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7.xml" ContentType="application/vnd.openxmlformats-officedocument.presentationml.tags+xml"/>
  <Override PartName="/ppt/tags/tag2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364" r:id="rId2"/>
    <p:sldId id="365" r:id="rId3"/>
    <p:sldId id="367" r:id="rId4"/>
    <p:sldId id="302" r:id="rId5"/>
    <p:sldId id="371" r:id="rId6"/>
    <p:sldId id="372" r:id="rId7"/>
    <p:sldId id="350" r:id="rId8"/>
    <p:sldId id="366" r:id="rId9"/>
    <p:sldId id="375" r:id="rId10"/>
    <p:sldId id="374" r:id="rId11"/>
    <p:sldId id="376" r:id="rId12"/>
    <p:sldId id="373" r:id="rId13"/>
    <p:sldId id="368" r:id="rId14"/>
    <p:sldId id="357" r:id="rId15"/>
    <p:sldId id="356" r:id="rId16"/>
    <p:sldId id="359" r:id="rId17"/>
    <p:sldId id="377" r:id="rId18"/>
    <p:sldId id="369" r:id="rId19"/>
    <p:sldId id="361" r:id="rId20"/>
    <p:sldId id="363" r:id="rId21"/>
    <p:sldId id="378" r:id="rId22"/>
    <p:sldId id="370" r:id="rId23"/>
    <p:sldId id="379" r:id="rId24"/>
    <p:sldId id="380" r:id="rId25"/>
    <p:sldId id="7654"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页" id="{528B68CD-C7BC-44DF-B45C-511C277F2C17}">
          <p14:sldIdLst>
            <p14:sldId id="364"/>
          </p14:sldIdLst>
        </p14:section>
        <p14:section name="目录页" id="{2A2CCDDC-EFD1-484D-B9F9-C91DE347BC2C}">
          <p14:sldIdLst>
            <p14:sldId id="365"/>
          </p14:sldIdLst>
        </p14:section>
        <p14:section name="企业介绍" id="{A52089DF-29D1-4C99-AA5A-A2FB88F4B501}">
          <p14:sldIdLst>
            <p14:sldId id="367"/>
            <p14:sldId id="302"/>
            <p14:sldId id="371"/>
            <p14:sldId id="372"/>
            <p14:sldId id="350"/>
            <p14:sldId id="366"/>
            <p14:sldId id="375"/>
            <p14:sldId id="374"/>
            <p14:sldId id="376"/>
            <p14:sldId id="373"/>
            <p14:sldId id="368"/>
            <p14:sldId id="357"/>
            <p14:sldId id="356"/>
            <p14:sldId id="359"/>
            <p14:sldId id="377"/>
            <p14:sldId id="369"/>
            <p14:sldId id="361"/>
            <p14:sldId id="363"/>
            <p14:sldId id="378"/>
          </p14:sldIdLst>
        </p14:section>
        <p14:section name="结尾页" id="{3AE9CBDA-E652-4D8A-99C5-F78ABEFC54E0}">
          <p14:sldIdLst>
            <p14:sldId id="370"/>
          </p14:sldIdLst>
        </p14:section>
        <p14:section name="相关图标" id="{49A6FB31-B8F4-4534-B805-D0BD1B89A16E}">
          <p14:sldIdLst>
            <p14:sldId id="379"/>
            <p14:sldId id="380"/>
          </p14:sldIdLst>
        </p14:section>
        <p14:section name="OfficePLUS" id="{EB616559-F4BA-48C1-A689-7D3759E38592}">
          <p14:sldIdLst>
            <p14:sldId id="7654"/>
          </p14:sldIdLst>
        </p14:section>
      </p14:sectionLst>
    </p:ext>
    <p:ext uri="{EFAFB233-063F-42B5-8137-9DF3F51BA10A}">
      <p15:sldGuideLst xmlns:p15="http://schemas.microsoft.com/office/powerpoint/2012/main">
        <p15:guide id="1" orient="horz" pos="459">
          <p15:clr>
            <a:srgbClr val="A4A3A4"/>
          </p15:clr>
        </p15:guide>
        <p15:guide id="2" orient="horz" pos="2591">
          <p15:clr>
            <a:srgbClr val="A4A3A4"/>
          </p15:clr>
        </p15:guide>
        <p15:guide id="3" orient="horz" pos="2954">
          <p15:clr>
            <a:srgbClr val="A4A3A4"/>
          </p15:clr>
        </p15:guide>
        <p15:guide id="4" pos="98">
          <p15:clr>
            <a:srgbClr val="A4A3A4"/>
          </p15:clr>
        </p15:guide>
        <p15:guide id="5" pos="388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 秋雨" initials="张" lastIdx="1" clrIdx="0"/>
  <p:cmAuthor id="2" name="Administrat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14A"/>
    <a:srgbClr val="F79F57"/>
    <a:srgbClr val="FB8F31"/>
    <a:srgbClr val="F9AD60"/>
    <a:srgbClr val="F58932"/>
    <a:srgbClr val="F2740C"/>
    <a:srgbClr val="FABE82"/>
    <a:srgbClr val="FCD3AA"/>
    <a:srgbClr val="AECFCC"/>
    <a:srgbClr val="D6D7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15" autoAdjust="0"/>
    <p:restoredTop sz="94660"/>
  </p:normalViewPr>
  <p:slideViewPr>
    <p:cSldViewPr snapToGrid="0">
      <p:cViewPr varScale="1">
        <p:scale>
          <a:sx n="105" d="100"/>
          <a:sy n="105" d="100"/>
        </p:scale>
        <p:origin x="1068" y="78"/>
      </p:cViewPr>
      <p:guideLst>
        <p:guide orient="horz" pos="459"/>
        <p:guide orient="horz" pos="2591"/>
        <p:guide orient="horz" pos="2954"/>
        <p:guide pos="98"/>
        <p:guide pos="3885"/>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0">
                  <a:schemeClr val="accent1">
                    <a:lumMod val="60000"/>
                    <a:lumOff val="40000"/>
                  </a:schemeClr>
                </a:gs>
                <a:gs pos="100000">
                  <a:schemeClr val="accent1">
                    <a:lumMod val="40000"/>
                    <a:lumOff val="60000"/>
                    <a:alpha val="0"/>
                  </a:schemeClr>
                </a:gs>
              </a:gsLst>
              <a:lin ang="5400000" scaled="1"/>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3A2-4052-B785-639D4C310D92}"/>
            </c:ext>
          </c:extLst>
        </c:ser>
        <c:ser>
          <c:idx val="1"/>
          <c:order val="1"/>
          <c:tx>
            <c:strRef>
              <c:f>Sheet1!$C$1</c:f>
              <c:strCache>
                <c:ptCount val="1"/>
                <c:pt idx="0">
                  <c:v>系列 2</c:v>
                </c:pt>
              </c:strCache>
            </c:strRef>
          </c:tx>
          <c:spPr>
            <a:gradFill>
              <a:gsLst>
                <a:gs pos="0">
                  <a:schemeClr val="accent2"/>
                </a:gs>
                <a:gs pos="100000">
                  <a:schemeClr val="accent2">
                    <a:lumMod val="60000"/>
                    <a:lumOff val="40000"/>
                    <a:alpha val="0"/>
                  </a:schemeClr>
                </a:gs>
              </a:gsLst>
              <a:lin ang="5400000" scaled="1"/>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3A2-4052-B785-639D4C310D92}"/>
            </c:ext>
          </c:extLst>
        </c:ser>
        <c:ser>
          <c:idx val="2"/>
          <c:order val="2"/>
          <c:tx>
            <c:strRef>
              <c:f>Sheet1!$D$1</c:f>
              <c:strCache>
                <c:ptCount val="1"/>
                <c:pt idx="0">
                  <c:v>系列 3</c:v>
                </c:pt>
              </c:strCache>
            </c:strRef>
          </c:tx>
          <c:spPr>
            <a:gradFill>
              <a:gsLst>
                <a:gs pos="0">
                  <a:schemeClr val="accent3"/>
                </a:gs>
                <a:gs pos="100000">
                  <a:schemeClr val="accent3">
                    <a:lumMod val="60000"/>
                    <a:lumOff val="40000"/>
                    <a:alpha val="0"/>
                  </a:schemeClr>
                </a:gs>
              </a:gsLst>
              <a:lin ang="5400000" scaled="1"/>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3A2-4052-B785-639D4C310D92}"/>
            </c:ext>
          </c:extLst>
        </c:ser>
        <c:dLbls>
          <c:showLegendKey val="0"/>
          <c:showVal val="0"/>
          <c:showCatName val="0"/>
          <c:showSerName val="0"/>
          <c:showPercent val="0"/>
          <c:showBubbleSize val="0"/>
        </c:dLbls>
        <c:gapWidth val="150"/>
        <c:axId val="1775573744"/>
        <c:axId val="1633249952"/>
      </c:barChart>
      <c:catAx>
        <c:axId val="177557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endParaRPr lang="zh-CN"/>
          </a:p>
        </c:txPr>
        <c:crossAx val="1633249952"/>
        <c:crosses val="autoZero"/>
        <c:auto val="1"/>
        <c:lblAlgn val="ctr"/>
        <c:lblOffset val="100"/>
        <c:noMultiLvlLbl val="0"/>
      </c:catAx>
      <c:valAx>
        <c:axId val="1633249952"/>
        <c:scaling>
          <c:orientation val="minMax"/>
        </c:scaling>
        <c:delete val="1"/>
        <c:axPos val="l"/>
        <c:numFmt formatCode="General" sourceLinked="1"/>
        <c:majorTickMark val="none"/>
        <c:minorTickMark val="none"/>
        <c:tickLblPos val="nextTo"/>
        <c:crossAx val="1775573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sz="1200"/>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rPr>
              <a:t>2022/2/28</a:t>
            </a:fld>
            <a:endParaRPr lang="zh-CN" altLang="en-US">
              <a:latin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rPr>
              <a:t>‹#›</a:t>
            </a:fld>
            <a:endParaRPr lang="zh-CN" altLang="en-US">
              <a:latin typeface="微软雅黑" panose="020B050302020402020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BE3D1339-ABE4-48A7-8B38-463EC58DA511}" type="datetimeFigureOut">
              <a:rPr lang="zh-CN" altLang="en-US" smtClean="0"/>
              <a:t>2022/2/28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BAA4E136-2878-4F8D-B2A2-4D2F590044F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A4E136-2878-4F8D-B2A2-4D2F590044FC}"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页">
    <p:spTree>
      <p:nvGrpSpPr>
        <p:cNvPr id="1" name=""/>
        <p:cNvGrpSpPr/>
        <p:nvPr/>
      </p:nvGrpSpPr>
      <p:grpSpPr>
        <a:xfrm>
          <a:off x="0" y="0"/>
          <a:ext cx="0" cy="0"/>
          <a:chOff x="0" y="0"/>
          <a:chExt cx="0" cy="0"/>
        </a:xfrm>
      </p:grpSpPr>
      <p:pic>
        <p:nvPicPr>
          <p:cNvPr id="5" name="图片 4" descr="厨房的一角&#10;&#10;描述已自动生成"/>
          <p:cNvPicPr>
            <a:picLocks noChangeAspect="1"/>
          </p:cNvPicPr>
          <p:nvPr userDrawn="1"/>
        </p:nvPicPr>
        <p:blipFill>
          <a:blip r:embed="rId2">
            <a:alphaModFix amt="2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4897" b="10675"/>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6" name="组合 5"/>
          <p:cNvGrpSpPr/>
          <p:nvPr userDrawn="1"/>
        </p:nvGrpSpPr>
        <p:grpSpPr>
          <a:xfrm>
            <a:off x="6164085" y="652525"/>
            <a:ext cx="5329516" cy="1046680"/>
            <a:chOff x="4602745" y="6021321"/>
            <a:chExt cx="3221219" cy="632625"/>
          </a:xfrm>
        </p:grpSpPr>
        <p:sp>
          <p:nvSpPr>
            <p:cNvPr id="7" name="椭圆 6"/>
            <p:cNvSpPr/>
            <p:nvPr/>
          </p:nvSpPr>
          <p:spPr>
            <a:xfrm>
              <a:off x="5476204" y="6442887"/>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solidFill>
                  <a:schemeClr val="lt1">
                    <a:lumMod val="100000"/>
                  </a:schemeClr>
                </a:solidFill>
              </a:endParaRPr>
            </a:p>
          </p:txBody>
        </p:sp>
        <p:sp>
          <p:nvSpPr>
            <p:cNvPr id="8" name="椭圆 7"/>
            <p:cNvSpPr/>
            <p:nvPr/>
          </p:nvSpPr>
          <p:spPr>
            <a:xfrm>
              <a:off x="4602745" y="6021321"/>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sp>
          <p:nvSpPr>
            <p:cNvPr id="9" name="椭圆 8"/>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p>
          </p:txBody>
        </p:sp>
        <p:sp>
          <p:nvSpPr>
            <p:cNvPr id="10" name="椭圆 9"/>
            <p:cNvSpPr/>
            <p:nvPr/>
          </p:nvSpPr>
          <p:spPr>
            <a:xfrm>
              <a:off x="7544524" y="6177310"/>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solidFill>
                  <a:schemeClr val="lt1">
                    <a:lumMod val="100000"/>
                  </a:schemeClr>
                </a:solidFill>
              </a:endParaRPr>
            </a:p>
          </p:txBody>
        </p:sp>
      </p:grpSp>
      <p:grpSp>
        <p:nvGrpSpPr>
          <p:cNvPr id="11" name="组合 10"/>
          <p:cNvGrpSpPr/>
          <p:nvPr userDrawn="1"/>
        </p:nvGrpSpPr>
        <p:grpSpPr>
          <a:xfrm rot="12225462">
            <a:off x="192905" y="2643018"/>
            <a:ext cx="4220598" cy="1648376"/>
            <a:chOff x="4153870" y="6301834"/>
            <a:chExt cx="3756296" cy="1467041"/>
          </a:xfrm>
        </p:grpSpPr>
        <p:sp>
          <p:nvSpPr>
            <p:cNvPr id="12" name="椭圆 11"/>
            <p:cNvSpPr/>
            <p:nvPr/>
          </p:nvSpPr>
          <p:spPr>
            <a:xfrm>
              <a:off x="5694055" y="7557816"/>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solidFill>
                  <a:schemeClr val="lt1">
                    <a:lumMod val="100000"/>
                  </a:schemeClr>
                </a:solidFill>
              </a:endParaRPr>
            </a:p>
          </p:txBody>
        </p:sp>
        <p:sp>
          <p:nvSpPr>
            <p:cNvPr id="13" name="椭圆 12"/>
            <p:cNvSpPr/>
            <p:nvPr/>
          </p:nvSpPr>
          <p:spPr>
            <a:xfrm>
              <a:off x="4153870" y="6673573"/>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sp>
          <p:nvSpPr>
            <p:cNvPr id="14" name="椭圆 13"/>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p>
          </p:txBody>
        </p:sp>
        <p:sp>
          <p:nvSpPr>
            <p:cNvPr id="15" name="椭圆 14"/>
            <p:cNvSpPr/>
            <p:nvPr/>
          </p:nvSpPr>
          <p:spPr>
            <a:xfrm>
              <a:off x="7630726" y="6674616"/>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grpSp>
      <p:pic>
        <p:nvPicPr>
          <p:cNvPr id="16" name="图片 15"/>
          <p:cNvPicPr>
            <a:picLocks noChangeAspect="1"/>
          </p:cNvPicPr>
          <p:nvPr userDrawn="1"/>
        </p:nvPicPr>
        <p:blipFill>
          <a:blip r:embed="rId4">
            <a:duotone>
              <a:schemeClr val="accent1">
                <a:shade val="45000"/>
                <a:satMod val="135000"/>
              </a:schemeClr>
              <a:prstClr val="white"/>
            </a:duotone>
          </a:blip>
          <a:srcRect r="50289" b="15582"/>
          <a:stretch>
            <a:fillRect/>
          </a:stretch>
        </p:blipFill>
        <p:spPr>
          <a:xfrm>
            <a:off x="10618170" y="4185362"/>
            <a:ext cx="1573830" cy="2672639"/>
          </a:xfrm>
          <a:prstGeom prst="rect">
            <a:avLst/>
          </a:prstGeom>
        </p:spPr>
      </p:pic>
      <p:sp>
        <p:nvSpPr>
          <p:cNvPr id="17" name="任意多边形: 形状 16"/>
          <p:cNvSpPr/>
          <p:nvPr userDrawn="1"/>
        </p:nvSpPr>
        <p:spPr>
          <a:xfrm flipH="1">
            <a:off x="3684112" y="6520154"/>
            <a:ext cx="8507889" cy="337846"/>
          </a:xfrm>
          <a:custGeom>
            <a:avLst/>
            <a:gdLst>
              <a:gd name="connsiteX0" fmla="*/ 2764200 w 8507889"/>
              <a:gd name="connsiteY0" fmla="*/ 83 h 337846"/>
              <a:gd name="connsiteX1" fmla="*/ 478428 w 8507889"/>
              <a:gd name="connsiteY1" fmla="*/ 89887 h 337846"/>
              <a:gd name="connsiteX2" fmla="*/ 0 w 8507889"/>
              <a:gd name="connsiteY2" fmla="*/ 139920 h 337846"/>
              <a:gd name="connsiteX3" fmla="*/ 0 w 8507889"/>
              <a:gd name="connsiteY3" fmla="*/ 337846 h 337846"/>
              <a:gd name="connsiteX4" fmla="*/ 8507889 w 8507889"/>
              <a:gd name="connsiteY4" fmla="*/ 337846 h 337846"/>
              <a:gd name="connsiteX5" fmla="*/ 7346594 w 8507889"/>
              <a:gd name="connsiteY5" fmla="*/ 242524 h 337846"/>
              <a:gd name="connsiteX6" fmla="*/ 2764200 w 8507889"/>
              <a:gd name="connsiteY6" fmla="*/ 83 h 33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889" h="337846">
                <a:moveTo>
                  <a:pt x="2764200" y="83"/>
                </a:moveTo>
                <a:cubicBezTo>
                  <a:pt x="2001271" y="-1667"/>
                  <a:pt x="1239146" y="24149"/>
                  <a:pt x="478428" y="89887"/>
                </a:cubicBezTo>
                <a:lnTo>
                  <a:pt x="0" y="139920"/>
                </a:lnTo>
                <a:lnTo>
                  <a:pt x="0" y="337846"/>
                </a:lnTo>
                <a:lnTo>
                  <a:pt x="8507889" y="337846"/>
                </a:lnTo>
                <a:lnTo>
                  <a:pt x="7346594" y="242524"/>
                </a:lnTo>
                <a:cubicBezTo>
                  <a:pt x="5819129" y="117348"/>
                  <a:pt x="4290057" y="3584"/>
                  <a:pt x="2764200" y="83"/>
                </a:cubicBezTo>
                <a:close/>
              </a:path>
            </a:pathLst>
          </a:custGeom>
          <a:gradFill>
            <a:gsLst>
              <a:gs pos="3000">
                <a:schemeClr val="accent2">
                  <a:lumMod val="60000"/>
                  <a:lumOff val="40000"/>
                  <a:alpha val="31000"/>
                </a:schemeClr>
              </a:gs>
              <a:gs pos="100000">
                <a:schemeClr val="accent2"/>
              </a:gs>
            </a:gsLst>
            <a:lin ang="0" scaled="1"/>
          </a:gradFill>
          <a:ln>
            <a:noFill/>
          </a:ln>
          <a:effectLst>
            <a:outerShdw blurRad="254000" dist="635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任意多边形: 形状 17"/>
          <p:cNvSpPr/>
          <p:nvPr userDrawn="1"/>
        </p:nvSpPr>
        <p:spPr>
          <a:xfrm>
            <a:off x="1" y="6320032"/>
            <a:ext cx="9836827" cy="537968"/>
          </a:xfrm>
          <a:custGeom>
            <a:avLst/>
            <a:gdLst>
              <a:gd name="connsiteX0" fmla="*/ 1056187 w 9836827"/>
              <a:gd name="connsiteY0" fmla="*/ 83 h 537968"/>
              <a:gd name="connsiteX1" fmla="*/ 9451104 w 9836827"/>
              <a:gd name="connsiteY1" fmla="*/ 522035 h 537968"/>
              <a:gd name="connsiteX2" fmla="*/ 9836827 w 9836827"/>
              <a:gd name="connsiteY2" fmla="*/ 537968 h 537968"/>
              <a:gd name="connsiteX3" fmla="*/ 0 w 9836827"/>
              <a:gd name="connsiteY3" fmla="*/ 537968 h 537968"/>
              <a:gd name="connsiteX4" fmla="*/ 0 w 9836827"/>
              <a:gd name="connsiteY4" fmla="*/ 19159 h 537968"/>
              <a:gd name="connsiteX5" fmla="*/ 293548 w 9836827"/>
              <a:gd name="connsiteY5" fmla="*/ 7979 h 537968"/>
              <a:gd name="connsiteX6" fmla="*/ 1056187 w 9836827"/>
              <a:gd name="connsiteY6" fmla="*/ 83 h 53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6827" h="537968">
                <a:moveTo>
                  <a:pt x="1056187" y="83"/>
                </a:moveTo>
                <a:cubicBezTo>
                  <a:pt x="3853592" y="6501"/>
                  <a:pt x="6661802" y="383527"/>
                  <a:pt x="9451104" y="522035"/>
                </a:cubicBezTo>
                <a:lnTo>
                  <a:pt x="9836827" y="537968"/>
                </a:lnTo>
                <a:lnTo>
                  <a:pt x="0" y="537968"/>
                </a:lnTo>
                <a:lnTo>
                  <a:pt x="0" y="19159"/>
                </a:lnTo>
                <a:lnTo>
                  <a:pt x="293548" y="7979"/>
                </a:lnTo>
                <a:cubicBezTo>
                  <a:pt x="547657" y="1979"/>
                  <a:pt x="801877" y="-501"/>
                  <a:pt x="1056187" y="83"/>
                </a:cubicBezTo>
                <a:close/>
              </a:path>
            </a:pathLst>
          </a:custGeom>
          <a:gradFill>
            <a:gsLst>
              <a:gs pos="21000">
                <a:schemeClr val="accent2">
                  <a:lumMod val="60000"/>
                  <a:lumOff val="40000"/>
                </a:schemeClr>
              </a:gs>
              <a:gs pos="100000">
                <a:schemeClr val="accent1"/>
              </a:gs>
            </a:gsLst>
            <a:path path="circle">
              <a:fillToRect l="100000" t="100000"/>
            </a:path>
          </a:gradFill>
          <a:ln>
            <a:noFill/>
          </a:ln>
          <a:effectLst>
            <a:outerShdw blurRad="254000" dist="635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 name="图片 18"/>
          <p:cNvPicPr>
            <a:picLocks noChangeAspect="1"/>
          </p:cNvPicPr>
          <p:nvPr userDrawn="1"/>
        </p:nvPicPr>
        <p:blipFill>
          <a:blip r:embed="rId4">
            <a:duotone>
              <a:schemeClr val="accent1">
                <a:shade val="45000"/>
                <a:satMod val="135000"/>
              </a:schemeClr>
              <a:prstClr val="white"/>
            </a:duotone>
          </a:blip>
          <a:stretch>
            <a:fillRect/>
          </a:stretch>
        </p:blipFill>
        <p:spPr>
          <a:xfrm>
            <a:off x="-436084" y="-946357"/>
            <a:ext cx="2116787" cy="211678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页">
    <p:spTree>
      <p:nvGrpSpPr>
        <p:cNvPr id="1" name=""/>
        <p:cNvGrpSpPr/>
        <p:nvPr/>
      </p:nvGrpSpPr>
      <p:grpSpPr>
        <a:xfrm>
          <a:off x="0" y="0"/>
          <a:ext cx="0" cy="0"/>
          <a:chOff x="0" y="0"/>
          <a:chExt cx="0" cy="0"/>
        </a:xfrm>
      </p:grpSpPr>
      <p:pic>
        <p:nvPicPr>
          <p:cNvPr id="24" name="图片 23" descr="建筑前的广场&#10;&#10;描述已自动生成"/>
          <p:cNvPicPr>
            <a:picLocks noChangeAspect="1"/>
          </p:cNvPicPr>
          <p:nvPr userDrawn="1"/>
        </p:nvPicPr>
        <p:blipFill>
          <a:blip r:embed="rId2" cstate="print">
            <a:alphaModFix amt="20000"/>
            <a:duotone>
              <a:schemeClr val="accent3">
                <a:shade val="45000"/>
                <a:satMod val="135000"/>
              </a:schemeClr>
              <a:prstClr val="white"/>
            </a:duotone>
            <a:extLst>
              <a:ext uri="{BEBA8EAE-BF5A-486C-A8C5-ECC9F3942E4B}">
                <a14:imgProps xmlns:a14="http://schemas.microsoft.com/office/drawing/2010/main">
                  <a14:imgLayer r:embed="rId3">
                    <a14:imgEffect>
                      <a14:artisticBlur radius="30"/>
                    </a14:imgEffect>
                  </a14:imgLayer>
                </a14:imgProps>
              </a:ext>
              <a:ext uri="{28A0092B-C50C-407E-A947-70E740481C1C}">
                <a14:useLocalDpi xmlns:a14="http://schemas.microsoft.com/office/drawing/2010/main" val="0"/>
              </a:ext>
            </a:extLst>
          </a:blip>
          <a:srcRect t="15828"/>
          <a:stretch>
            <a:fillRect/>
          </a:stretch>
        </p:blipFill>
        <p:spPr>
          <a:xfrm>
            <a:off x="5550" y="1"/>
            <a:ext cx="12186450" cy="6844465"/>
          </a:xfrm>
          <a:custGeom>
            <a:avLst/>
            <a:gdLst>
              <a:gd name="connsiteX0" fmla="*/ 0 w 12186450"/>
              <a:gd name="connsiteY0" fmla="*/ 0 h 6844465"/>
              <a:gd name="connsiteX1" fmla="*/ 12186450 w 12186450"/>
              <a:gd name="connsiteY1" fmla="*/ 0 h 6844465"/>
              <a:gd name="connsiteX2" fmla="*/ 12186450 w 12186450"/>
              <a:gd name="connsiteY2" fmla="*/ 6844465 h 6844465"/>
              <a:gd name="connsiteX3" fmla="*/ 0 w 12186450"/>
              <a:gd name="connsiteY3" fmla="*/ 6844465 h 6844465"/>
            </a:gdLst>
            <a:ahLst/>
            <a:cxnLst>
              <a:cxn ang="0">
                <a:pos x="connsiteX0" y="connsiteY0"/>
              </a:cxn>
              <a:cxn ang="0">
                <a:pos x="connsiteX1" y="connsiteY1"/>
              </a:cxn>
              <a:cxn ang="0">
                <a:pos x="connsiteX2" y="connsiteY2"/>
              </a:cxn>
              <a:cxn ang="0">
                <a:pos x="connsiteX3" y="connsiteY3"/>
              </a:cxn>
            </a:cxnLst>
            <a:rect l="l" t="t" r="r" b="b"/>
            <a:pathLst>
              <a:path w="12186450" h="6844465">
                <a:moveTo>
                  <a:pt x="0" y="0"/>
                </a:moveTo>
                <a:lnTo>
                  <a:pt x="12186450" y="0"/>
                </a:lnTo>
                <a:lnTo>
                  <a:pt x="12186450" y="6844465"/>
                </a:lnTo>
                <a:lnTo>
                  <a:pt x="0" y="6844465"/>
                </a:lnTo>
                <a:close/>
              </a:path>
            </a:pathLst>
          </a:custGeom>
        </p:spPr>
      </p:pic>
      <p:grpSp>
        <p:nvGrpSpPr>
          <p:cNvPr id="6" name="组合 5"/>
          <p:cNvGrpSpPr/>
          <p:nvPr userDrawn="1"/>
        </p:nvGrpSpPr>
        <p:grpSpPr>
          <a:xfrm>
            <a:off x="6164085" y="652525"/>
            <a:ext cx="5329516" cy="1046680"/>
            <a:chOff x="4602745" y="6021321"/>
            <a:chExt cx="3221219" cy="632625"/>
          </a:xfrm>
        </p:grpSpPr>
        <p:sp>
          <p:nvSpPr>
            <p:cNvPr id="7" name="椭圆 6"/>
            <p:cNvSpPr/>
            <p:nvPr/>
          </p:nvSpPr>
          <p:spPr>
            <a:xfrm>
              <a:off x="5476204" y="6442887"/>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solidFill>
                  <a:schemeClr val="lt1">
                    <a:lumMod val="100000"/>
                  </a:schemeClr>
                </a:solidFill>
              </a:endParaRPr>
            </a:p>
          </p:txBody>
        </p:sp>
        <p:sp>
          <p:nvSpPr>
            <p:cNvPr id="8" name="椭圆 7"/>
            <p:cNvSpPr/>
            <p:nvPr/>
          </p:nvSpPr>
          <p:spPr>
            <a:xfrm>
              <a:off x="4602745" y="6021321"/>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sp>
          <p:nvSpPr>
            <p:cNvPr id="9" name="椭圆 8"/>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p>
          </p:txBody>
        </p:sp>
        <p:sp>
          <p:nvSpPr>
            <p:cNvPr id="10" name="椭圆 9"/>
            <p:cNvSpPr/>
            <p:nvPr/>
          </p:nvSpPr>
          <p:spPr>
            <a:xfrm>
              <a:off x="7544524" y="6177310"/>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solidFill>
                  <a:schemeClr val="lt1">
                    <a:lumMod val="100000"/>
                  </a:schemeClr>
                </a:solidFill>
              </a:endParaRPr>
            </a:p>
          </p:txBody>
        </p:sp>
      </p:grpSp>
      <p:grpSp>
        <p:nvGrpSpPr>
          <p:cNvPr id="11" name="组合 10"/>
          <p:cNvGrpSpPr/>
          <p:nvPr userDrawn="1"/>
        </p:nvGrpSpPr>
        <p:grpSpPr>
          <a:xfrm rot="12225462">
            <a:off x="192905" y="2643018"/>
            <a:ext cx="4220598" cy="1648376"/>
            <a:chOff x="4153870" y="6301834"/>
            <a:chExt cx="3756296" cy="1467041"/>
          </a:xfrm>
        </p:grpSpPr>
        <p:sp>
          <p:nvSpPr>
            <p:cNvPr id="12" name="椭圆 11"/>
            <p:cNvSpPr/>
            <p:nvPr/>
          </p:nvSpPr>
          <p:spPr>
            <a:xfrm>
              <a:off x="5694055" y="7557816"/>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solidFill>
                  <a:schemeClr val="lt1">
                    <a:lumMod val="100000"/>
                  </a:schemeClr>
                </a:solidFill>
              </a:endParaRPr>
            </a:p>
          </p:txBody>
        </p:sp>
        <p:sp>
          <p:nvSpPr>
            <p:cNvPr id="13" name="椭圆 12"/>
            <p:cNvSpPr/>
            <p:nvPr/>
          </p:nvSpPr>
          <p:spPr>
            <a:xfrm>
              <a:off x="4153870" y="6673573"/>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sp>
          <p:nvSpPr>
            <p:cNvPr id="14" name="椭圆 13"/>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p>
          </p:txBody>
        </p:sp>
        <p:sp>
          <p:nvSpPr>
            <p:cNvPr id="15" name="椭圆 14"/>
            <p:cNvSpPr/>
            <p:nvPr/>
          </p:nvSpPr>
          <p:spPr>
            <a:xfrm>
              <a:off x="7630726" y="6674616"/>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grpSp>
      <p:pic>
        <p:nvPicPr>
          <p:cNvPr id="16" name="图片 15"/>
          <p:cNvPicPr>
            <a:picLocks noChangeAspect="1"/>
          </p:cNvPicPr>
          <p:nvPr userDrawn="1"/>
        </p:nvPicPr>
        <p:blipFill>
          <a:blip r:embed="rId4">
            <a:duotone>
              <a:schemeClr val="accent1">
                <a:shade val="45000"/>
                <a:satMod val="135000"/>
              </a:schemeClr>
              <a:prstClr val="white"/>
            </a:duotone>
          </a:blip>
          <a:srcRect r="50289" b="15582"/>
          <a:stretch>
            <a:fillRect/>
          </a:stretch>
        </p:blipFill>
        <p:spPr>
          <a:xfrm flipH="1">
            <a:off x="0" y="4185361"/>
            <a:ext cx="1573830" cy="2672639"/>
          </a:xfrm>
          <a:prstGeom prst="rect">
            <a:avLst/>
          </a:prstGeom>
        </p:spPr>
      </p:pic>
      <p:pic>
        <p:nvPicPr>
          <p:cNvPr id="20" name="图片 19" descr="图片包含 游戏机, 塔&#10;&#10;描述已自动生成"/>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t="45732" b="20084"/>
          <a:stretch>
            <a:fillRect/>
          </a:stretch>
        </p:blipFill>
        <p:spPr>
          <a:xfrm>
            <a:off x="0" y="0"/>
            <a:ext cx="12192000" cy="1488480"/>
          </a:xfrm>
          <a:custGeom>
            <a:avLst/>
            <a:gdLst>
              <a:gd name="connsiteX0" fmla="*/ 0 w 12192000"/>
              <a:gd name="connsiteY0" fmla="*/ 0 h 1488480"/>
              <a:gd name="connsiteX1" fmla="*/ 12192000 w 12192000"/>
              <a:gd name="connsiteY1" fmla="*/ 0 h 1488480"/>
              <a:gd name="connsiteX2" fmla="*/ 12192000 w 12192000"/>
              <a:gd name="connsiteY2" fmla="*/ 1488480 h 1488480"/>
              <a:gd name="connsiteX3" fmla="*/ 0 w 12192000"/>
              <a:gd name="connsiteY3" fmla="*/ 1488480 h 1488480"/>
            </a:gdLst>
            <a:ahLst/>
            <a:cxnLst>
              <a:cxn ang="0">
                <a:pos x="connsiteX0" y="connsiteY0"/>
              </a:cxn>
              <a:cxn ang="0">
                <a:pos x="connsiteX1" y="connsiteY1"/>
              </a:cxn>
              <a:cxn ang="0">
                <a:pos x="connsiteX2" y="connsiteY2"/>
              </a:cxn>
              <a:cxn ang="0">
                <a:pos x="connsiteX3" y="connsiteY3"/>
              </a:cxn>
            </a:cxnLst>
            <a:rect l="l" t="t" r="r" b="b"/>
            <a:pathLst>
              <a:path w="12192000" h="1488480">
                <a:moveTo>
                  <a:pt x="0" y="0"/>
                </a:moveTo>
                <a:lnTo>
                  <a:pt x="12192000" y="0"/>
                </a:lnTo>
                <a:lnTo>
                  <a:pt x="12192000" y="1488480"/>
                </a:lnTo>
                <a:lnTo>
                  <a:pt x="0" y="1488480"/>
                </a:lnTo>
                <a:close/>
              </a:path>
            </a:pathLst>
          </a:custGeom>
        </p:spPr>
      </p:pic>
      <p:sp>
        <p:nvSpPr>
          <p:cNvPr id="21" name="矩形 20"/>
          <p:cNvSpPr/>
          <p:nvPr userDrawn="1"/>
        </p:nvSpPr>
        <p:spPr>
          <a:xfrm rot="5400000">
            <a:off x="5351760" y="-5351759"/>
            <a:ext cx="1488481" cy="12192001"/>
          </a:xfrm>
          <a:prstGeom prst="rect">
            <a:avLst/>
          </a:prstGeom>
          <a:gradFill>
            <a:gsLst>
              <a:gs pos="100000">
                <a:schemeClr val="accent1"/>
              </a:gs>
              <a:gs pos="0">
                <a:schemeClr val="accent1">
                  <a:alpha val="0"/>
                </a:schemeClr>
              </a:gs>
            </a:gsLst>
            <a:lin ang="5400000" scaled="0"/>
          </a:gradFill>
          <a:ln w="12700" cap="flat" cmpd="sng" algn="ctr">
            <a:noFill/>
            <a:prstDash val="solid"/>
            <a:miter lim="800000"/>
          </a:ln>
          <a:effectLst/>
        </p:spPr>
        <p:txBody>
          <a:bodyPr rtlCol="0" anchor="ctr"/>
          <a:lstStyle/>
          <a:p>
            <a:pPr algn="ctr" fontAlgn="base">
              <a:spcBef>
                <a:spcPct val="0"/>
              </a:spcBef>
              <a:spcAft>
                <a:spcPct val="0"/>
              </a:spcAft>
            </a:pPr>
            <a:endParaRPr lang="zh-CN" altLang="en-US" kern="0">
              <a:solidFill>
                <a:srgbClr val="FFFFFF"/>
              </a:solidFill>
              <a:latin typeface="微软雅黑" panose="020B0503020204020204" charset="-122"/>
              <a:ea typeface="微软雅黑" panose="020B0503020204020204" charset="-122"/>
            </a:endParaRPr>
          </a:p>
        </p:txBody>
      </p:sp>
      <p:sp>
        <p:nvSpPr>
          <p:cNvPr id="22" name="文本框 21"/>
          <p:cNvSpPr txBox="1"/>
          <p:nvPr userDrawn="1"/>
        </p:nvSpPr>
        <p:spPr>
          <a:xfrm>
            <a:off x="446818" y="291580"/>
            <a:ext cx="1877223" cy="909313"/>
          </a:xfrm>
          <a:prstGeom prst="rect">
            <a:avLst/>
          </a:prstGeom>
          <a:noFill/>
        </p:spPr>
        <p:txBody>
          <a:bodyPr wrap="square" lIns="0" tIns="0" rIns="0" bIns="0" rtlCol="0" anchor="t">
            <a:noAutofit/>
          </a:bodyPr>
          <a:lstStyle/>
          <a:p>
            <a:pPr algn="ctr"/>
            <a:r>
              <a:rPr lang="zh-CN" altLang="en-US" sz="6000" b="1" dirty="0">
                <a:solidFill>
                  <a:schemeClr val="bg1"/>
                </a:solidFill>
                <a:latin typeface="+mj-ea"/>
                <a:ea typeface="+mj-ea"/>
                <a:sym typeface="+mn-ea"/>
              </a:rPr>
              <a:t>目录</a:t>
            </a:r>
            <a:endParaRPr lang="zh-CN" altLang="en-US" sz="6000" b="1" dirty="0">
              <a:solidFill>
                <a:schemeClr val="bg1"/>
              </a:solidFill>
              <a:latin typeface="+mn-ea"/>
            </a:endParaRPr>
          </a:p>
        </p:txBody>
      </p:sp>
      <p:pic>
        <p:nvPicPr>
          <p:cNvPr id="25" name="图片 24"/>
          <p:cNvPicPr>
            <a:picLocks noChangeAspect="1"/>
          </p:cNvPicPr>
          <p:nvPr userDrawn="1"/>
        </p:nvPicPr>
        <p:blipFill>
          <a:blip r:embed="rId4">
            <a:duotone>
              <a:schemeClr val="accent1">
                <a:shade val="45000"/>
                <a:satMod val="135000"/>
              </a:schemeClr>
              <a:prstClr val="white"/>
            </a:duotone>
          </a:blip>
          <a:srcRect r="50289" b="15582"/>
          <a:stretch>
            <a:fillRect/>
          </a:stretch>
        </p:blipFill>
        <p:spPr>
          <a:xfrm>
            <a:off x="11201826" y="5167086"/>
            <a:ext cx="995724" cy="1690914"/>
          </a:xfrm>
          <a:prstGeom prst="rect">
            <a:avLst/>
          </a:prstGeom>
        </p:spPr>
      </p:pic>
      <p:sp>
        <p:nvSpPr>
          <p:cNvPr id="26" name="文本框 25"/>
          <p:cNvSpPr txBox="1"/>
          <p:nvPr userDrawn="1"/>
        </p:nvSpPr>
        <p:spPr>
          <a:xfrm>
            <a:off x="2291067" y="684006"/>
            <a:ext cx="1877223" cy="477677"/>
          </a:xfrm>
          <a:prstGeom prst="rect">
            <a:avLst/>
          </a:prstGeom>
          <a:noFill/>
        </p:spPr>
        <p:txBody>
          <a:bodyPr wrap="square" lIns="0" tIns="0" rIns="0" bIns="0" rtlCol="0" anchor="t">
            <a:noAutofit/>
          </a:bodyPr>
          <a:lstStyle/>
          <a:p>
            <a:pPr algn="ctr"/>
            <a:r>
              <a:rPr lang="en-US" altLang="zh-CN" sz="3600" b="1" dirty="0">
                <a:solidFill>
                  <a:schemeClr val="bg1"/>
                </a:solidFill>
                <a:latin typeface="+mj-ea"/>
                <a:ea typeface="+mj-ea"/>
                <a:sym typeface="+mn-ea"/>
              </a:rPr>
              <a:t>Content</a:t>
            </a:r>
            <a:endParaRPr lang="zh-CN" altLang="en-US" sz="3600" b="1" dirty="0">
              <a:solidFill>
                <a:schemeClr val="bg1"/>
              </a:solidFill>
              <a:latin typeface="+mn-ea"/>
            </a:endParaRPr>
          </a:p>
        </p:txBody>
      </p:sp>
      <p:cxnSp>
        <p:nvCxnSpPr>
          <p:cNvPr id="27" name="直接连接符 26"/>
          <p:cNvCxnSpPr/>
          <p:nvPr userDrawn="1"/>
        </p:nvCxnSpPr>
        <p:spPr>
          <a:xfrm flipV="1">
            <a:off x="4489585" y="1105848"/>
            <a:ext cx="6712241" cy="107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副标题页">
    <p:spTree>
      <p:nvGrpSpPr>
        <p:cNvPr id="1" name=""/>
        <p:cNvGrpSpPr/>
        <p:nvPr/>
      </p:nvGrpSpPr>
      <p:grpSpPr>
        <a:xfrm>
          <a:off x="0" y="0"/>
          <a:ext cx="0" cy="0"/>
          <a:chOff x="0" y="0"/>
          <a:chExt cx="0" cy="0"/>
        </a:xfrm>
      </p:grpSpPr>
      <p:pic>
        <p:nvPicPr>
          <p:cNvPr id="24" name="图片 23" descr="建筑前的广场&#10;&#10;描述已自动生成"/>
          <p:cNvPicPr>
            <a:picLocks noChangeAspect="1"/>
          </p:cNvPicPr>
          <p:nvPr userDrawn="1"/>
        </p:nvPicPr>
        <p:blipFill>
          <a:blip r:embed="rId2" cstate="print">
            <a:alphaModFix amt="20000"/>
            <a:duotone>
              <a:schemeClr val="accent3">
                <a:shade val="45000"/>
                <a:satMod val="135000"/>
              </a:schemeClr>
              <a:prstClr val="white"/>
            </a:duotone>
            <a:extLst>
              <a:ext uri="{BEBA8EAE-BF5A-486C-A8C5-ECC9F3942E4B}">
                <a14:imgProps xmlns:a14="http://schemas.microsoft.com/office/drawing/2010/main">
                  <a14:imgLayer r:embed="rId3">
                    <a14:imgEffect>
                      <a14:artisticBlur radius="30"/>
                    </a14:imgEffect>
                  </a14:imgLayer>
                </a14:imgProps>
              </a:ext>
              <a:ext uri="{28A0092B-C50C-407E-A947-70E740481C1C}">
                <a14:useLocalDpi xmlns:a14="http://schemas.microsoft.com/office/drawing/2010/main" val="0"/>
              </a:ext>
            </a:extLst>
          </a:blip>
          <a:srcRect t="15828"/>
          <a:stretch>
            <a:fillRect/>
          </a:stretch>
        </p:blipFill>
        <p:spPr>
          <a:xfrm>
            <a:off x="5550" y="1"/>
            <a:ext cx="12186450" cy="6844465"/>
          </a:xfrm>
          <a:custGeom>
            <a:avLst/>
            <a:gdLst>
              <a:gd name="connsiteX0" fmla="*/ 0 w 12186450"/>
              <a:gd name="connsiteY0" fmla="*/ 0 h 6844465"/>
              <a:gd name="connsiteX1" fmla="*/ 12186450 w 12186450"/>
              <a:gd name="connsiteY1" fmla="*/ 0 h 6844465"/>
              <a:gd name="connsiteX2" fmla="*/ 12186450 w 12186450"/>
              <a:gd name="connsiteY2" fmla="*/ 6844465 h 6844465"/>
              <a:gd name="connsiteX3" fmla="*/ 0 w 12186450"/>
              <a:gd name="connsiteY3" fmla="*/ 6844465 h 6844465"/>
            </a:gdLst>
            <a:ahLst/>
            <a:cxnLst>
              <a:cxn ang="0">
                <a:pos x="connsiteX0" y="connsiteY0"/>
              </a:cxn>
              <a:cxn ang="0">
                <a:pos x="connsiteX1" y="connsiteY1"/>
              </a:cxn>
              <a:cxn ang="0">
                <a:pos x="connsiteX2" y="connsiteY2"/>
              </a:cxn>
              <a:cxn ang="0">
                <a:pos x="connsiteX3" y="connsiteY3"/>
              </a:cxn>
            </a:cxnLst>
            <a:rect l="l" t="t" r="r" b="b"/>
            <a:pathLst>
              <a:path w="12186450" h="6844465">
                <a:moveTo>
                  <a:pt x="0" y="0"/>
                </a:moveTo>
                <a:lnTo>
                  <a:pt x="12186450" y="0"/>
                </a:lnTo>
                <a:lnTo>
                  <a:pt x="12186450" y="6844465"/>
                </a:lnTo>
                <a:lnTo>
                  <a:pt x="0" y="6844465"/>
                </a:lnTo>
                <a:close/>
              </a:path>
            </a:pathLst>
          </a:custGeom>
        </p:spPr>
      </p:pic>
      <p:grpSp>
        <p:nvGrpSpPr>
          <p:cNvPr id="23" name="组合 22"/>
          <p:cNvGrpSpPr/>
          <p:nvPr userDrawn="1"/>
        </p:nvGrpSpPr>
        <p:grpSpPr>
          <a:xfrm>
            <a:off x="470280" y="420829"/>
            <a:ext cx="5877298" cy="5877298"/>
            <a:chOff x="1417427" y="2724287"/>
            <a:chExt cx="1455822" cy="1455822"/>
          </a:xfrm>
        </p:grpSpPr>
        <p:sp>
          <p:nvSpPr>
            <p:cNvPr id="28" name="椭圆 27"/>
            <p:cNvSpPr/>
            <p:nvPr/>
          </p:nvSpPr>
          <p:spPr>
            <a:xfrm>
              <a:off x="1540476" y="2847337"/>
              <a:ext cx="1209721" cy="1209721"/>
            </a:xfrm>
            <a:prstGeom prst="ellipse">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dirty="0">
                <a:solidFill>
                  <a:srgbClr val="FFFFFF"/>
                </a:solidFill>
                <a:latin typeface="微软雅黑" panose="020B0503020204020204" charset="-122"/>
                <a:ea typeface="微软雅黑" panose="020B0503020204020204" charset="-122"/>
              </a:endParaRPr>
            </a:p>
          </p:txBody>
        </p:sp>
        <p:sp>
          <p:nvSpPr>
            <p:cNvPr id="29" name="椭圆 28"/>
            <p:cNvSpPr/>
            <p:nvPr/>
          </p:nvSpPr>
          <p:spPr>
            <a:xfrm>
              <a:off x="1417427" y="2724287"/>
              <a:ext cx="1455822" cy="1455822"/>
            </a:xfrm>
            <a:prstGeom prst="ellipse">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dirty="0">
                <a:solidFill>
                  <a:srgbClr val="FFFFFF"/>
                </a:solidFill>
                <a:latin typeface="微软雅黑" panose="020B0503020204020204" charset="-122"/>
                <a:ea typeface="微软雅黑" panose="020B0503020204020204" charset="-122"/>
              </a:endParaRPr>
            </a:p>
          </p:txBody>
        </p:sp>
      </p:grpSp>
      <p:sp>
        <p:nvSpPr>
          <p:cNvPr id="30" name="矩形 29"/>
          <p:cNvSpPr/>
          <p:nvPr userDrawn="1"/>
        </p:nvSpPr>
        <p:spPr>
          <a:xfrm rot="5400000">
            <a:off x="4997964" y="-2712617"/>
            <a:ext cx="2196072" cy="12192001"/>
          </a:xfrm>
          <a:prstGeom prst="rect">
            <a:avLst/>
          </a:prstGeom>
          <a:gradFill>
            <a:gsLst>
              <a:gs pos="100000">
                <a:schemeClr val="accent1"/>
              </a:gs>
              <a:gs pos="15000">
                <a:schemeClr val="accent1">
                  <a:alpha val="0"/>
                </a:schemeClr>
              </a:gs>
            </a:gsLst>
            <a:lin ang="5400000" scaled="0"/>
          </a:gradFill>
          <a:ln w="12700" cap="flat" cmpd="sng" algn="ctr">
            <a:noFill/>
            <a:prstDash val="solid"/>
            <a:miter lim="800000"/>
          </a:ln>
          <a:effectLst/>
        </p:spPr>
        <p:txBody>
          <a:bodyPr rtlCol="0" anchor="ctr">
            <a:noAutofit/>
          </a:bodyPr>
          <a:lstStyle/>
          <a:p>
            <a:pPr algn="ctr" fontAlgn="base">
              <a:spcBef>
                <a:spcPct val="0"/>
              </a:spcBef>
              <a:spcAft>
                <a:spcPct val="0"/>
              </a:spcAft>
            </a:pPr>
            <a:endParaRPr lang="zh-CN" altLang="en-US" kern="0">
              <a:solidFill>
                <a:srgbClr val="FFFFFF"/>
              </a:solidFill>
              <a:latin typeface="微软雅黑" panose="020B0503020204020204" charset="-122"/>
              <a:ea typeface="微软雅黑" panose="020B0503020204020204" charset="-122"/>
            </a:endParaRPr>
          </a:p>
        </p:txBody>
      </p:sp>
      <p:grpSp>
        <p:nvGrpSpPr>
          <p:cNvPr id="31" name="组合 30"/>
          <p:cNvGrpSpPr/>
          <p:nvPr userDrawn="1"/>
        </p:nvGrpSpPr>
        <p:grpSpPr>
          <a:xfrm>
            <a:off x="6570485" y="5522954"/>
            <a:ext cx="5329516" cy="1046680"/>
            <a:chOff x="4602745" y="6021321"/>
            <a:chExt cx="3221219" cy="632625"/>
          </a:xfrm>
        </p:grpSpPr>
        <p:sp>
          <p:nvSpPr>
            <p:cNvPr id="32" name="椭圆 31"/>
            <p:cNvSpPr/>
            <p:nvPr/>
          </p:nvSpPr>
          <p:spPr>
            <a:xfrm>
              <a:off x="5476204" y="6442887"/>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solidFill>
                  <a:schemeClr val="lt1">
                    <a:lumMod val="100000"/>
                  </a:schemeClr>
                </a:solidFill>
              </a:endParaRPr>
            </a:p>
          </p:txBody>
        </p:sp>
        <p:sp>
          <p:nvSpPr>
            <p:cNvPr id="33" name="椭圆 32"/>
            <p:cNvSpPr/>
            <p:nvPr/>
          </p:nvSpPr>
          <p:spPr>
            <a:xfrm>
              <a:off x="4602745" y="6021321"/>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a:solidFill>
                  <a:schemeClr val="lt1">
                    <a:lumMod val="100000"/>
                  </a:schemeClr>
                </a:solidFill>
              </a:endParaRPr>
            </a:p>
          </p:txBody>
        </p:sp>
        <p:sp>
          <p:nvSpPr>
            <p:cNvPr id="34" name="椭圆 33"/>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p>
          </p:txBody>
        </p:sp>
        <p:sp>
          <p:nvSpPr>
            <p:cNvPr id="35" name="椭圆 34"/>
            <p:cNvSpPr/>
            <p:nvPr/>
          </p:nvSpPr>
          <p:spPr>
            <a:xfrm>
              <a:off x="7544524" y="6177310"/>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solidFill>
                  <a:schemeClr val="lt1">
                    <a:lumMod val="100000"/>
                  </a:schemeClr>
                </a:solidFill>
              </a:endParaRPr>
            </a:p>
          </p:txBody>
        </p:sp>
      </p:grpSp>
      <p:pic>
        <p:nvPicPr>
          <p:cNvPr id="36" name="图片 35"/>
          <p:cNvPicPr>
            <a:picLocks noChangeAspect="1"/>
          </p:cNvPicPr>
          <p:nvPr userDrawn="1"/>
        </p:nvPicPr>
        <p:blipFill>
          <a:blip r:embed="rId4">
            <a:duotone>
              <a:schemeClr val="accent1">
                <a:shade val="45000"/>
                <a:satMod val="135000"/>
              </a:schemeClr>
              <a:prstClr val="white"/>
            </a:duotone>
          </a:blip>
          <a:stretch>
            <a:fillRect/>
          </a:stretch>
        </p:blipFill>
        <p:spPr>
          <a:xfrm>
            <a:off x="-436084" y="-946357"/>
            <a:ext cx="2116787" cy="2116787"/>
          </a:xfrm>
          <a:prstGeom prst="rect">
            <a:avLst/>
          </a:prstGeom>
        </p:spPr>
      </p:pic>
      <p:pic>
        <p:nvPicPr>
          <p:cNvPr id="37" name="图片 36"/>
          <p:cNvPicPr>
            <a:picLocks noChangeAspect="1"/>
          </p:cNvPicPr>
          <p:nvPr userDrawn="1"/>
        </p:nvPicPr>
        <p:blipFill>
          <a:blip r:embed="rId4">
            <a:duotone>
              <a:schemeClr val="accent1">
                <a:shade val="45000"/>
                <a:satMod val="135000"/>
              </a:schemeClr>
              <a:prstClr val="white"/>
            </a:duotone>
          </a:blip>
          <a:stretch>
            <a:fillRect/>
          </a:stretch>
        </p:blipFill>
        <p:spPr>
          <a:xfrm>
            <a:off x="783982" y="5860893"/>
            <a:ext cx="1549161" cy="1549161"/>
          </a:xfrm>
          <a:prstGeom prst="rect">
            <a:avLst/>
          </a:prstGeom>
        </p:spPr>
      </p:pic>
      <p:pic>
        <p:nvPicPr>
          <p:cNvPr id="38" name="图片 37"/>
          <p:cNvPicPr>
            <a:picLocks noChangeAspect="1"/>
          </p:cNvPicPr>
          <p:nvPr userDrawn="1"/>
        </p:nvPicPr>
        <p:blipFill>
          <a:blip r:embed="rId4">
            <a:duotone>
              <a:schemeClr val="accent1">
                <a:shade val="45000"/>
                <a:satMod val="135000"/>
              </a:schemeClr>
              <a:prstClr val="white"/>
            </a:duotone>
          </a:blip>
          <a:stretch>
            <a:fillRect/>
          </a:stretch>
        </p:blipFill>
        <p:spPr>
          <a:xfrm>
            <a:off x="8962512" y="1225223"/>
            <a:ext cx="1488482" cy="1488482"/>
          </a:xfrm>
          <a:prstGeom prst="rect">
            <a:avLst/>
          </a:prstGeom>
        </p:spPr>
      </p:pic>
      <p:grpSp>
        <p:nvGrpSpPr>
          <p:cNvPr id="39" name="组合 38"/>
          <p:cNvGrpSpPr/>
          <p:nvPr userDrawn="1"/>
        </p:nvGrpSpPr>
        <p:grpSpPr>
          <a:xfrm rot="10800000">
            <a:off x="5576046" y="246003"/>
            <a:ext cx="6441037" cy="3532195"/>
            <a:chOff x="4602745" y="4893367"/>
            <a:chExt cx="3893035" cy="2134898"/>
          </a:xfrm>
        </p:grpSpPr>
        <p:sp>
          <p:nvSpPr>
            <p:cNvPr id="40" name="椭圆 39"/>
            <p:cNvSpPr/>
            <p:nvPr/>
          </p:nvSpPr>
          <p:spPr>
            <a:xfrm>
              <a:off x="4769269" y="4893367"/>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solidFill>
                  <a:schemeClr val="lt1">
                    <a:lumMod val="100000"/>
                  </a:schemeClr>
                </a:solidFill>
              </a:endParaRPr>
            </a:p>
          </p:txBody>
        </p:sp>
        <p:sp>
          <p:nvSpPr>
            <p:cNvPr id="41" name="椭圆 40"/>
            <p:cNvSpPr/>
            <p:nvPr/>
          </p:nvSpPr>
          <p:spPr>
            <a:xfrm>
              <a:off x="4602745" y="6021321"/>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a:solidFill>
                  <a:schemeClr val="lt1">
                    <a:lumMod val="100000"/>
                  </a:schemeClr>
                </a:solidFill>
              </a:endParaRPr>
            </a:p>
          </p:txBody>
        </p:sp>
        <p:sp>
          <p:nvSpPr>
            <p:cNvPr id="42" name="椭圆 41"/>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p>
          </p:txBody>
        </p:sp>
        <p:sp>
          <p:nvSpPr>
            <p:cNvPr id="43" name="椭圆 42"/>
            <p:cNvSpPr/>
            <p:nvPr/>
          </p:nvSpPr>
          <p:spPr>
            <a:xfrm>
              <a:off x="8216340" y="6748825"/>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solidFill>
                  <a:schemeClr val="lt1">
                    <a:lumMod val="100000"/>
                  </a:schemeClr>
                </a:solidFil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内容页">
    <p:spTree>
      <p:nvGrpSpPr>
        <p:cNvPr id="1" name=""/>
        <p:cNvGrpSpPr/>
        <p:nvPr/>
      </p:nvGrpSpPr>
      <p:grpSpPr>
        <a:xfrm>
          <a:off x="0" y="0"/>
          <a:ext cx="0" cy="0"/>
          <a:chOff x="0" y="0"/>
          <a:chExt cx="0" cy="0"/>
        </a:xfrm>
      </p:grpSpPr>
      <p:pic>
        <p:nvPicPr>
          <p:cNvPr id="24" name="图片 23" descr="建筑前的广场&#10;&#10;描述已自动生成"/>
          <p:cNvPicPr>
            <a:picLocks noChangeAspect="1"/>
          </p:cNvPicPr>
          <p:nvPr userDrawn="1"/>
        </p:nvPicPr>
        <p:blipFill>
          <a:blip r:embed="rId2" cstate="print">
            <a:alphaModFix amt="20000"/>
            <a:duotone>
              <a:schemeClr val="accent3">
                <a:shade val="45000"/>
                <a:satMod val="135000"/>
              </a:schemeClr>
              <a:prstClr val="white"/>
            </a:duotone>
            <a:extLst>
              <a:ext uri="{BEBA8EAE-BF5A-486C-A8C5-ECC9F3942E4B}">
                <a14:imgProps xmlns:a14="http://schemas.microsoft.com/office/drawing/2010/main">
                  <a14:imgLayer r:embed="rId3">
                    <a14:imgEffect>
                      <a14:artisticBlur radius="30"/>
                    </a14:imgEffect>
                  </a14:imgLayer>
                </a14:imgProps>
              </a:ext>
              <a:ext uri="{28A0092B-C50C-407E-A947-70E740481C1C}">
                <a14:useLocalDpi xmlns:a14="http://schemas.microsoft.com/office/drawing/2010/main" val="0"/>
              </a:ext>
            </a:extLst>
          </a:blip>
          <a:srcRect t="15828"/>
          <a:stretch>
            <a:fillRect/>
          </a:stretch>
        </p:blipFill>
        <p:spPr>
          <a:xfrm>
            <a:off x="5550" y="1"/>
            <a:ext cx="12186450" cy="6844465"/>
          </a:xfrm>
          <a:custGeom>
            <a:avLst/>
            <a:gdLst>
              <a:gd name="connsiteX0" fmla="*/ 0 w 12186450"/>
              <a:gd name="connsiteY0" fmla="*/ 0 h 6844465"/>
              <a:gd name="connsiteX1" fmla="*/ 12186450 w 12186450"/>
              <a:gd name="connsiteY1" fmla="*/ 0 h 6844465"/>
              <a:gd name="connsiteX2" fmla="*/ 12186450 w 12186450"/>
              <a:gd name="connsiteY2" fmla="*/ 6844465 h 6844465"/>
              <a:gd name="connsiteX3" fmla="*/ 0 w 12186450"/>
              <a:gd name="connsiteY3" fmla="*/ 6844465 h 6844465"/>
            </a:gdLst>
            <a:ahLst/>
            <a:cxnLst>
              <a:cxn ang="0">
                <a:pos x="connsiteX0" y="connsiteY0"/>
              </a:cxn>
              <a:cxn ang="0">
                <a:pos x="connsiteX1" y="connsiteY1"/>
              </a:cxn>
              <a:cxn ang="0">
                <a:pos x="connsiteX2" y="connsiteY2"/>
              </a:cxn>
              <a:cxn ang="0">
                <a:pos x="connsiteX3" y="connsiteY3"/>
              </a:cxn>
            </a:cxnLst>
            <a:rect l="l" t="t" r="r" b="b"/>
            <a:pathLst>
              <a:path w="12186450" h="6844465">
                <a:moveTo>
                  <a:pt x="0" y="0"/>
                </a:moveTo>
                <a:lnTo>
                  <a:pt x="12186450" y="0"/>
                </a:lnTo>
                <a:lnTo>
                  <a:pt x="12186450" y="6844465"/>
                </a:lnTo>
                <a:lnTo>
                  <a:pt x="0" y="6844465"/>
                </a:lnTo>
                <a:close/>
              </a:path>
            </a:pathLst>
          </a:custGeom>
        </p:spPr>
      </p:pic>
      <p:cxnSp>
        <p:nvCxnSpPr>
          <p:cNvPr id="23" name="直接连接符 22"/>
          <p:cNvCxnSpPr/>
          <p:nvPr userDrawn="1"/>
        </p:nvCxnSpPr>
        <p:spPr>
          <a:xfrm flipH="1">
            <a:off x="2578100" y="882551"/>
            <a:ext cx="762317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任意多边形: 形状 27"/>
          <p:cNvSpPr/>
          <p:nvPr userDrawn="1"/>
        </p:nvSpPr>
        <p:spPr>
          <a:xfrm flipH="1">
            <a:off x="3684112" y="6520154"/>
            <a:ext cx="8507889" cy="337846"/>
          </a:xfrm>
          <a:custGeom>
            <a:avLst/>
            <a:gdLst>
              <a:gd name="connsiteX0" fmla="*/ 2764200 w 8507889"/>
              <a:gd name="connsiteY0" fmla="*/ 83 h 337846"/>
              <a:gd name="connsiteX1" fmla="*/ 478428 w 8507889"/>
              <a:gd name="connsiteY1" fmla="*/ 89887 h 337846"/>
              <a:gd name="connsiteX2" fmla="*/ 0 w 8507889"/>
              <a:gd name="connsiteY2" fmla="*/ 139920 h 337846"/>
              <a:gd name="connsiteX3" fmla="*/ 0 w 8507889"/>
              <a:gd name="connsiteY3" fmla="*/ 337846 h 337846"/>
              <a:gd name="connsiteX4" fmla="*/ 8507889 w 8507889"/>
              <a:gd name="connsiteY4" fmla="*/ 337846 h 337846"/>
              <a:gd name="connsiteX5" fmla="*/ 7346594 w 8507889"/>
              <a:gd name="connsiteY5" fmla="*/ 242524 h 337846"/>
              <a:gd name="connsiteX6" fmla="*/ 2764200 w 8507889"/>
              <a:gd name="connsiteY6" fmla="*/ 83 h 33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889" h="337846">
                <a:moveTo>
                  <a:pt x="2764200" y="83"/>
                </a:moveTo>
                <a:cubicBezTo>
                  <a:pt x="2001271" y="-1667"/>
                  <a:pt x="1239146" y="24149"/>
                  <a:pt x="478428" y="89887"/>
                </a:cubicBezTo>
                <a:lnTo>
                  <a:pt x="0" y="139920"/>
                </a:lnTo>
                <a:lnTo>
                  <a:pt x="0" y="337846"/>
                </a:lnTo>
                <a:lnTo>
                  <a:pt x="8507889" y="337846"/>
                </a:lnTo>
                <a:lnTo>
                  <a:pt x="7346594" y="242524"/>
                </a:lnTo>
                <a:cubicBezTo>
                  <a:pt x="5819129" y="117348"/>
                  <a:pt x="4290057" y="3584"/>
                  <a:pt x="2764200" y="83"/>
                </a:cubicBezTo>
                <a:close/>
              </a:path>
            </a:pathLst>
          </a:custGeom>
          <a:gradFill>
            <a:gsLst>
              <a:gs pos="3000">
                <a:schemeClr val="accent2">
                  <a:lumMod val="60000"/>
                  <a:lumOff val="40000"/>
                  <a:alpha val="31000"/>
                </a:schemeClr>
              </a:gs>
              <a:gs pos="100000">
                <a:schemeClr val="accent2"/>
              </a:gs>
            </a:gsLst>
            <a:lin ang="0" scaled="1"/>
          </a:gradFill>
          <a:ln>
            <a:noFill/>
          </a:ln>
          <a:effectLst>
            <a:outerShdw blurRad="254000" dist="635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9" name="任意多边形: 形状 28"/>
          <p:cNvSpPr/>
          <p:nvPr userDrawn="1"/>
        </p:nvSpPr>
        <p:spPr>
          <a:xfrm>
            <a:off x="1" y="6320032"/>
            <a:ext cx="9836827" cy="537968"/>
          </a:xfrm>
          <a:custGeom>
            <a:avLst/>
            <a:gdLst>
              <a:gd name="connsiteX0" fmla="*/ 1056187 w 9836827"/>
              <a:gd name="connsiteY0" fmla="*/ 83 h 537968"/>
              <a:gd name="connsiteX1" fmla="*/ 9451104 w 9836827"/>
              <a:gd name="connsiteY1" fmla="*/ 522035 h 537968"/>
              <a:gd name="connsiteX2" fmla="*/ 9836827 w 9836827"/>
              <a:gd name="connsiteY2" fmla="*/ 537968 h 537968"/>
              <a:gd name="connsiteX3" fmla="*/ 0 w 9836827"/>
              <a:gd name="connsiteY3" fmla="*/ 537968 h 537968"/>
              <a:gd name="connsiteX4" fmla="*/ 0 w 9836827"/>
              <a:gd name="connsiteY4" fmla="*/ 19159 h 537968"/>
              <a:gd name="connsiteX5" fmla="*/ 293548 w 9836827"/>
              <a:gd name="connsiteY5" fmla="*/ 7979 h 537968"/>
              <a:gd name="connsiteX6" fmla="*/ 1056187 w 9836827"/>
              <a:gd name="connsiteY6" fmla="*/ 83 h 53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6827" h="537968">
                <a:moveTo>
                  <a:pt x="1056187" y="83"/>
                </a:moveTo>
                <a:cubicBezTo>
                  <a:pt x="3853592" y="6501"/>
                  <a:pt x="6661802" y="383527"/>
                  <a:pt x="9451104" y="522035"/>
                </a:cubicBezTo>
                <a:lnTo>
                  <a:pt x="9836827" y="537968"/>
                </a:lnTo>
                <a:lnTo>
                  <a:pt x="0" y="537968"/>
                </a:lnTo>
                <a:lnTo>
                  <a:pt x="0" y="19159"/>
                </a:lnTo>
                <a:lnTo>
                  <a:pt x="293548" y="7979"/>
                </a:lnTo>
                <a:cubicBezTo>
                  <a:pt x="547657" y="1979"/>
                  <a:pt x="801877" y="-501"/>
                  <a:pt x="1056187" y="83"/>
                </a:cubicBezTo>
                <a:close/>
              </a:path>
            </a:pathLst>
          </a:custGeom>
          <a:gradFill>
            <a:gsLst>
              <a:gs pos="21000">
                <a:schemeClr val="accent2">
                  <a:lumMod val="60000"/>
                  <a:lumOff val="40000"/>
                </a:schemeClr>
              </a:gs>
              <a:gs pos="100000">
                <a:schemeClr val="accent1"/>
              </a:gs>
            </a:gsLst>
            <a:path path="circle">
              <a:fillToRect l="100000" t="100000"/>
            </a:path>
          </a:gradFill>
          <a:ln>
            <a:noFill/>
          </a:ln>
          <a:effectLst>
            <a:outerShdw blurRad="254000" dist="635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fficeplus">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kumimoji="1" lang="en-US" altLang="zh-CN" dirty="0" err="1"/>
              <a:t>OfficePLUS</a:t>
            </a:r>
            <a:endParaRPr kumimoji="1" lang="zh-CN" altLang="en-US" dirty="0"/>
          </a:p>
        </p:txBody>
      </p:sp>
      <p:sp>
        <p:nvSpPr>
          <p:cNvPr id="9" name="文本占位符 2"/>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kumimoji="1" lang="en-US" altLang="zh-CN" dirty="0" err="1"/>
              <a:t>OfficePLUS</a:t>
            </a:r>
            <a:endParaRPr kumimoji="1" lang="zh-CN" altLang="en-US" dirty="0"/>
          </a:p>
        </p:txBody>
      </p:sp>
      <p:sp>
        <p:nvSpPr>
          <p:cNvPr id="10" name="文本占位符 2"/>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kumimoji="1" lang="en-US" altLang="zh-CN"/>
              <a:t>OfficePLUS</a:t>
            </a:r>
            <a:endParaRPr kumimoji="1" lang="zh-CN" altLang="en-US"/>
          </a:p>
        </p:txBody>
      </p:sp>
      <p:sp>
        <p:nvSpPr>
          <p:cNvPr id="11" name="文本占位符 2"/>
          <p:cNvSpPr>
            <a:spLocks noGrp="1"/>
          </p:cNvSpPr>
          <p:nvPr>
            <p:ph type="body" sz="quarter" idx="10" hasCustomPrompt="1"/>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a:solidFill>
                  <a:schemeClr val="bg1"/>
                </a:solidFill>
                <a:latin typeface="微软雅黑" panose="020B0503020204020204" charset="-122"/>
                <a:ea typeface="微软雅黑" panose="020B0503020204020204" charset="-122"/>
                <a:cs typeface="微软雅黑" panose="020B0503020204020204" charset="-122"/>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a:t>OfficePLUS</a:t>
            </a:r>
            <a:endParaRPr kumimoji="1" lang="zh-CN" altLang="en-US"/>
          </a:p>
        </p:txBody>
      </p:sp>
      <p:sp>
        <p:nvSpPr>
          <p:cNvPr id="6" name="文本占位符 2"/>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kumimoji="1" lang="en-US" altLang="zh-CN"/>
              <a:t>OfficePLUS</a:t>
            </a:r>
            <a:endParaRPr kumimoji="1" lang="zh-CN" altLang="en-US"/>
          </a:p>
        </p:txBody>
      </p:sp>
      <p:sp>
        <p:nvSpPr>
          <p:cNvPr id="8" name="文本占位符 2"/>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kumimoji="1" lang="en-US" altLang="zh-CN" dirty="0" err="1"/>
              <a:t>OfficePLUS</a:t>
            </a:r>
            <a:endParaRPr kumimoji="1" lang="zh-CN" altLang="en-US" dirty="0"/>
          </a:p>
        </p:txBody>
      </p:sp>
      <p:sp>
        <p:nvSpPr>
          <p:cNvPr id="14" name="文本占位符 2"/>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kumimoji="1" lang="en-US" altLang="zh-CN" dirty="0" err="1"/>
              <a:t>OfficePLUS</a:t>
            </a:r>
            <a:endParaRPr kumimoji="1"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7.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4.jpeg"/><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media/image18.jpeg"/><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image" Target="../media/image17.sv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16.png"/><Relationship Id="rId5" Type="http://schemas.openxmlformats.org/officeDocument/2006/relationships/tags" Target="../tags/tag23.xml"/><Relationship Id="rId10" Type="http://schemas.openxmlformats.org/officeDocument/2006/relationships/image" Target="../media/image2.png"/><Relationship Id="rId4" Type="http://schemas.openxmlformats.org/officeDocument/2006/relationships/tags" Target="../tags/tag22.xml"/><Relationship Id="rId9" Type="http://schemas.openxmlformats.org/officeDocument/2006/relationships/notesSlide" Target="../notesSlides/notesSlide16.xml"/><Relationship Id="rId1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chart" Target="../charts/chart1.xml"/><Relationship Id="rId5" Type="http://schemas.openxmlformats.org/officeDocument/2006/relationships/image" Target="../media/image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1.xml"/><Relationship Id="rId7" Type="http://schemas.openxmlformats.org/officeDocument/2006/relationships/notesSlide" Target="../notesSlides/notesSlide2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1.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6" Type="http://schemas.openxmlformats.org/officeDocument/2006/relationships/image" Target="../media/image43.png"/><Relationship Id="rId21" Type="http://schemas.openxmlformats.org/officeDocument/2006/relationships/image" Target="../media/image38.svg"/><Relationship Id="rId42" Type="http://schemas.openxmlformats.org/officeDocument/2006/relationships/image" Target="../media/image59.png"/><Relationship Id="rId47" Type="http://schemas.openxmlformats.org/officeDocument/2006/relationships/image" Target="../media/image64.svg"/><Relationship Id="rId63" Type="http://schemas.openxmlformats.org/officeDocument/2006/relationships/image" Target="../media/image80.svg"/><Relationship Id="rId68" Type="http://schemas.openxmlformats.org/officeDocument/2006/relationships/image" Target="../media/image85.png"/><Relationship Id="rId7" Type="http://schemas.openxmlformats.org/officeDocument/2006/relationships/image" Target="../media/image24.svg"/><Relationship Id="rId2" Type="http://schemas.openxmlformats.org/officeDocument/2006/relationships/notesSlide" Target="../notesSlides/notesSlide24.xml"/><Relationship Id="rId16" Type="http://schemas.openxmlformats.org/officeDocument/2006/relationships/image" Target="../media/image33.png"/><Relationship Id="rId29" Type="http://schemas.openxmlformats.org/officeDocument/2006/relationships/image" Target="../media/image46.svg"/><Relationship Id="rId11" Type="http://schemas.openxmlformats.org/officeDocument/2006/relationships/image" Target="../media/image28.sv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svg"/><Relationship Id="rId40" Type="http://schemas.openxmlformats.org/officeDocument/2006/relationships/image" Target="../media/image57.png"/><Relationship Id="rId45" Type="http://schemas.openxmlformats.org/officeDocument/2006/relationships/image" Target="../media/image62.svg"/><Relationship Id="rId53" Type="http://schemas.openxmlformats.org/officeDocument/2006/relationships/image" Target="../media/image70.svg"/><Relationship Id="rId58" Type="http://schemas.openxmlformats.org/officeDocument/2006/relationships/image" Target="../media/image75.png"/><Relationship Id="rId66" Type="http://schemas.openxmlformats.org/officeDocument/2006/relationships/image" Target="../media/image83.png"/><Relationship Id="rId5" Type="http://schemas.openxmlformats.org/officeDocument/2006/relationships/image" Target="../media/image22.svg"/><Relationship Id="rId61" Type="http://schemas.openxmlformats.org/officeDocument/2006/relationships/image" Target="../media/image78.svg"/><Relationship Id="rId19" Type="http://schemas.openxmlformats.org/officeDocument/2006/relationships/image" Target="../media/image36.sv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svg"/><Relationship Id="rId30" Type="http://schemas.openxmlformats.org/officeDocument/2006/relationships/image" Target="../media/image47.png"/><Relationship Id="rId35" Type="http://schemas.openxmlformats.org/officeDocument/2006/relationships/image" Target="../media/image52.svg"/><Relationship Id="rId43" Type="http://schemas.openxmlformats.org/officeDocument/2006/relationships/image" Target="../media/image60.svg"/><Relationship Id="rId48" Type="http://schemas.openxmlformats.org/officeDocument/2006/relationships/image" Target="../media/image65.png"/><Relationship Id="rId56" Type="http://schemas.openxmlformats.org/officeDocument/2006/relationships/image" Target="../media/image73.png"/><Relationship Id="rId64" Type="http://schemas.openxmlformats.org/officeDocument/2006/relationships/image" Target="../media/image81.png"/><Relationship Id="rId69" Type="http://schemas.openxmlformats.org/officeDocument/2006/relationships/image" Target="../media/image86.svg"/><Relationship Id="rId8" Type="http://schemas.openxmlformats.org/officeDocument/2006/relationships/image" Target="../media/image25.png"/><Relationship Id="rId51" Type="http://schemas.openxmlformats.org/officeDocument/2006/relationships/image" Target="../media/image68.svg"/><Relationship Id="rId3" Type="http://schemas.openxmlformats.org/officeDocument/2006/relationships/image" Target="../media/image7.png"/><Relationship Id="rId12" Type="http://schemas.openxmlformats.org/officeDocument/2006/relationships/image" Target="../media/image29.png"/><Relationship Id="rId17" Type="http://schemas.openxmlformats.org/officeDocument/2006/relationships/image" Target="../media/image34.svg"/><Relationship Id="rId25" Type="http://schemas.openxmlformats.org/officeDocument/2006/relationships/image" Target="../media/image42.svg"/><Relationship Id="rId33" Type="http://schemas.openxmlformats.org/officeDocument/2006/relationships/image" Target="../media/image50.svg"/><Relationship Id="rId38" Type="http://schemas.openxmlformats.org/officeDocument/2006/relationships/image" Target="../media/image55.png"/><Relationship Id="rId46" Type="http://schemas.openxmlformats.org/officeDocument/2006/relationships/image" Target="../media/image63.png"/><Relationship Id="rId59" Type="http://schemas.openxmlformats.org/officeDocument/2006/relationships/image" Target="../media/image76.svg"/><Relationship Id="rId67" Type="http://schemas.openxmlformats.org/officeDocument/2006/relationships/image" Target="../media/image84.svg"/><Relationship Id="rId20" Type="http://schemas.openxmlformats.org/officeDocument/2006/relationships/image" Target="../media/image37.png"/><Relationship Id="rId41" Type="http://schemas.openxmlformats.org/officeDocument/2006/relationships/image" Target="../media/image58.svg"/><Relationship Id="rId54" Type="http://schemas.openxmlformats.org/officeDocument/2006/relationships/image" Target="../media/image71.png"/><Relationship Id="rId62"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image" Target="../media/image23.png"/><Relationship Id="rId15" Type="http://schemas.openxmlformats.org/officeDocument/2006/relationships/image" Target="../media/image32.svg"/><Relationship Id="rId23" Type="http://schemas.openxmlformats.org/officeDocument/2006/relationships/image" Target="../media/image40.svg"/><Relationship Id="rId28" Type="http://schemas.openxmlformats.org/officeDocument/2006/relationships/image" Target="../media/image45.png"/><Relationship Id="rId36" Type="http://schemas.openxmlformats.org/officeDocument/2006/relationships/image" Target="../media/image53.png"/><Relationship Id="rId49" Type="http://schemas.openxmlformats.org/officeDocument/2006/relationships/image" Target="../media/image66.svg"/><Relationship Id="rId57" Type="http://schemas.openxmlformats.org/officeDocument/2006/relationships/image" Target="../media/image74.svg"/><Relationship Id="rId10" Type="http://schemas.openxmlformats.org/officeDocument/2006/relationships/image" Target="../media/image27.png"/><Relationship Id="rId31" Type="http://schemas.openxmlformats.org/officeDocument/2006/relationships/image" Target="../media/image48.svg"/><Relationship Id="rId44" Type="http://schemas.openxmlformats.org/officeDocument/2006/relationships/image" Target="../media/image61.png"/><Relationship Id="rId52" Type="http://schemas.openxmlformats.org/officeDocument/2006/relationships/image" Target="../media/image69.png"/><Relationship Id="rId60" Type="http://schemas.openxmlformats.org/officeDocument/2006/relationships/image" Target="../media/image77.png"/><Relationship Id="rId65" Type="http://schemas.openxmlformats.org/officeDocument/2006/relationships/image" Target="../media/image82.svg"/><Relationship Id="rId4" Type="http://schemas.openxmlformats.org/officeDocument/2006/relationships/image" Target="../media/image21.png"/><Relationship Id="rId9" Type="http://schemas.openxmlformats.org/officeDocument/2006/relationships/image" Target="../media/image26.svg"/><Relationship Id="rId13" Type="http://schemas.openxmlformats.org/officeDocument/2006/relationships/image" Target="../media/image30.svg"/><Relationship Id="rId18" Type="http://schemas.openxmlformats.org/officeDocument/2006/relationships/image" Target="../media/image35.png"/><Relationship Id="rId39" Type="http://schemas.openxmlformats.org/officeDocument/2006/relationships/image" Target="../media/image56.svg"/><Relationship Id="rId34" Type="http://schemas.openxmlformats.org/officeDocument/2006/relationships/image" Target="../media/image51.png"/><Relationship Id="rId50" Type="http://schemas.openxmlformats.org/officeDocument/2006/relationships/image" Target="../media/image67.png"/><Relationship Id="rId55" Type="http://schemas.openxmlformats.org/officeDocument/2006/relationships/image" Target="../media/image72.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4.xml"/><Relationship Id="rId7" Type="http://schemas.openxmlformats.org/officeDocument/2006/relationships/image" Target="../media/image10.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2186779" y="4172813"/>
            <a:ext cx="7818443" cy="307777"/>
          </a:xfrm>
          <a:prstGeom prst="rect">
            <a:avLst/>
          </a:prstGeom>
          <a:noFill/>
        </p:spPr>
        <p:txBody>
          <a:bodyPr wrap="square" rtlCol="0">
            <a:noAutofit/>
          </a:bodyPr>
          <a:lstStyle/>
          <a:p>
            <a:pPr algn="dist"/>
            <a:r>
              <a:rPr lang="en-US" altLang="zh-CN" sz="1100" dirty="0">
                <a:solidFill>
                  <a:schemeClr val="bg2">
                    <a:lumMod val="90000"/>
                  </a:schemeClr>
                </a:solidFill>
                <a:latin typeface="+mn-ea"/>
              </a:rPr>
              <a:t>ORANGE GROUND GLASS WIND PROJECT INTRODUCTION PPT TEMPLATE</a:t>
            </a:r>
            <a:endParaRPr lang="zh-CN" altLang="en-US" sz="1100" dirty="0">
              <a:solidFill>
                <a:schemeClr val="bg2">
                  <a:lumMod val="90000"/>
                </a:schemeClr>
              </a:solidFill>
              <a:latin typeface="+mn-ea"/>
            </a:endParaRPr>
          </a:p>
        </p:txBody>
      </p:sp>
      <p:pic>
        <p:nvPicPr>
          <p:cNvPr id="44" name="PA_图片 480"/>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4299592" y="1504407"/>
            <a:ext cx="1993680" cy="1062549"/>
          </a:xfrm>
          <a:prstGeom prst="rect">
            <a:avLst/>
          </a:prstGeom>
        </p:spPr>
      </p:pic>
      <p:pic>
        <p:nvPicPr>
          <p:cNvPr id="55" name="PA_图片 480"/>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672828" y="2466669"/>
            <a:ext cx="3821131" cy="610125"/>
          </a:xfrm>
          <a:prstGeom prst="rect">
            <a:avLst/>
          </a:prstGeom>
        </p:spPr>
      </p:pic>
      <p:pic>
        <p:nvPicPr>
          <p:cNvPr id="61" name="PA_图片 480"/>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7867546" y="3473533"/>
            <a:ext cx="3821131" cy="610125"/>
          </a:xfrm>
          <a:prstGeom prst="rect">
            <a:avLst/>
          </a:prstGeom>
        </p:spPr>
      </p:pic>
      <p:sp>
        <p:nvSpPr>
          <p:cNvPr id="64" name="文本框 63"/>
          <p:cNvSpPr txBox="1"/>
          <p:nvPr/>
        </p:nvSpPr>
        <p:spPr>
          <a:xfrm>
            <a:off x="1966012" y="1902264"/>
            <a:ext cx="8259977" cy="2215991"/>
          </a:xfrm>
          <a:prstGeom prst="rect">
            <a:avLst/>
          </a:prstGeom>
          <a:noFill/>
        </p:spPr>
        <p:txBody>
          <a:bodyPr wrap="square" lIns="0" tIns="0" rIns="0" bIns="0" rtlCol="0" anchor="t">
            <a:noAutofit/>
          </a:bodyPr>
          <a:lstStyle/>
          <a:p>
            <a:pPr algn="ctr"/>
            <a:r>
              <a:rPr lang="zh-CN" altLang="en-US" sz="7200" b="1" dirty="0">
                <a:gradFill>
                  <a:gsLst>
                    <a:gs pos="0">
                      <a:schemeClr val="accent1"/>
                    </a:gs>
                    <a:gs pos="100000">
                      <a:schemeClr val="accent1">
                        <a:alpha val="56000"/>
                      </a:schemeClr>
                    </a:gs>
                  </a:gsLst>
                  <a:lin ang="5400000" scaled="1"/>
                </a:gradFill>
                <a:latin typeface="+mj-ea"/>
                <a:ea typeface="+mj-ea"/>
                <a:sym typeface="+mn-ea"/>
              </a:rPr>
              <a:t>橙色毛玻璃风</a:t>
            </a:r>
            <a:endParaRPr lang="en-US" altLang="zh-CN" sz="7200" b="1" dirty="0">
              <a:gradFill>
                <a:gsLst>
                  <a:gs pos="0">
                    <a:schemeClr val="accent1"/>
                  </a:gs>
                  <a:gs pos="100000">
                    <a:schemeClr val="accent1">
                      <a:alpha val="56000"/>
                    </a:schemeClr>
                  </a:gs>
                </a:gsLst>
                <a:lin ang="5400000" scaled="1"/>
              </a:gradFill>
              <a:latin typeface="+mj-ea"/>
              <a:ea typeface="+mj-ea"/>
              <a:sym typeface="+mn-ea"/>
            </a:endParaRPr>
          </a:p>
          <a:p>
            <a:pPr algn="ctr"/>
            <a:r>
              <a:rPr lang="zh-CN" altLang="en-US" sz="7200" b="1" dirty="0">
                <a:gradFill>
                  <a:gsLst>
                    <a:gs pos="0">
                      <a:schemeClr val="accent1"/>
                    </a:gs>
                    <a:gs pos="100000">
                      <a:schemeClr val="accent1">
                        <a:alpha val="56000"/>
                      </a:schemeClr>
                    </a:gs>
                  </a:gsLst>
                  <a:lin ang="5400000" scaled="1"/>
                </a:gradFill>
                <a:latin typeface="+mj-ea"/>
                <a:ea typeface="+mj-ea"/>
                <a:sym typeface="+mn-ea"/>
              </a:rPr>
              <a:t>项目介绍</a:t>
            </a:r>
            <a:r>
              <a:rPr lang="en-US" altLang="zh-CN" sz="7200" b="1" dirty="0">
                <a:gradFill>
                  <a:gsLst>
                    <a:gs pos="0">
                      <a:schemeClr val="accent1"/>
                    </a:gs>
                    <a:gs pos="100000">
                      <a:schemeClr val="accent1">
                        <a:alpha val="56000"/>
                      </a:schemeClr>
                    </a:gs>
                  </a:gsLst>
                  <a:lin ang="5400000" scaled="1"/>
                </a:gradFill>
                <a:latin typeface="+mj-ea"/>
                <a:ea typeface="+mj-ea"/>
                <a:sym typeface="+mn-ea"/>
              </a:rPr>
              <a:t>PPT</a:t>
            </a:r>
            <a:r>
              <a:rPr lang="zh-CN" altLang="en-US" sz="7200" b="1" dirty="0">
                <a:gradFill>
                  <a:gsLst>
                    <a:gs pos="0">
                      <a:schemeClr val="accent1"/>
                    </a:gs>
                    <a:gs pos="100000">
                      <a:schemeClr val="accent1">
                        <a:alpha val="56000"/>
                      </a:schemeClr>
                    </a:gs>
                  </a:gsLst>
                  <a:lin ang="5400000" scaled="1"/>
                </a:gradFill>
                <a:latin typeface="+mj-ea"/>
                <a:ea typeface="+mj-ea"/>
                <a:sym typeface="+mn-ea"/>
              </a:rPr>
              <a:t>模板</a:t>
            </a:r>
            <a:endParaRPr lang="zh-CN" altLang="en-US" sz="7200" b="1" dirty="0">
              <a:gradFill>
                <a:gsLst>
                  <a:gs pos="0">
                    <a:schemeClr val="accent1"/>
                  </a:gs>
                  <a:gs pos="100000">
                    <a:schemeClr val="accent1">
                      <a:alpha val="56000"/>
                    </a:schemeClr>
                  </a:gs>
                </a:gsLst>
                <a:lin ang="5400000" scaled="1"/>
              </a:gradFill>
              <a:latin typeface="+mn-ea"/>
            </a:endParaRPr>
          </a:p>
        </p:txBody>
      </p:sp>
      <p:pic>
        <p:nvPicPr>
          <p:cNvPr id="67" name="PA_图片 480"/>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3571384" y="1563750"/>
            <a:ext cx="6654606" cy="1062549"/>
          </a:xfrm>
          <a:prstGeom prst="rect">
            <a:avLst/>
          </a:prstGeom>
        </p:spPr>
      </p:pic>
      <p:pic>
        <p:nvPicPr>
          <p:cNvPr id="68" name="PA_图片 480"/>
          <p:cNvPicPr>
            <a:picLocks noChangeAspect="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1050922" y="3406671"/>
            <a:ext cx="6654606" cy="1062549"/>
          </a:xfrm>
          <a:prstGeom prst="rect">
            <a:avLst/>
          </a:prstGeom>
        </p:spPr>
      </p:pic>
      <p:pic>
        <p:nvPicPr>
          <p:cNvPr id="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sp>
        <p:nvSpPr>
          <p:cNvPr id="71" name="矩形: 圆角 70"/>
          <p:cNvSpPr/>
          <p:nvPr/>
        </p:nvSpPr>
        <p:spPr>
          <a:xfrm>
            <a:off x="3571384" y="4962868"/>
            <a:ext cx="2018839" cy="379503"/>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err="1">
                <a:ln>
                  <a:noFill/>
                </a:ln>
                <a:solidFill>
                  <a:srgbClr val="FFFFFF"/>
                </a:solidFill>
                <a:effectLst/>
                <a:uLnTx/>
                <a:uFillTx/>
                <a:latin typeface="+mj-ea"/>
                <a:ea typeface="+mj-ea"/>
                <a:cs typeface="+mn-cs"/>
              </a:rPr>
              <a:t>OfficePLUS</a:t>
            </a:r>
            <a:endParaRPr kumimoji="0" lang="zh-CN" altLang="en-US" sz="1600" b="1" i="0" u="none" strike="noStrike" kern="1200" cap="none" spc="0" normalizeH="0" baseline="0" noProof="0" dirty="0">
              <a:ln>
                <a:noFill/>
              </a:ln>
              <a:solidFill>
                <a:srgbClr val="FFFFFF"/>
              </a:solidFill>
              <a:effectLst/>
              <a:uLnTx/>
              <a:uFillTx/>
              <a:latin typeface="+mj-ea"/>
              <a:ea typeface="+mj-ea"/>
              <a:cs typeface="+mn-cs"/>
            </a:endParaRPr>
          </a:p>
        </p:txBody>
      </p:sp>
      <p:sp>
        <p:nvSpPr>
          <p:cNvPr id="73" name="矩形: 圆角 72"/>
          <p:cNvSpPr/>
          <p:nvPr/>
        </p:nvSpPr>
        <p:spPr>
          <a:xfrm>
            <a:off x="6398247" y="4962868"/>
            <a:ext cx="2018839" cy="379503"/>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FFFFFF"/>
                </a:solidFill>
                <a:effectLst/>
                <a:uLnTx/>
                <a:uFillTx/>
                <a:latin typeface="+mj-ea"/>
                <a:ea typeface="+mj-ea"/>
                <a:cs typeface="+mn-cs"/>
              </a:rPr>
              <a:t>20XX</a:t>
            </a:r>
            <a:r>
              <a:rPr kumimoji="0" lang="zh-CN" altLang="en-US" sz="1600" b="1" i="0" u="none" strike="noStrike" kern="1200" cap="none" spc="0" normalizeH="0" baseline="0" noProof="0" dirty="0">
                <a:ln>
                  <a:noFill/>
                </a:ln>
                <a:solidFill>
                  <a:srgbClr val="FFFFFF"/>
                </a:solidFill>
                <a:effectLst/>
                <a:uLnTx/>
                <a:uFillTx/>
                <a:latin typeface="+mj-ea"/>
                <a:ea typeface="+mj-ea"/>
                <a:cs typeface="+mn-cs"/>
              </a:rPr>
              <a:t>年</a:t>
            </a:r>
          </a:p>
        </p:txBody>
      </p:sp>
      <p:sp>
        <p:nvSpPr>
          <p:cNvPr id="74" name="椭圆 73"/>
          <p:cNvSpPr/>
          <p:nvPr/>
        </p:nvSpPr>
        <p:spPr>
          <a:xfrm>
            <a:off x="3498455" y="5059791"/>
            <a:ext cx="185657" cy="185657"/>
          </a:xfrm>
          <a:prstGeom prst="ellipse">
            <a:avLst/>
          </a:prstGeom>
          <a:solidFill>
            <a:schemeClr val="accent2">
              <a:lumMod val="20000"/>
              <a:lumOff val="80000"/>
            </a:schemeClr>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75" name="椭圆 74"/>
          <p:cNvSpPr/>
          <p:nvPr/>
        </p:nvSpPr>
        <p:spPr>
          <a:xfrm>
            <a:off x="6329761" y="5059791"/>
            <a:ext cx="185657" cy="185657"/>
          </a:xfrm>
          <a:prstGeom prst="ellipse">
            <a:avLst/>
          </a:prstGeom>
          <a:solidFill>
            <a:schemeClr val="accent2">
              <a:lumMod val="20000"/>
              <a:lumOff val="80000"/>
            </a:schemeClr>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椭圆 64"/>
          <p:cNvSpPr/>
          <p:nvPr/>
        </p:nvSpPr>
        <p:spPr>
          <a:xfrm>
            <a:off x="-29677" y="79623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90" y="516055"/>
            <a:ext cx="1755904"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231106"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业务介绍</a:t>
            </a:r>
            <a:endParaRPr kumimoji="0" lang="zh-CN" altLang="en-US" sz="2400" b="1" i="0" u="none" strike="noStrike" kern="1200" cap="none" spc="0" normalizeH="0" baseline="0" noProof="0" dirty="0">
              <a:ln>
                <a:noFill/>
              </a:ln>
              <a:solidFill>
                <a:prstClr val="white"/>
              </a:solidFill>
              <a:effectLst/>
              <a:uLnTx/>
              <a:uFillTx/>
              <a:latin typeface="+mj-ea"/>
              <a:ea typeface="+mj-ea"/>
              <a:cs typeface="微软雅黑" panose="020B0503020204020204" charset="-122"/>
            </a:endParaRPr>
          </a:p>
        </p:txBody>
      </p:sp>
      <p:grpSp>
        <p:nvGrpSpPr>
          <p:cNvPr id="56" name="组合 55"/>
          <p:cNvGrpSpPr/>
          <p:nvPr/>
        </p:nvGrpSpPr>
        <p:grpSpPr>
          <a:xfrm rot="691425">
            <a:off x="3671046" y="36541"/>
            <a:ext cx="4220598" cy="1648376"/>
            <a:chOff x="4153870" y="6301834"/>
            <a:chExt cx="3756296" cy="1467041"/>
          </a:xfrm>
        </p:grpSpPr>
        <p:sp>
          <p:nvSpPr>
            <p:cNvPr id="57" name="椭圆 56"/>
            <p:cNvSpPr/>
            <p:nvPr/>
          </p:nvSpPr>
          <p:spPr>
            <a:xfrm>
              <a:off x="5694055" y="7557816"/>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solidFill>
                  <a:schemeClr val="lt1">
                    <a:lumMod val="100000"/>
                  </a:schemeClr>
                </a:solidFill>
              </a:endParaRPr>
            </a:p>
          </p:txBody>
        </p:sp>
        <p:sp>
          <p:nvSpPr>
            <p:cNvPr id="58" name="椭圆 57"/>
            <p:cNvSpPr/>
            <p:nvPr/>
          </p:nvSpPr>
          <p:spPr>
            <a:xfrm>
              <a:off x="4153870" y="6673573"/>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sp>
          <p:nvSpPr>
            <p:cNvPr id="59" name="椭圆 58"/>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p>
          </p:txBody>
        </p:sp>
        <p:sp>
          <p:nvSpPr>
            <p:cNvPr id="60" name="椭圆 59"/>
            <p:cNvSpPr/>
            <p:nvPr/>
          </p:nvSpPr>
          <p:spPr>
            <a:xfrm>
              <a:off x="7630726" y="6674616"/>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grpSp>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sp>
        <p:nvSpPr>
          <p:cNvPr id="36" name="图形 341"/>
          <p:cNvSpPr/>
          <p:nvPr/>
        </p:nvSpPr>
        <p:spPr>
          <a:xfrm>
            <a:off x="6118124" y="2165349"/>
            <a:ext cx="369611" cy="369611"/>
          </a:xfrm>
          <a:custGeom>
            <a:avLst/>
            <a:gdLst>
              <a:gd name="connsiteX0" fmla="*/ 202572 w 405144"/>
              <a:gd name="connsiteY0" fmla="*/ 182315 h 405144"/>
              <a:gd name="connsiteX1" fmla="*/ 303858 w 405144"/>
              <a:gd name="connsiteY1" fmla="*/ 283601 h 405144"/>
              <a:gd name="connsiteX2" fmla="*/ 303858 w 405144"/>
              <a:gd name="connsiteY2" fmla="*/ 405144 h 405144"/>
              <a:gd name="connsiteX3" fmla="*/ 101286 w 405144"/>
              <a:gd name="connsiteY3" fmla="*/ 405144 h 405144"/>
              <a:gd name="connsiteX4" fmla="*/ 101286 w 405144"/>
              <a:gd name="connsiteY4" fmla="*/ 283601 h 405144"/>
              <a:gd name="connsiteX5" fmla="*/ 202572 w 405144"/>
              <a:gd name="connsiteY5" fmla="*/ 182315 h 405144"/>
              <a:gd name="connsiteX6" fmla="*/ 66606 w 405144"/>
              <a:gd name="connsiteY6" fmla="*/ 243208 h 405144"/>
              <a:gd name="connsiteX7" fmla="*/ 60934 w 405144"/>
              <a:gd name="connsiteY7" fmla="*/ 276632 h 405144"/>
              <a:gd name="connsiteX8" fmla="*/ 60772 w 405144"/>
              <a:gd name="connsiteY8" fmla="*/ 283601 h 405144"/>
              <a:gd name="connsiteX9" fmla="*/ 60772 w 405144"/>
              <a:gd name="connsiteY9" fmla="*/ 405144 h 405144"/>
              <a:gd name="connsiteX10" fmla="*/ 0 w 405144"/>
              <a:gd name="connsiteY10" fmla="*/ 405144 h 405144"/>
              <a:gd name="connsiteX11" fmla="*/ 0 w 405144"/>
              <a:gd name="connsiteY11" fmla="*/ 313987 h 405144"/>
              <a:gd name="connsiteX12" fmla="*/ 63182 w 405144"/>
              <a:gd name="connsiteY12" fmla="*/ 243492 h 405144"/>
              <a:gd name="connsiteX13" fmla="*/ 66626 w 405144"/>
              <a:gd name="connsiteY13" fmla="*/ 243208 h 405144"/>
              <a:gd name="connsiteX14" fmla="*/ 338538 w 405144"/>
              <a:gd name="connsiteY14" fmla="*/ 243208 h 405144"/>
              <a:gd name="connsiteX15" fmla="*/ 405144 w 405144"/>
              <a:gd name="connsiteY15" fmla="*/ 313987 h 405144"/>
              <a:gd name="connsiteX16" fmla="*/ 405144 w 405144"/>
              <a:gd name="connsiteY16" fmla="*/ 405144 h 405144"/>
              <a:gd name="connsiteX17" fmla="*/ 344373 w 405144"/>
              <a:gd name="connsiteY17" fmla="*/ 405144 h 405144"/>
              <a:gd name="connsiteX18" fmla="*/ 344373 w 405144"/>
              <a:gd name="connsiteY18" fmla="*/ 283601 h 405144"/>
              <a:gd name="connsiteX19" fmla="*/ 338538 w 405144"/>
              <a:gd name="connsiteY19" fmla="*/ 243208 h 405144"/>
              <a:gd name="connsiteX20" fmla="*/ 70900 w 405144"/>
              <a:gd name="connsiteY20" fmla="*/ 121543 h 405144"/>
              <a:gd name="connsiteX21" fmla="*/ 121543 w 405144"/>
              <a:gd name="connsiteY21" fmla="*/ 172186 h 405144"/>
              <a:gd name="connsiteX22" fmla="*/ 70900 w 405144"/>
              <a:gd name="connsiteY22" fmla="*/ 222829 h 405144"/>
              <a:gd name="connsiteX23" fmla="*/ 20257 w 405144"/>
              <a:gd name="connsiteY23" fmla="*/ 172186 h 405144"/>
              <a:gd name="connsiteX24" fmla="*/ 70900 w 405144"/>
              <a:gd name="connsiteY24" fmla="*/ 121543 h 405144"/>
              <a:gd name="connsiteX25" fmla="*/ 334244 w 405144"/>
              <a:gd name="connsiteY25" fmla="*/ 121543 h 405144"/>
              <a:gd name="connsiteX26" fmla="*/ 384887 w 405144"/>
              <a:gd name="connsiteY26" fmla="*/ 172186 h 405144"/>
              <a:gd name="connsiteX27" fmla="*/ 334244 w 405144"/>
              <a:gd name="connsiteY27" fmla="*/ 222829 h 405144"/>
              <a:gd name="connsiteX28" fmla="*/ 283601 w 405144"/>
              <a:gd name="connsiteY28" fmla="*/ 172186 h 405144"/>
              <a:gd name="connsiteX29" fmla="*/ 334244 w 405144"/>
              <a:gd name="connsiteY29" fmla="*/ 121543 h 405144"/>
              <a:gd name="connsiteX30" fmla="*/ 202572 w 405144"/>
              <a:gd name="connsiteY30" fmla="*/ 0 h 405144"/>
              <a:gd name="connsiteX31" fmla="*/ 283601 w 405144"/>
              <a:gd name="connsiteY31" fmla="*/ 81029 h 405144"/>
              <a:gd name="connsiteX32" fmla="*/ 202572 w 405144"/>
              <a:gd name="connsiteY32" fmla="*/ 162058 h 405144"/>
              <a:gd name="connsiteX33" fmla="*/ 121543 w 405144"/>
              <a:gd name="connsiteY33" fmla="*/ 81029 h 405144"/>
              <a:gd name="connsiteX34" fmla="*/ 202572 w 405144"/>
              <a:gd name="connsiteY34" fmla="*/ 0 h 40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5144" h="405144">
                <a:moveTo>
                  <a:pt x="202572" y="182315"/>
                </a:moveTo>
                <a:cubicBezTo>
                  <a:pt x="258511" y="182315"/>
                  <a:pt x="303858" y="227662"/>
                  <a:pt x="303858" y="283601"/>
                </a:cubicBezTo>
                <a:lnTo>
                  <a:pt x="303858" y="405144"/>
                </a:lnTo>
                <a:lnTo>
                  <a:pt x="101286" y="405144"/>
                </a:lnTo>
                <a:lnTo>
                  <a:pt x="101286" y="283601"/>
                </a:lnTo>
                <a:cubicBezTo>
                  <a:pt x="101286" y="227662"/>
                  <a:pt x="146633" y="182315"/>
                  <a:pt x="202572" y="182315"/>
                </a:cubicBezTo>
                <a:close/>
                <a:moveTo>
                  <a:pt x="66606" y="243208"/>
                </a:moveTo>
                <a:cubicBezTo>
                  <a:pt x="63382" y="254082"/>
                  <a:pt x="61478" y="265304"/>
                  <a:pt x="60934" y="276632"/>
                </a:cubicBezTo>
                <a:lnTo>
                  <a:pt x="60772" y="283601"/>
                </a:lnTo>
                <a:lnTo>
                  <a:pt x="60772" y="405144"/>
                </a:lnTo>
                <a:lnTo>
                  <a:pt x="0" y="405144"/>
                </a:lnTo>
                <a:lnTo>
                  <a:pt x="0" y="313987"/>
                </a:lnTo>
                <a:cubicBezTo>
                  <a:pt x="-8" y="277811"/>
                  <a:pt x="27221" y="247430"/>
                  <a:pt x="63182" y="243492"/>
                </a:cubicBezTo>
                <a:lnTo>
                  <a:pt x="66626" y="243208"/>
                </a:lnTo>
                <a:close/>
                <a:moveTo>
                  <a:pt x="338538" y="243208"/>
                </a:moveTo>
                <a:cubicBezTo>
                  <a:pt x="375958" y="245489"/>
                  <a:pt x="405139" y="276498"/>
                  <a:pt x="405144" y="313987"/>
                </a:cubicBezTo>
                <a:lnTo>
                  <a:pt x="405144" y="405144"/>
                </a:lnTo>
                <a:lnTo>
                  <a:pt x="344373" y="405144"/>
                </a:lnTo>
                <a:lnTo>
                  <a:pt x="344373" y="283601"/>
                </a:lnTo>
                <a:cubicBezTo>
                  <a:pt x="344373" y="269563"/>
                  <a:pt x="342347" y="256011"/>
                  <a:pt x="338538" y="243208"/>
                </a:cubicBezTo>
                <a:close/>
                <a:moveTo>
                  <a:pt x="70900" y="121543"/>
                </a:moveTo>
                <a:cubicBezTo>
                  <a:pt x="98870" y="121543"/>
                  <a:pt x="121543" y="144217"/>
                  <a:pt x="121543" y="172186"/>
                </a:cubicBezTo>
                <a:cubicBezTo>
                  <a:pt x="121543" y="200156"/>
                  <a:pt x="98870" y="222829"/>
                  <a:pt x="70900" y="222829"/>
                </a:cubicBezTo>
                <a:cubicBezTo>
                  <a:pt x="42931" y="222829"/>
                  <a:pt x="20257" y="200156"/>
                  <a:pt x="20257" y="172186"/>
                </a:cubicBezTo>
                <a:cubicBezTo>
                  <a:pt x="20257" y="144217"/>
                  <a:pt x="42931" y="121543"/>
                  <a:pt x="70900" y="121543"/>
                </a:cubicBezTo>
                <a:close/>
                <a:moveTo>
                  <a:pt x="334244" y="121543"/>
                </a:moveTo>
                <a:cubicBezTo>
                  <a:pt x="362213" y="121543"/>
                  <a:pt x="384887" y="144217"/>
                  <a:pt x="384887" y="172186"/>
                </a:cubicBezTo>
                <a:cubicBezTo>
                  <a:pt x="384887" y="200156"/>
                  <a:pt x="362213" y="222829"/>
                  <a:pt x="334244" y="222829"/>
                </a:cubicBezTo>
                <a:cubicBezTo>
                  <a:pt x="306275" y="222829"/>
                  <a:pt x="283601" y="200156"/>
                  <a:pt x="283601" y="172186"/>
                </a:cubicBezTo>
                <a:cubicBezTo>
                  <a:pt x="283601" y="144217"/>
                  <a:pt x="306275" y="121543"/>
                  <a:pt x="334244" y="121543"/>
                </a:cubicBezTo>
                <a:close/>
                <a:moveTo>
                  <a:pt x="202572" y="0"/>
                </a:moveTo>
                <a:cubicBezTo>
                  <a:pt x="247323" y="0"/>
                  <a:pt x="283601" y="36278"/>
                  <a:pt x="283601" y="81029"/>
                </a:cubicBezTo>
                <a:cubicBezTo>
                  <a:pt x="283601" y="125780"/>
                  <a:pt x="247323" y="162058"/>
                  <a:pt x="202572" y="162058"/>
                </a:cubicBezTo>
                <a:cubicBezTo>
                  <a:pt x="157821" y="162058"/>
                  <a:pt x="121543" y="125780"/>
                  <a:pt x="121543" y="81029"/>
                </a:cubicBezTo>
                <a:cubicBezTo>
                  <a:pt x="121543" y="36278"/>
                  <a:pt x="157821" y="0"/>
                  <a:pt x="202572" y="0"/>
                </a:cubicBezTo>
                <a:close/>
              </a:path>
            </a:pathLst>
          </a:custGeom>
          <a:solidFill>
            <a:schemeClr val="accent2">
              <a:alpha val="7000"/>
            </a:schemeClr>
          </a:solidFill>
          <a:ln w="474" cap="flat">
            <a:noFill/>
            <a:prstDash val="solid"/>
            <a:miter/>
          </a:ln>
        </p:spPr>
        <p:txBody>
          <a:bodyPr rtlCol="0" anchor="ctr">
            <a:noAutofit/>
          </a:bodyPr>
          <a:lstStyle/>
          <a:p>
            <a:endParaRPr lang="zh-CN" altLang="en-US"/>
          </a:p>
        </p:txBody>
      </p:sp>
      <p:sp>
        <p:nvSpPr>
          <p:cNvPr id="37" name="矩形 36"/>
          <p:cNvSpPr/>
          <p:nvPr/>
        </p:nvSpPr>
        <p:spPr>
          <a:xfrm>
            <a:off x="1674291" y="1511165"/>
            <a:ext cx="4157635" cy="1873396"/>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微软雅黑" panose="020B0503020204020204" charset="-122"/>
              <a:ea typeface="微软雅黑" panose="020B0503020204020204" charset="-122"/>
            </a:endParaRPr>
          </a:p>
        </p:txBody>
      </p:sp>
      <p:sp>
        <p:nvSpPr>
          <p:cNvPr id="38" name="矩形 37"/>
          <p:cNvSpPr/>
          <p:nvPr/>
        </p:nvSpPr>
        <p:spPr>
          <a:xfrm>
            <a:off x="1674291" y="3841482"/>
            <a:ext cx="4157635" cy="1873396"/>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微软雅黑" panose="020B0503020204020204" charset="-122"/>
              <a:ea typeface="微软雅黑" panose="020B0503020204020204" charset="-122"/>
            </a:endParaRPr>
          </a:p>
        </p:txBody>
      </p:sp>
      <p:sp>
        <p:nvSpPr>
          <p:cNvPr id="39" name="矩形 38"/>
          <p:cNvSpPr/>
          <p:nvPr/>
        </p:nvSpPr>
        <p:spPr>
          <a:xfrm>
            <a:off x="6360075" y="1511165"/>
            <a:ext cx="4157635" cy="1873396"/>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微软雅黑" panose="020B0503020204020204" charset="-122"/>
              <a:ea typeface="微软雅黑" panose="020B0503020204020204" charset="-122"/>
            </a:endParaRPr>
          </a:p>
        </p:txBody>
      </p:sp>
      <p:sp>
        <p:nvSpPr>
          <p:cNvPr id="40" name="矩形 39"/>
          <p:cNvSpPr/>
          <p:nvPr/>
        </p:nvSpPr>
        <p:spPr>
          <a:xfrm>
            <a:off x="6360075" y="3841482"/>
            <a:ext cx="4157635" cy="1873396"/>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微软雅黑" panose="020B0503020204020204" charset="-122"/>
              <a:ea typeface="微软雅黑" panose="020B0503020204020204" charset="-122"/>
            </a:endParaRPr>
          </a:p>
        </p:txBody>
      </p:sp>
      <p:sp>
        <p:nvSpPr>
          <p:cNvPr id="46" name="文本框 45"/>
          <p:cNvSpPr txBox="1"/>
          <p:nvPr/>
        </p:nvSpPr>
        <p:spPr>
          <a:xfrm>
            <a:off x="3950203" y="1681283"/>
            <a:ext cx="1455564" cy="461665"/>
          </a:xfrm>
          <a:prstGeom prst="rect">
            <a:avLst/>
          </a:prstGeom>
          <a:noFill/>
        </p:spPr>
        <p:txBody>
          <a:bodyPr wrap="square" rtlCol="0">
            <a:noAutofit/>
          </a:bodyPr>
          <a:lstStyle>
            <a:defPPr>
              <a:defRPr lang="zh-CN"/>
            </a:defPPr>
            <a:lvl1pPr>
              <a:defRPr sz="2400" b="1">
                <a:solidFill>
                  <a:schemeClr val="accent1"/>
                </a:solidFill>
                <a:latin typeface="+mn-ea"/>
              </a:defRPr>
            </a:lvl1pPr>
          </a:lstStyle>
          <a:p>
            <a:r>
              <a:rPr lang="zh-CN" altLang="en-US" dirty="0"/>
              <a:t>经济业务</a:t>
            </a:r>
          </a:p>
        </p:txBody>
      </p:sp>
      <p:sp>
        <p:nvSpPr>
          <p:cNvPr id="49" name="文本框 48"/>
          <p:cNvSpPr txBox="1"/>
          <p:nvPr/>
        </p:nvSpPr>
        <p:spPr>
          <a:xfrm>
            <a:off x="3950202" y="2345702"/>
            <a:ext cx="1603575" cy="812915"/>
          </a:xfrm>
          <a:prstGeom prst="rect">
            <a:avLst/>
          </a:prstGeom>
          <a:noFill/>
        </p:spPr>
        <p:txBody>
          <a:bodyPr wrap="square" lIns="0" tIns="0" rIns="0" bIns="0" rtlCol="0" anchor="ctr">
            <a:noAutofit/>
          </a:bodyPr>
          <a:lstStyle/>
          <a:p>
            <a:pPr>
              <a:lnSpc>
                <a:spcPct val="130000"/>
              </a:lnSpc>
            </a:pPr>
            <a:r>
              <a:rPr lang="zh-CN" altLang="en-US" sz="1400" dirty="0">
                <a:latin typeface="+mn-ea"/>
              </a:rPr>
              <a:t>企业简介是指通过文字和图片资料向社会公众介绍</a:t>
            </a:r>
          </a:p>
        </p:txBody>
      </p:sp>
      <p:cxnSp>
        <p:nvCxnSpPr>
          <p:cNvPr id="50" name="直接连接符 49"/>
          <p:cNvCxnSpPr/>
          <p:nvPr/>
        </p:nvCxnSpPr>
        <p:spPr>
          <a:xfrm>
            <a:off x="4040717" y="2247327"/>
            <a:ext cx="121024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8637706" y="1681283"/>
            <a:ext cx="1455564" cy="461665"/>
          </a:xfrm>
          <a:prstGeom prst="rect">
            <a:avLst/>
          </a:prstGeom>
          <a:noFill/>
        </p:spPr>
        <p:txBody>
          <a:bodyPr wrap="square" rtlCol="0">
            <a:noAutofit/>
          </a:bodyPr>
          <a:lstStyle>
            <a:defPPr>
              <a:defRPr lang="zh-CN"/>
            </a:defPPr>
            <a:lvl1pPr>
              <a:defRPr sz="2400" b="1">
                <a:solidFill>
                  <a:schemeClr val="accent1"/>
                </a:solidFill>
                <a:latin typeface="+mn-ea"/>
              </a:defRPr>
            </a:lvl1pPr>
          </a:lstStyle>
          <a:p>
            <a:r>
              <a:rPr lang="zh-CN" altLang="en-US" dirty="0"/>
              <a:t>教育业务</a:t>
            </a:r>
          </a:p>
        </p:txBody>
      </p:sp>
      <p:cxnSp>
        <p:nvCxnSpPr>
          <p:cNvPr id="54" name="直接连接符 53"/>
          <p:cNvCxnSpPr/>
          <p:nvPr/>
        </p:nvCxnSpPr>
        <p:spPr>
          <a:xfrm>
            <a:off x="8728220" y="2247327"/>
            <a:ext cx="121024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3950203" y="4007923"/>
            <a:ext cx="1455564" cy="461665"/>
          </a:xfrm>
          <a:prstGeom prst="rect">
            <a:avLst/>
          </a:prstGeom>
          <a:noFill/>
        </p:spPr>
        <p:txBody>
          <a:bodyPr wrap="square" rtlCol="0">
            <a:noAutofit/>
          </a:bodyPr>
          <a:lstStyle>
            <a:defPPr>
              <a:defRPr lang="zh-CN"/>
            </a:defPPr>
            <a:lvl1pPr>
              <a:defRPr sz="2400" b="1">
                <a:solidFill>
                  <a:schemeClr val="accent1"/>
                </a:solidFill>
                <a:latin typeface="+mn-ea"/>
              </a:defRPr>
            </a:lvl1pPr>
          </a:lstStyle>
          <a:p>
            <a:r>
              <a:rPr lang="zh-CN" altLang="en-US" dirty="0"/>
              <a:t>科技业务</a:t>
            </a:r>
          </a:p>
        </p:txBody>
      </p:sp>
      <p:cxnSp>
        <p:nvCxnSpPr>
          <p:cNvPr id="62" name="直接连接符 61"/>
          <p:cNvCxnSpPr/>
          <p:nvPr/>
        </p:nvCxnSpPr>
        <p:spPr>
          <a:xfrm>
            <a:off x="4040717" y="4573967"/>
            <a:ext cx="121024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8637706" y="4007923"/>
            <a:ext cx="1455564" cy="461665"/>
          </a:xfrm>
          <a:prstGeom prst="rect">
            <a:avLst/>
          </a:prstGeom>
          <a:noFill/>
        </p:spPr>
        <p:txBody>
          <a:bodyPr wrap="square" rtlCol="0">
            <a:noAutofit/>
          </a:bodyPr>
          <a:lstStyle>
            <a:defPPr>
              <a:defRPr lang="zh-CN"/>
            </a:defPPr>
            <a:lvl1pPr>
              <a:defRPr sz="2400" b="1">
                <a:solidFill>
                  <a:schemeClr val="accent1"/>
                </a:solidFill>
                <a:latin typeface="+mn-ea"/>
              </a:defRPr>
            </a:lvl1pPr>
          </a:lstStyle>
          <a:p>
            <a:r>
              <a:rPr lang="zh-CN" altLang="en-US" dirty="0"/>
              <a:t>生物业务</a:t>
            </a:r>
          </a:p>
        </p:txBody>
      </p:sp>
      <p:cxnSp>
        <p:nvCxnSpPr>
          <p:cNvPr id="66" name="直接连接符 65"/>
          <p:cNvCxnSpPr/>
          <p:nvPr/>
        </p:nvCxnSpPr>
        <p:spPr>
          <a:xfrm>
            <a:off x="8728220" y="4573967"/>
            <a:ext cx="121024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76" name="图片 75"/>
          <p:cNvPicPr>
            <a:picLocks noChangeAspect="1"/>
          </p:cNvPicPr>
          <p:nvPr/>
        </p:nvPicPr>
        <p:blipFill>
          <a:blip r:embed="rId4">
            <a:duotone>
              <a:schemeClr val="accent1">
                <a:shade val="45000"/>
                <a:satMod val="135000"/>
              </a:schemeClr>
              <a:prstClr val="white"/>
            </a:duotone>
          </a:blip>
          <a:stretch>
            <a:fillRect/>
          </a:stretch>
        </p:blipFill>
        <p:spPr>
          <a:xfrm rot="12098805">
            <a:off x="-641075" y="4318635"/>
            <a:ext cx="3270466" cy="3270466"/>
          </a:xfrm>
          <a:prstGeom prst="rect">
            <a:avLst/>
          </a:prstGeom>
        </p:spPr>
      </p:pic>
      <p:pic>
        <p:nvPicPr>
          <p:cNvPr id="3" name="图片 2" descr="建筑前的广场&#10;&#10;描述已自动生成"/>
          <p:cNvPicPr/>
          <p:nvPr/>
        </p:nvPicPr>
        <p:blipFill rotWithShape="1">
          <a:blip r:embed="rId5" cstate="print">
            <a:extLst>
              <a:ext uri="{28A0092B-C50C-407E-A947-70E740481C1C}">
                <a14:useLocalDpi xmlns:a14="http://schemas.microsoft.com/office/drawing/2010/main" val="0"/>
              </a:ext>
            </a:extLst>
          </a:blip>
          <a:srcRect l="16637" r="16637"/>
          <a:stretch>
            <a:fillRect/>
          </a:stretch>
        </p:blipFill>
        <p:spPr>
          <a:xfrm>
            <a:off x="1987952" y="1673941"/>
            <a:ext cx="1549965" cy="1547849"/>
          </a:xfrm>
          <a:prstGeom prst="ellipse">
            <a:avLst/>
          </a:prstGeom>
        </p:spPr>
      </p:pic>
      <p:pic>
        <p:nvPicPr>
          <p:cNvPr id="86" name="图片 85" descr="建筑前的广场&#10;&#10;描述已自动生成"/>
          <p:cNvPicPr/>
          <p:nvPr/>
        </p:nvPicPr>
        <p:blipFill rotWithShape="1">
          <a:blip r:embed="rId5" cstate="print">
            <a:extLst>
              <a:ext uri="{28A0092B-C50C-407E-A947-70E740481C1C}">
                <a14:useLocalDpi xmlns:a14="http://schemas.microsoft.com/office/drawing/2010/main" val="0"/>
              </a:ext>
            </a:extLst>
          </a:blip>
          <a:srcRect l="16637" r="16637"/>
          <a:stretch>
            <a:fillRect/>
          </a:stretch>
        </p:blipFill>
        <p:spPr>
          <a:xfrm>
            <a:off x="1987951" y="4004256"/>
            <a:ext cx="1549965" cy="1547849"/>
          </a:xfrm>
          <a:prstGeom prst="ellipse">
            <a:avLst/>
          </a:prstGeom>
        </p:spPr>
      </p:pic>
      <p:pic>
        <p:nvPicPr>
          <p:cNvPr id="87" name="图片 86" descr="建筑前的广场&#10;&#10;描述已自动生成"/>
          <p:cNvPicPr/>
          <p:nvPr/>
        </p:nvPicPr>
        <p:blipFill rotWithShape="1">
          <a:blip r:embed="rId5" cstate="print">
            <a:extLst>
              <a:ext uri="{28A0092B-C50C-407E-A947-70E740481C1C}">
                <a14:useLocalDpi xmlns:a14="http://schemas.microsoft.com/office/drawing/2010/main" val="0"/>
              </a:ext>
            </a:extLst>
          </a:blip>
          <a:srcRect l="16637" r="16637"/>
          <a:stretch>
            <a:fillRect/>
          </a:stretch>
        </p:blipFill>
        <p:spPr>
          <a:xfrm>
            <a:off x="6675453" y="1673939"/>
            <a:ext cx="1549965" cy="1547849"/>
          </a:xfrm>
          <a:prstGeom prst="ellipse">
            <a:avLst/>
          </a:prstGeom>
        </p:spPr>
      </p:pic>
      <p:pic>
        <p:nvPicPr>
          <p:cNvPr id="88" name="图片 87" descr="建筑前的广场&#10;&#10;描述已自动生成"/>
          <p:cNvPicPr/>
          <p:nvPr/>
        </p:nvPicPr>
        <p:blipFill rotWithShape="1">
          <a:blip r:embed="rId5" cstate="print">
            <a:extLst>
              <a:ext uri="{28A0092B-C50C-407E-A947-70E740481C1C}">
                <a14:useLocalDpi xmlns:a14="http://schemas.microsoft.com/office/drawing/2010/main" val="0"/>
              </a:ext>
            </a:extLst>
          </a:blip>
          <a:srcRect l="16637" r="16637"/>
          <a:stretch>
            <a:fillRect/>
          </a:stretch>
        </p:blipFill>
        <p:spPr>
          <a:xfrm>
            <a:off x="6675454" y="4004256"/>
            <a:ext cx="1549965" cy="1547849"/>
          </a:xfrm>
          <a:prstGeom prst="ellipse">
            <a:avLst/>
          </a:prstGeom>
        </p:spPr>
      </p:pic>
      <p:sp>
        <p:nvSpPr>
          <p:cNvPr id="89" name="文本框 88"/>
          <p:cNvSpPr txBox="1"/>
          <p:nvPr/>
        </p:nvSpPr>
        <p:spPr>
          <a:xfrm>
            <a:off x="8728220" y="2345702"/>
            <a:ext cx="1603575" cy="812915"/>
          </a:xfrm>
          <a:prstGeom prst="rect">
            <a:avLst/>
          </a:prstGeom>
          <a:noFill/>
        </p:spPr>
        <p:txBody>
          <a:bodyPr wrap="square" lIns="0" tIns="0" rIns="0" bIns="0" rtlCol="0" anchor="ctr">
            <a:noAutofit/>
          </a:bodyPr>
          <a:lstStyle/>
          <a:p>
            <a:pPr>
              <a:lnSpc>
                <a:spcPct val="130000"/>
              </a:lnSpc>
            </a:pPr>
            <a:r>
              <a:rPr lang="zh-CN" altLang="en-US" sz="1400" dirty="0">
                <a:latin typeface="+mn-ea"/>
              </a:rPr>
              <a:t>企业简介是指通过文字和图片资料向社会公众介绍</a:t>
            </a:r>
          </a:p>
        </p:txBody>
      </p:sp>
      <p:sp>
        <p:nvSpPr>
          <p:cNvPr id="90" name="文本框 89"/>
          <p:cNvSpPr txBox="1"/>
          <p:nvPr/>
        </p:nvSpPr>
        <p:spPr>
          <a:xfrm>
            <a:off x="3950202" y="4670720"/>
            <a:ext cx="1603575" cy="812915"/>
          </a:xfrm>
          <a:prstGeom prst="rect">
            <a:avLst/>
          </a:prstGeom>
          <a:noFill/>
        </p:spPr>
        <p:txBody>
          <a:bodyPr wrap="square" lIns="0" tIns="0" rIns="0" bIns="0" rtlCol="0" anchor="ctr">
            <a:noAutofit/>
          </a:bodyPr>
          <a:lstStyle/>
          <a:p>
            <a:pPr>
              <a:lnSpc>
                <a:spcPct val="130000"/>
              </a:lnSpc>
            </a:pPr>
            <a:r>
              <a:rPr lang="zh-CN" altLang="en-US" sz="1400" dirty="0">
                <a:latin typeface="+mn-ea"/>
              </a:rPr>
              <a:t>企业简介是指通过文字和图片资料向社会公众介绍</a:t>
            </a:r>
          </a:p>
        </p:txBody>
      </p:sp>
      <p:sp>
        <p:nvSpPr>
          <p:cNvPr id="91" name="文本框 90"/>
          <p:cNvSpPr txBox="1"/>
          <p:nvPr/>
        </p:nvSpPr>
        <p:spPr>
          <a:xfrm>
            <a:off x="8728220" y="4670720"/>
            <a:ext cx="1603575" cy="812915"/>
          </a:xfrm>
          <a:prstGeom prst="rect">
            <a:avLst/>
          </a:prstGeom>
          <a:noFill/>
        </p:spPr>
        <p:txBody>
          <a:bodyPr wrap="square" lIns="0" tIns="0" rIns="0" bIns="0" rtlCol="0" anchor="ctr">
            <a:noAutofit/>
          </a:bodyPr>
          <a:lstStyle/>
          <a:p>
            <a:pPr>
              <a:lnSpc>
                <a:spcPct val="130000"/>
              </a:lnSpc>
            </a:pPr>
            <a:r>
              <a:rPr lang="zh-CN" altLang="en-US" sz="1400" dirty="0">
                <a:latin typeface="+mn-ea"/>
              </a:rPr>
              <a:t>企业简介是指通过文字和图片资料向社会公众介绍</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椭圆 64"/>
          <p:cNvSpPr/>
          <p:nvPr/>
        </p:nvSpPr>
        <p:spPr>
          <a:xfrm>
            <a:off x="-29677" y="79623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90" y="516055"/>
            <a:ext cx="1755904"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231106"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业务介绍</a:t>
            </a:r>
            <a:endParaRPr kumimoji="0" lang="zh-CN" altLang="en-US" sz="2400" b="1" i="0" u="none" strike="noStrike" kern="1200" cap="none" spc="0" normalizeH="0" baseline="0" noProof="0" dirty="0">
              <a:ln>
                <a:noFill/>
              </a:ln>
              <a:solidFill>
                <a:prstClr val="white"/>
              </a:solidFill>
              <a:effectLst/>
              <a:uLnTx/>
              <a:uFillTx/>
              <a:latin typeface="+mj-ea"/>
              <a:ea typeface="+mj-ea"/>
              <a:cs typeface="微软雅黑" panose="020B0503020204020204" charset="-122"/>
            </a:endParaRPr>
          </a:p>
        </p:txBody>
      </p:sp>
      <p:grpSp>
        <p:nvGrpSpPr>
          <p:cNvPr id="56" name="组合 55"/>
          <p:cNvGrpSpPr/>
          <p:nvPr/>
        </p:nvGrpSpPr>
        <p:grpSpPr>
          <a:xfrm rot="691425">
            <a:off x="3671046" y="36541"/>
            <a:ext cx="4220598" cy="1648376"/>
            <a:chOff x="4153870" y="6301834"/>
            <a:chExt cx="3756296" cy="1467041"/>
          </a:xfrm>
        </p:grpSpPr>
        <p:sp>
          <p:nvSpPr>
            <p:cNvPr id="57" name="椭圆 56"/>
            <p:cNvSpPr/>
            <p:nvPr/>
          </p:nvSpPr>
          <p:spPr>
            <a:xfrm>
              <a:off x="5694055" y="7557816"/>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solidFill>
                  <a:schemeClr val="lt1">
                    <a:lumMod val="100000"/>
                  </a:schemeClr>
                </a:solidFill>
              </a:endParaRPr>
            </a:p>
          </p:txBody>
        </p:sp>
        <p:sp>
          <p:nvSpPr>
            <p:cNvPr id="58" name="椭圆 57"/>
            <p:cNvSpPr/>
            <p:nvPr/>
          </p:nvSpPr>
          <p:spPr>
            <a:xfrm>
              <a:off x="4153870" y="6673573"/>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sp>
          <p:nvSpPr>
            <p:cNvPr id="59" name="椭圆 58"/>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p>
          </p:txBody>
        </p:sp>
        <p:sp>
          <p:nvSpPr>
            <p:cNvPr id="60" name="椭圆 59"/>
            <p:cNvSpPr/>
            <p:nvPr/>
          </p:nvSpPr>
          <p:spPr>
            <a:xfrm>
              <a:off x="7630726" y="6674616"/>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grpSp>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pic>
        <p:nvPicPr>
          <p:cNvPr id="76" name="图片 75"/>
          <p:cNvPicPr>
            <a:picLocks noChangeAspect="1"/>
          </p:cNvPicPr>
          <p:nvPr/>
        </p:nvPicPr>
        <p:blipFill>
          <a:blip r:embed="rId4">
            <a:duotone>
              <a:schemeClr val="accent1">
                <a:shade val="45000"/>
                <a:satMod val="135000"/>
              </a:schemeClr>
              <a:prstClr val="white"/>
            </a:duotone>
          </a:blip>
          <a:stretch>
            <a:fillRect/>
          </a:stretch>
        </p:blipFill>
        <p:spPr>
          <a:xfrm rot="12098805">
            <a:off x="-641075" y="4318635"/>
            <a:ext cx="3270466" cy="3270466"/>
          </a:xfrm>
          <a:prstGeom prst="rect">
            <a:avLst/>
          </a:prstGeom>
        </p:spPr>
      </p:pic>
      <p:sp>
        <p:nvSpPr>
          <p:cNvPr id="35" name="矩形 34"/>
          <p:cNvSpPr/>
          <p:nvPr/>
        </p:nvSpPr>
        <p:spPr>
          <a:xfrm flipV="1">
            <a:off x="9074343" y="3963052"/>
            <a:ext cx="2063586" cy="2178823"/>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mn-ea"/>
            </a:endParaRPr>
          </a:p>
        </p:txBody>
      </p:sp>
      <p:sp>
        <p:nvSpPr>
          <p:cNvPr id="43" name="矩形: 圆角 42"/>
          <p:cNvSpPr/>
          <p:nvPr/>
        </p:nvSpPr>
        <p:spPr>
          <a:xfrm>
            <a:off x="9287118" y="4170619"/>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sz="1600" b="1" dirty="0">
                <a:solidFill>
                  <a:srgbClr val="FFFFFF"/>
                </a:solidFill>
                <a:latin typeface="+mj-ea"/>
                <a:ea typeface="+mj-ea"/>
              </a:rPr>
              <a:t>业务</a:t>
            </a:r>
            <a:r>
              <a:rPr lang="en-US" altLang="zh-CN" sz="1600" b="1" dirty="0">
                <a:solidFill>
                  <a:srgbClr val="FFFFFF"/>
                </a:solidFill>
                <a:latin typeface="+mj-ea"/>
                <a:ea typeface="+mj-ea"/>
              </a:rPr>
              <a:t>08</a:t>
            </a:r>
            <a:endParaRPr lang="zh-CN" altLang="en-US" sz="1600" b="1" dirty="0">
              <a:solidFill>
                <a:srgbClr val="FFFFFF"/>
              </a:solidFill>
              <a:latin typeface="+mj-ea"/>
              <a:ea typeface="+mj-ea"/>
            </a:endParaRPr>
          </a:p>
        </p:txBody>
      </p:sp>
      <p:sp>
        <p:nvSpPr>
          <p:cNvPr id="45" name="矩形 44"/>
          <p:cNvSpPr/>
          <p:nvPr/>
        </p:nvSpPr>
        <p:spPr>
          <a:xfrm flipV="1">
            <a:off x="6400919" y="3963052"/>
            <a:ext cx="2063586" cy="2178823"/>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mn-ea"/>
            </a:endParaRPr>
          </a:p>
        </p:txBody>
      </p:sp>
      <p:sp>
        <p:nvSpPr>
          <p:cNvPr id="48" name="矩形: 圆角 47"/>
          <p:cNvSpPr/>
          <p:nvPr/>
        </p:nvSpPr>
        <p:spPr>
          <a:xfrm>
            <a:off x="6613694" y="4170619"/>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sz="1600" b="1" dirty="0">
                <a:solidFill>
                  <a:srgbClr val="FFFFFF"/>
                </a:solidFill>
                <a:latin typeface="+mj-ea"/>
                <a:ea typeface="+mj-ea"/>
              </a:rPr>
              <a:t>业务</a:t>
            </a:r>
            <a:r>
              <a:rPr lang="en-US" altLang="zh-CN" sz="1600" b="1" dirty="0">
                <a:solidFill>
                  <a:srgbClr val="FFFFFF"/>
                </a:solidFill>
                <a:latin typeface="+mj-ea"/>
                <a:ea typeface="+mj-ea"/>
              </a:rPr>
              <a:t>07</a:t>
            </a:r>
            <a:endParaRPr lang="zh-CN" altLang="en-US" sz="1600" b="1" dirty="0">
              <a:solidFill>
                <a:srgbClr val="FFFFFF"/>
              </a:solidFill>
              <a:latin typeface="+mj-ea"/>
              <a:ea typeface="+mj-ea"/>
            </a:endParaRPr>
          </a:p>
        </p:txBody>
      </p:sp>
      <p:sp>
        <p:nvSpPr>
          <p:cNvPr id="53" name="矩形 52"/>
          <p:cNvSpPr/>
          <p:nvPr/>
        </p:nvSpPr>
        <p:spPr>
          <a:xfrm flipV="1">
            <a:off x="1054071" y="3963052"/>
            <a:ext cx="2063586" cy="2178823"/>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mn-ea"/>
            </a:endParaRPr>
          </a:p>
        </p:txBody>
      </p:sp>
      <p:sp>
        <p:nvSpPr>
          <p:cNvPr id="64" name="矩形: 圆角 63"/>
          <p:cNvSpPr/>
          <p:nvPr/>
        </p:nvSpPr>
        <p:spPr>
          <a:xfrm>
            <a:off x="1266846" y="4170619"/>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sz="1600" b="1" dirty="0">
                <a:solidFill>
                  <a:srgbClr val="FFFFFF"/>
                </a:solidFill>
                <a:latin typeface="+mj-ea"/>
                <a:ea typeface="+mj-ea"/>
              </a:rPr>
              <a:t>业务</a:t>
            </a:r>
            <a:r>
              <a:rPr lang="en-US" altLang="zh-CN" sz="1600" b="1" dirty="0">
                <a:solidFill>
                  <a:srgbClr val="FFFFFF"/>
                </a:solidFill>
                <a:latin typeface="+mj-ea"/>
                <a:ea typeface="+mj-ea"/>
              </a:rPr>
              <a:t>05</a:t>
            </a:r>
            <a:endParaRPr lang="zh-CN" altLang="en-US" sz="1600" b="1" dirty="0">
              <a:solidFill>
                <a:srgbClr val="FFFFFF"/>
              </a:solidFill>
              <a:latin typeface="+mj-ea"/>
              <a:ea typeface="+mj-ea"/>
            </a:endParaRPr>
          </a:p>
        </p:txBody>
      </p:sp>
      <p:sp>
        <p:nvSpPr>
          <p:cNvPr id="68" name="矩形 67"/>
          <p:cNvSpPr/>
          <p:nvPr/>
        </p:nvSpPr>
        <p:spPr>
          <a:xfrm>
            <a:off x="9074343" y="1415639"/>
            <a:ext cx="2063586" cy="2178823"/>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mn-ea"/>
            </a:endParaRPr>
          </a:p>
        </p:txBody>
      </p:sp>
      <p:sp>
        <p:nvSpPr>
          <p:cNvPr id="69" name="矩形: 圆角 68"/>
          <p:cNvSpPr/>
          <p:nvPr/>
        </p:nvSpPr>
        <p:spPr>
          <a:xfrm>
            <a:off x="9287118" y="1652060"/>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sz="1600" b="1" dirty="0">
                <a:solidFill>
                  <a:srgbClr val="FFFFFF"/>
                </a:solidFill>
                <a:latin typeface="+mj-ea"/>
                <a:ea typeface="+mj-ea"/>
              </a:rPr>
              <a:t>业务</a:t>
            </a:r>
            <a:r>
              <a:rPr lang="en-US" altLang="zh-CN" sz="1600" b="1" dirty="0">
                <a:solidFill>
                  <a:srgbClr val="FFFFFF"/>
                </a:solidFill>
                <a:latin typeface="+mj-ea"/>
                <a:ea typeface="+mj-ea"/>
              </a:rPr>
              <a:t>04</a:t>
            </a:r>
            <a:endParaRPr lang="zh-CN" altLang="en-US" sz="1600" b="1" dirty="0">
              <a:solidFill>
                <a:srgbClr val="FFFFFF"/>
              </a:solidFill>
              <a:latin typeface="+mj-ea"/>
              <a:ea typeface="+mj-ea"/>
            </a:endParaRPr>
          </a:p>
        </p:txBody>
      </p:sp>
      <p:sp>
        <p:nvSpPr>
          <p:cNvPr id="72" name="矩形 71"/>
          <p:cNvSpPr/>
          <p:nvPr/>
        </p:nvSpPr>
        <p:spPr>
          <a:xfrm>
            <a:off x="6400919" y="1415639"/>
            <a:ext cx="2063586" cy="2178823"/>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mn-ea"/>
            </a:endParaRPr>
          </a:p>
        </p:txBody>
      </p:sp>
      <p:sp>
        <p:nvSpPr>
          <p:cNvPr id="73" name="矩形: 圆角 72"/>
          <p:cNvSpPr/>
          <p:nvPr/>
        </p:nvSpPr>
        <p:spPr>
          <a:xfrm>
            <a:off x="6613694" y="1652060"/>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sz="1600" b="1" dirty="0">
                <a:solidFill>
                  <a:srgbClr val="FFFFFF"/>
                </a:solidFill>
                <a:latin typeface="+mj-ea"/>
                <a:ea typeface="+mj-ea"/>
              </a:rPr>
              <a:t>业务</a:t>
            </a:r>
            <a:r>
              <a:rPr lang="en-US" altLang="zh-CN" sz="1600" b="1" dirty="0">
                <a:solidFill>
                  <a:srgbClr val="FFFFFF"/>
                </a:solidFill>
                <a:latin typeface="+mj-ea"/>
                <a:ea typeface="+mj-ea"/>
              </a:rPr>
              <a:t>03</a:t>
            </a:r>
            <a:endParaRPr lang="zh-CN" altLang="en-US" sz="1600" b="1" dirty="0">
              <a:solidFill>
                <a:srgbClr val="FFFFFF"/>
              </a:solidFill>
              <a:latin typeface="+mj-ea"/>
              <a:ea typeface="+mj-ea"/>
            </a:endParaRPr>
          </a:p>
        </p:txBody>
      </p:sp>
      <p:sp>
        <p:nvSpPr>
          <p:cNvPr id="77" name="矩形 76"/>
          <p:cNvSpPr/>
          <p:nvPr/>
        </p:nvSpPr>
        <p:spPr>
          <a:xfrm>
            <a:off x="3727495" y="1415639"/>
            <a:ext cx="2063586" cy="2178823"/>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mn-ea"/>
            </a:endParaRPr>
          </a:p>
        </p:txBody>
      </p:sp>
      <p:sp>
        <p:nvSpPr>
          <p:cNvPr id="78" name="矩形: 圆角 77"/>
          <p:cNvSpPr/>
          <p:nvPr/>
        </p:nvSpPr>
        <p:spPr>
          <a:xfrm>
            <a:off x="3940270" y="1652060"/>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sz="1600" b="1" dirty="0">
                <a:solidFill>
                  <a:srgbClr val="FFFFFF"/>
                </a:solidFill>
                <a:latin typeface="+mj-ea"/>
                <a:ea typeface="+mj-ea"/>
              </a:rPr>
              <a:t>业务</a:t>
            </a:r>
            <a:r>
              <a:rPr lang="en-US" altLang="zh-CN" sz="1600" b="1" dirty="0">
                <a:solidFill>
                  <a:srgbClr val="FFFFFF"/>
                </a:solidFill>
                <a:latin typeface="+mj-ea"/>
                <a:ea typeface="+mj-ea"/>
              </a:rPr>
              <a:t>02</a:t>
            </a:r>
            <a:endParaRPr lang="zh-CN" altLang="en-US" sz="1600" b="1" dirty="0">
              <a:solidFill>
                <a:srgbClr val="FFFFFF"/>
              </a:solidFill>
              <a:latin typeface="+mj-ea"/>
              <a:ea typeface="+mj-ea"/>
            </a:endParaRPr>
          </a:p>
        </p:txBody>
      </p:sp>
      <p:sp>
        <p:nvSpPr>
          <p:cNvPr id="81" name="矩形 80"/>
          <p:cNvSpPr/>
          <p:nvPr/>
        </p:nvSpPr>
        <p:spPr>
          <a:xfrm>
            <a:off x="1054071" y="1415639"/>
            <a:ext cx="2063586" cy="2178823"/>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mn-ea"/>
            </a:endParaRPr>
          </a:p>
        </p:txBody>
      </p:sp>
      <p:sp>
        <p:nvSpPr>
          <p:cNvPr id="82" name="矩形: 圆角 81"/>
          <p:cNvSpPr/>
          <p:nvPr/>
        </p:nvSpPr>
        <p:spPr>
          <a:xfrm>
            <a:off x="1266846" y="1652060"/>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sz="1600" b="1" dirty="0">
                <a:solidFill>
                  <a:srgbClr val="FFFFFF"/>
                </a:solidFill>
                <a:latin typeface="+mj-ea"/>
                <a:ea typeface="+mj-ea"/>
              </a:rPr>
              <a:t>业务</a:t>
            </a:r>
            <a:r>
              <a:rPr lang="en-US" altLang="zh-CN" sz="1600" b="1" dirty="0">
                <a:solidFill>
                  <a:srgbClr val="FFFFFF"/>
                </a:solidFill>
                <a:latin typeface="+mj-ea"/>
                <a:ea typeface="+mj-ea"/>
              </a:rPr>
              <a:t>01</a:t>
            </a:r>
            <a:endParaRPr lang="zh-CN" altLang="en-US" sz="1600" b="1" dirty="0">
              <a:solidFill>
                <a:srgbClr val="FFFFFF"/>
              </a:solidFill>
              <a:latin typeface="+mj-ea"/>
              <a:ea typeface="+mj-ea"/>
            </a:endParaRPr>
          </a:p>
        </p:txBody>
      </p:sp>
      <p:sp>
        <p:nvSpPr>
          <p:cNvPr id="85" name="矩形 84"/>
          <p:cNvSpPr/>
          <p:nvPr/>
        </p:nvSpPr>
        <p:spPr>
          <a:xfrm>
            <a:off x="1178720" y="2258012"/>
            <a:ext cx="1814288" cy="936860"/>
          </a:xfrm>
          <a:prstGeom prst="rect">
            <a:avLst/>
          </a:prstGeom>
          <a:noFill/>
          <a:ln>
            <a:noFill/>
          </a:ln>
        </p:spPr>
        <p:txBody>
          <a:bodyPr wrap="square" lIns="0" tIns="0" rIns="0" bIns="0" rtlCol="0">
            <a:noAutofit/>
          </a:bodyPr>
          <a:lstStyle/>
          <a:p>
            <a:pPr algn="just">
              <a:lnSpc>
                <a:spcPct val="130000"/>
              </a:lnSpc>
            </a:pPr>
            <a:r>
              <a:rPr lang="zh-CN" altLang="en-US" sz="1200" dirty="0">
                <a:latin typeface="+mn-ea"/>
              </a:rPr>
              <a:t>企业简介是指通过文字和图片资料向社会公众介绍企业基本情况和经营战略的文案。</a:t>
            </a:r>
          </a:p>
        </p:txBody>
      </p:sp>
      <p:sp>
        <p:nvSpPr>
          <p:cNvPr id="101" name="矩形 100"/>
          <p:cNvSpPr/>
          <p:nvPr/>
        </p:nvSpPr>
        <p:spPr>
          <a:xfrm flipV="1">
            <a:off x="3727495" y="3963052"/>
            <a:ext cx="2063586" cy="2178823"/>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mn-ea"/>
            </a:endParaRPr>
          </a:p>
        </p:txBody>
      </p:sp>
      <p:sp>
        <p:nvSpPr>
          <p:cNvPr id="103" name="矩形: 圆角 102"/>
          <p:cNvSpPr/>
          <p:nvPr/>
        </p:nvSpPr>
        <p:spPr>
          <a:xfrm>
            <a:off x="3940270" y="4170619"/>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sz="1600" b="1" dirty="0">
                <a:solidFill>
                  <a:srgbClr val="FFFFFF"/>
                </a:solidFill>
                <a:latin typeface="+mj-ea"/>
                <a:ea typeface="+mj-ea"/>
              </a:rPr>
              <a:t>业务</a:t>
            </a:r>
            <a:r>
              <a:rPr lang="en-US" altLang="zh-CN" sz="1600" b="1" dirty="0">
                <a:solidFill>
                  <a:srgbClr val="FFFFFF"/>
                </a:solidFill>
                <a:latin typeface="+mj-ea"/>
                <a:ea typeface="+mj-ea"/>
              </a:rPr>
              <a:t>06</a:t>
            </a:r>
            <a:endParaRPr lang="zh-CN" altLang="en-US" sz="1600" b="1" dirty="0">
              <a:solidFill>
                <a:srgbClr val="FFFFFF"/>
              </a:solidFill>
              <a:latin typeface="+mj-ea"/>
              <a:ea typeface="+mj-ea"/>
            </a:endParaRPr>
          </a:p>
        </p:txBody>
      </p:sp>
      <p:sp>
        <p:nvSpPr>
          <p:cNvPr id="111" name="矩形 110"/>
          <p:cNvSpPr/>
          <p:nvPr/>
        </p:nvSpPr>
        <p:spPr>
          <a:xfrm>
            <a:off x="3856818" y="2258012"/>
            <a:ext cx="1814288" cy="936860"/>
          </a:xfrm>
          <a:prstGeom prst="rect">
            <a:avLst/>
          </a:prstGeom>
          <a:noFill/>
          <a:ln>
            <a:noFill/>
          </a:ln>
        </p:spPr>
        <p:txBody>
          <a:bodyPr wrap="square" lIns="0" tIns="0" rIns="0" bIns="0" rtlCol="0">
            <a:noAutofit/>
          </a:bodyPr>
          <a:lstStyle/>
          <a:p>
            <a:pPr algn="just">
              <a:lnSpc>
                <a:spcPct val="130000"/>
              </a:lnSpc>
            </a:pPr>
            <a:r>
              <a:rPr lang="zh-CN" altLang="en-US" sz="1200" dirty="0">
                <a:latin typeface="+mn-ea"/>
              </a:rPr>
              <a:t>企业简介是指通过文字和图片资料向社会公众介绍企业基本情况和经营战略的文案。</a:t>
            </a:r>
          </a:p>
        </p:txBody>
      </p:sp>
      <p:sp>
        <p:nvSpPr>
          <p:cNvPr id="112" name="矩形 111"/>
          <p:cNvSpPr/>
          <p:nvPr/>
        </p:nvSpPr>
        <p:spPr>
          <a:xfrm>
            <a:off x="6525568" y="2258012"/>
            <a:ext cx="1814288" cy="936860"/>
          </a:xfrm>
          <a:prstGeom prst="rect">
            <a:avLst/>
          </a:prstGeom>
          <a:noFill/>
          <a:ln>
            <a:noFill/>
          </a:ln>
        </p:spPr>
        <p:txBody>
          <a:bodyPr wrap="square" lIns="0" tIns="0" rIns="0" bIns="0" rtlCol="0">
            <a:noAutofit/>
          </a:bodyPr>
          <a:lstStyle/>
          <a:p>
            <a:pPr algn="just">
              <a:lnSpc>
                <a:spcPct val="130000"/>
              </a:lnSpc>
            </a:pPr>
            <a:r>
              <a:rPr lang="zh-CN" altLang="en-US" sz="1200" dirty="0">
                <a:latin typeface="+mn-ea"/>
              </a:rPr>
              <a:t>企业简介是指通过文字和图片资料向社会公众介绍企业基本情况和经营战略的文案。</a:t>
            </a:r>
          </a:p>
        </p:txBody>
      </p:sp>
      <p:sp>
        <p:nvSpPr>
          <p:cNvPr id="113" name="矩形 112"/>
          <p:cNvSpPr/>
          <p:nvPr/>
        </p:nvSpPr>
        <p:spPr>
          <a:xfrm>
            <a:off x="9196043" y="2258012"/>
            <a:ext cx="1814288" cy="936860"/>
          </a:xfrm>
          <a:prstGeom prst="rect">
            <a:avLst/>
          </a:prstGeom>
          <a:noFill/>
          <a:ln>
            <a:noFill/>
          </a:ln>
        </p:spPr>
        <p:txBody>
          <a:bodyPr wrap="square" lIns="0" tIns="0" rIns="0" bIns="0" rtlCol="0">
            <a:noAutofit/>
          </a:bodyPr>
          <a:lstStyle/>
          <a:p>
            <a:pPr algn="just">
              <a:lnSpc>
                <a:spcPct val="130000"/>
              </a:lnSpc>
            </a:pPr>
            <a:r>
              <a:rPr lang="zh-CN" altLang="en-US" sz="1200" dirty="0">
                <a:latin typeface="+mn-ea"/>
              </a:rPr>
              <a:t>企业简介是指通过文字和图片资料向社会公众介绍企业基本情况和经营战略的文案。</a:t>
            </a:r>
          </a:p>
        </p:txBody>
      </p:sp>
      <p:sp>
        <p:nvSpPr>
          <p:cNvPr id="114" name="矩形 113"/>
          <p:cNvSpPr/>
          <p:nvPr/>
        </p:nvSpPr>
        <p:spPr>
          <a:xfrm>
            <a:off x="1178720" y="4808585"/>
            <a:ext cx="1814288" cy="936860"/>
          </a:xfrm>
          <a:prstGeom prst="rect">
            <a:avLst/>
          </a:prstGeom>
          <a:noFill/>
          <a:ln>
            <a:noFill/>
          </a:ln>
        </p:spPr>
        <p:txBody>
          <a:bodyPr wrap="square" lIns="0" tIns="0" rIns="0" bIns="0" rtlCol="0">
            <a:noAutofit/>
          </a:bodyPr>
          <a:lstStyle/>
          <a:p>
            <a:pPr algn="just">
              <a:lnSpc>
                <a:spcPct val="130000"/>
              </a:lnSpc>
            </a:pPr>
            <a:r>
              <a:rPr lang="zh-CN" altLang="en-US" sz="1200" dirty="0">
                <a:latin typeface="+mn-ea"/>
              </a:rPr>
              <a:t>企业简介是指通过文字和图片资料向社会公众介绍企业基本情况和经营战略的文案。</a:t>
            </a:r>
          </a:p>
        </p:txBody>
      </p:sp>
      <p:sp>
        <p:nvSpPr>
          <p:cNvPr id="115" name="矩形 114"/>
          <p:cNvSpPr/>
          <p:nvPr/>
        </p:nvSpPr>
        <p:spPr>
          <a:xfrm>
            <a:off x="3856818" y="4808585"/>
            <a:ext cx="1814288" cy="936860"/>
          </a:xfrm>
          <a:prstGeom prst="rect">
            <a:avLst/>
          </a:prstGeom>
          <a:noFill/>
          <a:ln>
            <a:noFill/>
          </a:ln>
        </p:spPr>
        <p:txBody>
          <a:bodyPr wrap="square" lIns="0" tIns="0" rIns="0" bIns="0" rtlCol="0">
            <a:noAutofit/>
          </a:bodyPr>
          <a:lstStyle/>
          <a:p>
            <a:pPr algn="just">
              <a:lnSpc>
                <a:spcPct val="130000"/>
              </a:lnSpc>
            </a:pPr>
            <a:r>
              <a:rPr lang="zh-CN" altLang="en-US" sz="1200" dirty="0">
                <a:latin typeface="+mn-ea"/>
              </a:rPr>
              <a:t>企业简介是指通过文字和图片资料向社会公众介绍企业基本情况和经营战略的文案。</a:t>
            </a:r>
          </a:p>
        </p:txBody>
      </p:sp>
      <p:sp>
        <p:nvSpPr>
          <p:cNvPr id="116" name="矩形 115"/>
          <p:cNvSpPr/>
          <p:nvPr/>
        </p:nvSpPr>
        <p:spPr>
          <a:xfrm>
            <a:off x="6525568" y="4808585"/>
            <a:ext cx="1814288" cy="936860"/>
          </a:xfrm>
          <a:prstGeom prst="rect">
            <a:avLst/>
          </a:prstGeom>
          <a:noFill/>
          <a:ln>
            <a:noFill/>
          </a:ln>
        </p:spPr>
        <p:txBody>
          <a:bodyPr wrap="square" lIns="0" tIns="0" rIns="0" bIns="0" rtlCol="0">
            <a:noAutofit/>
          </a:bodyPr>
          <a:lstStyle/>
          <a:p>
            <a:pPr algn="just">
              <a:lnSpc>
                <a:spcPct val="130000"/>
              </a:lnSpc>
            </a:pPr>
            <a:r>
              <a:rPr lang="zh-CN" altLang="en-US" sz="1200" dirty="0">
                <a:latin typeface="+mn-ea"/>
              </a:rPr>
              <a:t>企业简介是指通过文字和图片资料向社会公众介绍企业基本情况和经营战略的文案。</a:t>
            </a:r>
          </a:p>
        </p:txBody>
      </p:sp>
      <p:sp>
        <p:nvSpPr>
          <p:cNvPr id="117" name="矩形 116"/>
          <p:cNvSpPr/>
          <p:nvPr/>
        </p:nvSpPr>
        <p:spPr>
          <a:xfrm>
            <a:off x="9196043" y="4808585"/>
            <a:ext cx="1814288" cy="936860"/>
          </a:xfrm>
          <a:prstGeom prst="rect">
            <a:avLst/>
          </a:prstGeom>
          <a:noFill/>
          <a:ln>
            <a:noFill/>
          </a:ln>
        </p:spPr>
        <p:txBody>
          <a:bodyPr wrap="square" lIns="0" tIns="0" rIns="0" bIns="0" rtlCol="0">
            <a:noAutofit/>
          </a:bodyPr>
          <a:lstStyle/>
          <a:p>
            <a:pPr algn="just">
              <a:lnSpc>
                <a:spcPct val="130000"/>
              </a:lnSpc>
            </a:pPr>
            <a:r>
              <a:rPr lang="zh-CN" altLang="en-US" sz="1200" dirty="0">
                <a:latin typeface="+mn-ea"/>
              </a:rPr>
              <a:t>企业简介是指通过文字和图片资料向社会公众介绍企业基本情况和经营战略的文案。</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A-圆角矩形 38"/>
          <p:cNvSpPr/>
          <p:nvPr>
            <p:custDataLst>
              <p:tags r:id="rId1"/>
            </p:custDataLst>
          </p:nvPr>
        </p:nvSpPr>
        <p:spPr>
          <a:xfrm rot="5400000">
            <a:off x="1149570" y="2977710"/>
            <a:ext cx="2322511" cy="3507672"/>
          </a:xfrm>
          <a:prstGeom prst="roundRect">
            <a:avLst>
              <a:gd name="adj" fmla="val 0"/>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pic>
        <p:nvPicPr>
          <p:cNvPr id="3" name="图片 2" descr="建筑前的广场&#10;&#10;描述已自动生成"/>
          <p:cNvPicPr/>
          <p:nvPr/>
        </p:nvPicPr>
        <p:blipFill rotWithShape="1">
          <a:blip r:embed="rId6" cstate="print">
            <a:extLst>
              <a:ext uri="{28A0092B-C50C-407E-A947-70E740481C1C}">
                <a14:useLocalDpi xmlns:a14="http://schemas.microsoft.com/office/drawing/2010/main" val="0"/>
              </a:ext>
            </a:extLst>
          </a:blip>
          <a:srcRect t="47193" b="25350"/>
          <a:stretch>
            <a:fillRect/>
          </a:stretch>
        </p:blipFill>
        <p:spPr>
          <a:xfrm>
            <a:off x="660400" y="1391180"/>
            <a:ext cx="10880725" cy="1896533"/>
          </a:xfrm>
          <a:prstGeom prst="rect">
            <a:avLst/>
          </a:prstGeom>
        </p:spPr>
      </p:pic>
      <p:sp>
        <p:nvSpPr>
          <p:cNvPr id="13" name="矩形: 圆角 12"/>
          <p:cNvSpPr/>
          <p:nvPr/>
        </p:nvSpPr>
        <p:spPr>
          <a:xfrm>
            <a:off x="556990" y="516055"/>
            <a:ext cx="1755904"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231106"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业务介绍</a:t>
            </a:r>
            <a:endParaRPr kumimoji="0" lang="zh-CN" altLang="en-US" sz="2400" b="1" i="0" u="none" strike="noStrike" kern="1200" cap="none" spc="0" normalizeH="0" baseline="0" noProof="0" dirty="0">
              <a:ln>
                <a:noFill/>
              </a:ln>
              <a:solidFill>
                <a:prstClr val="white"/>
              </a:solidFill>
              <a:effectLst/>
              <a:uLnTx/>
              <a:uFillTx/>
              <a:latin typeface="+mj-ea"/>
              <a:ea typeface="+mj-ea"/>
              <a:cs typeface="微软雅黑" panose="020B0503020204020204" charset="-122"/>
            </a:endParaRPr>
          </a:p>
        </p:txBody>
      </p:sp>
      <p:grpSp>
        <p:nvGrpSpPr>
          <p:cNvPr id="56" name="组合 55"/>
          <p:cNvGrpSpPr/>
          <p:nvPr/>
        </p:nvGrpSpPr>
        <p:grpSpPr>
          <a:xfrm rot="691425">
            <a:off x="3671046" y="36541"/>
            <a:ext cx="4220598" cy="1648376"/>
            <a:chOff x="4153870" y="6301834"/>
            <a:chExt cx="3756296" cy="1467041"/>
          </a:xfrm>
        </p:grpSpPr>
        <p:sp>
          <p:nvSpPr>
            <p:cNvPr id="57" name="椭圆 56"/>
            <p:cNvSpPr/>
            <p:nvPr/>
          </p:nvSpPr>
          <p:spPr>
            <a:xfrm>
              <a:off x="5694055" y="7557816"/>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solidFill>
                  <a:schemeClr val="lt1">
                    <a:lumMod val="100000"/>
                  </a:schemeClr>
                </a:solidFill>
              </a:endParaRPr>
            </a:p>
          </p:txBody>
        </p:sp>
        <p:sp>
          <p:nvSpPr>
            <p:cNvPr id="58" name="椭圆 57"/>
            <p:cNvSpPr/>
            <p:nvPr/>
          </p:nvSpPr>
          <p:spPr>
            <a:xfrm>
              <a:off x="4153870" y="6673573"/>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sp>
          <p:nvSpPr>
            <p:cNvPr id="59" name="椭圆 58"/>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p>
          </p:txBody>
        </p:sp>
        <p:sp>
          <p:nvSpPr>
            <p:cNvPr id="60" name="椭圆 59"/>
            <p:cNvSpPr/>
            <p:nvPr/>
          </p:nvSpPr>
          <p:spPr>
            <a:xfrm>
              <a:off x="7630726" y="6674616"/>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grpSp>
      <p:pic>
        <p:nvPicPr>
          <p:cNvPr id="4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a:xfrm>
            <a:off x="5551459" y="1391179"/>
            <a:ext cx="5989666" cy="1896534"/>
          </a:xfrm>
          <a:prstGeom prst="rect">
            <a:avLst/>
          </a:prstGeom>
          <a:gradFill>
            <a:gsLst>
              <a:gs pos="36000">
                <a:schemeClr val="accent1">
                  <a:alpha val="67000"/>
                </a:schemeClr>
              </a:gs>
              <a:gs pos="0">
                <a:schemeClr val="accent1">
                  <a:alpha val="0"/>
                </a:schemeClr>
              </a:gs>
              <a:gs pos="100000">
                <a:schemeClr val="accent1"/>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文本框 48"/>
          <p:cNvSpPr txBox="1"/>
          <p:nvPr/>
        </p:nvSpPr>
        <p:spPr>
          <a:xfrm>
            <a:off x="6368959" y="1639817"/>
            <a:ext cx="4544574" cy="1107996"/>
          </a:xfrm>
          <a:prstGeom prst="rect">
            <a:avLst/>
          </a:prstGeom>
          <a:noFill/>
        </p:spPr>
        <p:txBody>
          <a:bodyPr wrap="square" lIns="0" tIns="0" rIns="0" bIns="0" rtlCol="0">
            <a:noAutofit/>
          </a:bodyPr>
          <a:lstStyle/>
          <a:p>
            <a:pPr algn="r"/>
            <a:r>
              <a:rPr lang="en-US" altLang="zh-CN" sz="3600" b="1" dirty="0">
                <a:solidFill>
                  <a:schemeClr val="bg1"/>
                </a:solidFill>
                <a:latin typeface="+mn-ea"/>
              </a:rPr>
              <a:t>20XX</a:t>
            </a:r>
            <a:r>
              <a:rPr lang="zh-CN" altLang="en-US" sz="3600" b="1" dirty="0">
                <a:solidFill>
                  <a:schemeClr val="bg1"/>
                </a:solidFill>
                <a:latin typeface="+mn-ea"/>
              </a:rPr>
              <a:t>年</a:t>
            </a:r>
            <a:endParaRPr lang="en-US" altLang="zh-CN" sz="3600" b="1" dirty="0">
              <a:solidFill>
                <a:schemeClr val="bg1"/>
              </a:solidFill>
              <a:latin typeface="+mn-ea"/>
            </a:endParaRPr>
          </a:p>
          <a:p>
            <a:pPr algn="r"/>
            <a:r>
              <a:rPr lang="zh-CN" altLang="en-US" sz="3600" b="1" dirty="0">
                <a:solidFill>
                  <a:schemeClr val="bg1"/>
                </a:solidFill>
                <a:latin typeface="+mn-ea"/>
              </a:rPr>
              <a:t>创造了非常多的成绩</a:t>
            </a:r>
          </a:p>
        </p:txBody>
      </p:sp>
      <p:sp>
        <p:nvSpPr>
          <p:cNvPr id="51" name="矩形: 圆角 50"/>
          <p:cNvSpPr/>
          <p:nvPr/>
        </p:nvSpPr>
        <p:spPr>
          <a:xfrm>
            <a:off x="10404605" y="2792328"/>
            <a:ext cx="407858"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文本框 51"/>
          <p:cNvSpPr txBox="1"/>
          <p:nvPr/>
        </p:nvSpPr>
        <p:spPr>
          <a:xfrm>
            <a:off x="1042153" y="4574163"/>
            <a:ext cx="2554050" cy="929100"/>
          </a:xfrm>
          <a:prstGeom prst="rect">
            <a:avLst/>
          </a:prstGeom>
          <a:noFill/>
        </p:spPr>
        <p:txBody>
          <a:bodyPr wrap="square" lIns="0" tIns="0" rIns="0" bIns="0" rtlCol="0">
            <a:noAutofit/>
          </a:bodyPr>
          <a:lstStyle/>
          <a:p>
            <a:pPr>
              <a:lnSpc>
                <a:spcPct val="130000"/>
              </a:lnSpc>
            </a:pPr>
            <a:r>
              <a:rPr lang="zh-CN" altLang="en-US" sz="1600" dirty="0">
                <a:latin typeface="+mn-ea"/>
              </a:rPr>
              <a:t>企业简介是指通过文字和图片资料向社会公众介绍企业基本情况和经营战略的文案。</a:t>
            </a:r>
          </a:p>
        </p:txBody>
      </p:sp>
      <p:grpSp>
        <p:nvGrpSpPr>
          <p:cNvPr id="73" name="组合 72"/>
          <p:cNvGrpSpPr/>
          <p:nvPr/>
        </p:nvGrpSpPr>
        <p:grpSpPr>
          <a:xfrm>
            <a:off x="2029925" y="3425193"/>
            <a:ext cx="561800" cy="561800"/>
            <a:chOff x="1438450" y="2746398"/>
            <a:chExt cx="969323" cy="969323"/>
          </a:xfrm>
        </p:grpSpPr>
        <p:grpSp>
          <p:nvGrpSpPr>
            <p:cNvPr id="74" name="组合 73"/>
            <p:cNvGrpSpPr/>
            <p:nvPr/>
          </p:nvGrpSpPr>
          <p:grpSpPr>
            <a:xfrm>
              <a:off x="1438450" y="2746398"/>
              <a:ext cx="969323" cy="969323"/>
              <a:chOff x="1417427" y="2724287"/>
              <a:chExt cx="1455822" cy="1455822"/>
            </a:xfrm>
          </p:grpSpPr>
          <p:sp>
            <p:nvSpPr>
              <p:cNvPr id="76" name="椭圆 75"/>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86" name="椭圆 85"/>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050" b="1" dirty="0">
                  <a:solidFill>
                    <a:srgbClr val="FFFFFF"/>
                  </a:solidFill>
                  <a:latin typeface="+mj-ea"/>
                  <a:ea typeface="+mj-ea"/>
                </a:endParaRPr>
              </a:p>
            </p:txBody>
          </p:sp>
        </p:grpSp>
        <p:sp>
          <p:nvSpPr>
            <p:cNvPr id="75" name="文本框 74"/>
            <p:cNvSpPr txBox="1"/>
            <p:nvPr/>
          </p:nvSpPr>
          <p:spPr>
            <a:xfrm>
              <a:off x="1522407" y="2930510"/>
              <a:ext cx="805463" cy="584775"/>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01</a:t>
              </a:r>
              <a:endParaRPr lang="zh-CN" altLang="en-US"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grpSp>
      <p:sp>
        <p:nvSpPr>
          <p:cNvPr id="87" name="文本框 86"/>
          <p:cNvSpPr txBox="1"/>
          <p:nvPr/>
        </p:nvSpPr>
        <p:spPr>
          <a:xfrm>
            <a:off x="1720291" y="4125098"/>
            <a:ext cx="1181069" cy="307777"/>
          </a:xfrm>
          <a:prstGeom prst="rect">
            <a:avLst/>
          </a:prstGeom>
          <a:noFill/>
        </p:spPr>
        <p:txBody>
          <a:bodyPr wrap="square" lIns="0" tIns="0" rIns="0" bIns="0">
            <a:noAutofit/>
          </a:bodyPr>
          <a:lstStyle/>
          <a:p>
            <a:pPr algn="ctr"/>
            <a:r>
              <a:rPr lang="zh-CN" altLang="en-US"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rPr>
              <a:t>科技业务</a:t>
            </a:r>
            <a:endParaRPr lang="en-US" altLang="zh-CN"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endParaRPr>
          </a:p>
        </p:txBody>
      </p:sp>
      <p:sp>
        <p:nvSpPr>
          <p:cNvPr id="88" name="PA-圆角矩形 38"/>
          <p:cNvSpPr/>
          <p:nvPr>
            <p:custDataLst>
              <p:tags r:id="rId2"/>
            </p:custDataLst>
          </p:nvPr>
        </p:nvSpPr>
        <p:spPr>
          <a:xfrm rot="5400000">
            <a:off x="4934173" y="2977711"/>
            <a:ext cx="2322511" cy="3507672"/>
          </a:xfrm>
          <a:prstGeom prst="roundRect">
            <a:avLst>
              <a:gd name="adj" fmla="val 0"/>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89" name="文本框 88"/>
          <p:cNvSpPr txBox="1"/>
          <p:nvPr/>
        </p:nvSpPr>
        <p:spPr>
          <a:xfrm>
            <a:off x="4826756" y="4574164"/>
            <a:ext cx="2554050" cy="929100"/>
          </a:xfrm>
          <a:prstGeom prst="rect">
            <a:avLst/>
          </a:prstGeom>
          <a:noFill/>
        </p:spPr>
        <p:txBody>
          <a:bodyPr wrap="square" lIns="0" tIns="0" rIns="0" bIns="0" rtlCol="0">
            <a:noAutofit/>
          </a:bodyPr>
          <a:lstStyle/>
          <a:p>
            <a:pPr>
              <a:lnSpc>
                <a:spcPct val="130000"/>
              </a:lnSpc>
            </a:pPr>
            <a:r>
              <a:rPr lang="zh-CN" altLang="en-US" sz="1600" dirty="0">
                <a:latin typeface="+mn-ea"/>
              </a:rPr>
              <a:t>企业简介是指通过文字和图片资料向社会公众介绍企业基本情况和经营战略的文案。</a:t>
            </a:r>
          </a:p>
        </p:txBody>
      </p:sp>
      <p:grpSp>
        <p:nvGrpSpPr>
          <p:cNvPr id="90" name="组合 89"/>
          <p:cNvGrpSpPr/>
          <p:nvPr/>
        </p:nvGrpSpPr>
        <p:grpSpPr>
          <a:xfrm>
            <a:off x="5814528" y="3425194"/>
            <a:ext cx="561800" cy="561800"/>
            <a:chOff x="1438450" y="2746398"/>
            <a:chExt cx="969323" cy="969323"/>
          </a:xfrm>
        </p:grpSpPr>
        <p:grpSp>
          <p:nvGrpSpPr>
            <p:cNvPr id="91" name="组合 90"/>
            <p:cNvGrpSpPr/>
            <p:nvPr/>
          </p:nvGrpSpPr>
          <p:grpSpPr>
            <a:xfrm>
              <a:off x="1438450" y="2746398"/>
              <a:ext cx="969323" cy="969323"/>
              <a:chOff x="1417427" y="2724287"/>
              <a:chExt cx="1455822" cy="1455822"/>
            </a:xfrm>
          </p:grpSpPr>
          <p:sp>
            <p:nvSpPr>
              <p:cNvPr id="93" name="椭圆 92"/>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94" name="椭圆 93"/>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050" b="1" dirty="0">
                  <a:solidFill>
                    <a:srgbClr val="FFFFFF"/>
                  </a:solidFill>
                  <a:latin typeface="+mj-ea"/>
                  <a:ea typeface="+mj-ea"/>
                </a:endParaRPr>
              </a:p>
            </p:txBody>
          </p:sp>
        </p:grpSp>
        <p:sp>
          <p:nvSpPr>
            <p:cNvPr id="92" name="文本框 91"/>
            <p:cNvSpPr txBox="1"/>
            <p:nvPr/>
          </p:nvSpPr>
          <p:spPr>
            <a:xfrm>
              <a:off x="1522407" y="2930510"/>
              <a:ext cx="805463" cy="584775"/>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02</a:t>
              </a:r>
              <a:endParaRPr lang="zh-CN" altLang="en-US"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grpSp>
      <p:sp>
        <p:nvSpPr>
          <p:cNvPr id="95" name="文本框 94"/>
          <p:cNvSpPr txBox="1"/>
          <p:nvPr/>
        </p:nvSpPr>
        <p:spPr>
          <a:xfrm>
            <a:off x="5504894" y="4125099"/>
            <a:ext cx="1181069" cy="307777"/>
          </a:xfrm>
          <a:prstGeom prst="rect">
            <a:avLst/>
          </a:prstGeom>
          <a:noFill/>
        </p:spPr>
        <p:txBody>
          <a:bodyPr wrap="square" lIns="0" tIns="0" rIns="0" bIns="0">
            <a:noAutofit/>
          </a:bodyPr>
          <a:lstStyle/>
          <a:p>
            <a:pPr algn="ctr"/>
            <a:r>
              <a:rPr lang="zh-CN" altLang="en-US"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rPr>
              <a:t>生物业务</a:t>
            </a:r>
            <a:endParaRPr lang="en-US" altLang="zh-CN"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endParaRPr>
          </a:p>
        </p:txBody>
      </p:sp>
      <p:sp>
        <p:nvSpPr>
          <p:cNvPr id="96" name="PA-圆角矩形 38"/>
          <p:cNvSpPr/>
          <p:nvPr>
            <p:custDataLst>
              <p:tags r:id="rId3"/>
            </p:custDataLst>
          </p:nvPr>
        </p:nvSpPr>
        <p:spPr>
          <a:xfrm rot="5400000">
            <a:off x="8722744" y="2977712"/>
            <a:ext cx="2322511" cy="3507672"/>
          </a:xfrm>
          <a:prstGeom prst="roundRect">
            <a:avLst>
              <a:gd name="adj" fmla="val 0"/>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97" name="文本框 96"/>
          <p:cNvSpPr txBox="1"/>
          <p:nvPr/>
        </p:nvSpPr>
        <p:spPr>
          <a:xfrm>
            <a:off x="8615327" y="4574165"/>
            <a:ext cx="2554050" cy="929100"/>
          </a:xfrm>
          <a:prstGeom prst="rect">
            <a:avLst/>
          </a:prstGeom>
          <a:noFill/>
        </p:spPr>
        <p:txBody>
          <a:bodyPr wrap="square" lIns="0" tIns="0" rIns="0" bIns="0" rtlCol="0">
            <a:noAutofit/>
          </a:bodyPr>
          <a:lstStyle/>
          <a:p>
            <a:pPr>
              <a:lnSpc>
                <a:spcPct val="130000"/>
              </a:lnSpc>
            </a:pPr>
            <a:r>
              <a:rPr lang="zh-CN" altLang="en-US" sz="1600" dirty="0">
                <a:latin typeface="+mn-ea"/>
              </a:rPr>
              <a:t>企业简介是指通过文字和图片资料向社会公众介绍企业基本情况和经营战略的文案。</a:t>
            </a:r>
          </a:p>
        </p:txBody>
      </p:sp>
      <p:grpSp>
        <p:nvGrpSpPr>
          <p:cNvPr id="98" name="组合 97"/>
          <p:cNvGrpSpPr/>
          <p:nvPr/>
        </p:nvGrpSpPr>
        <p:grpSpPr>
          <a:xfrm>
            <a:off x="9603099" y="3425195"/>
            <a:ext cx="561800" cy="561800"/>
            <a:chOff x="1438450" y="2746398"/>
            <a:chExt cx="969323" cy="969323"/>
          </a:xfrm>
        </p:grpSpPr>
        <p:grpSp>
          <p:nvGrpSpPr>
            <p:cNvPr id="99" name="组合 98"/>
            <p:cNvGrpSpPr/>
            <p:nvPr/>
          </p:nvGrpSpPr>
          <p:grpSpPr>
            <a:xfrm>
              <a:off x="1438450" y="2746398"/>
              <a:ext cx="969323" cy="969323"/>
              <a:chOff x="1417427" y="2724287"/>
              <a:chExt cx="1455822" cy="1455822"/>
            </a:xfrm>
          </p:grpSpPr>
          <p:sp>
            <p:nvSpPr>
              <p:cNvPr id="101" name="椭圆 100"/>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02" name="椭圆 101"/>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050" b="1" dirty="0">
                  <a:solidFill>
                    <a:srgbClr val="FFFFFF"/>
                  </a:solidFill>
                  <a:latin typeface="+mj-ea"/>
                  <a:ea typeface="+mj-ea"/>
                </a:endParaRPr>
              </a:p>
            </p:txBody>
          </p:sp>
        </p:grpSp>
        <p:sp>
          <p:nvSpPr>
            <p:cNvPr id="100" name="文本框 99"/>
            <p:cNvSpPr txBox="1"/>
            <p:nvPr/>
          </p:nvSpPr>
          <p:spPr>
            <a:xfrm>
              <a:off x="1522407" y="2930510"/>
              <a:ext cx="805463" cy="584775"/>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03</a:t>
              </a:r>
              <a:endParaRPr lang="zh-CN" altLang="en-US"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grpSp>
      <p:sp>
        <p:nvSpPr>
          <p:cNvPr id="103" name="文本框 102"/>
          <p:cNvSpPr txBox="1"/>
          <p:nvPr/>
        </p:nvSpPr>
        <p:spPr>
          <a:xfrm>
            <a:off x="9293465" y="4125100"/>
            <a:ext cx="1181069" cy="307777"/>
          </a:xfrm>
          <a:prstGeom prst="rect">
            <a:avLst/>
          </a:prstGeom>
          <a:noFill/>
        </p:spPr>
        <p:txBody>
          <a:bodyPr wrap="square" lIns="0" tIns="0" rIns="0" bIns="0">
            <a:noAutofit/>
          </a:bodyPr>
          <a:lstStyle/>
          <a:p>
            <a:pPr algn="ctr"/>
            <a:r>
              <a:rPr lang="zh-CN" altLang="en-US"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rPr>
              <a:t>教育业务</a:t>
            </a:r>
            <a:endParaRPr lang="en-US" altLang="zh-CN"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A_图片 480"/>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4299592" y="1593307"/>
            <a:ext cx="1993680" cy="1062549"/>
          </a:xfrm>
          <a:prstGeom prst="rect">
            <a:avLst/>
          </a:prstGeom>
        </p:spPr>
      </p:pic>
      <p:grpSp>
        <p:nvGrpSpPr>
          <p:cNvPr id="2" name="组合 1"/>
          <p:cNvGrpSpPr/>
          <p:nvPr/>
        </p:nvGrpSpPr>
        <p:grpSpPr>
          <a:xfrm>
            <a:off x="1018272" y="932069"/>
            <a:ext cx="4854822" cy="4854822"/>
            <a:chOff x="1438450" y="2746398"/>
            <a:chExt cx="969323" cy="969323"/>
          </a:xfrm>
        </p:grpSpPr>
        <p:grpSp>
          <p:nvGrpSpPr>
            <p:cNvPr id="20" name="组合 19"/>
            <p:cNvGrpSpPr/>
            <p:nvPr/>
          </p:nvGrpSpPr>
          <p:grpSpPr>
            <a:xfrm>
              <a:off x="1438450" y="2746398"/>
              <a:ext cx="969323" cy="969323"/>
              <a:chOff x="1417427" y="2724287"/>
              <a:chExt cx="1455822" cy="1455822"/>
            </a:xfrm>
          </p:grpSpPr>
          <p:sp>
            <p:nvSpPr>
              <p:cNvPr id="21" name="椭圆 20"/>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2" name="椭圆 21"/>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600" b="1" dirty="0">
                  <a:solidFill>
                    <a:srgbClr val="FFFFFF"/>
                  </a:solidFill>
                  <a:latin typeface="+mj-ea"/>
                  <a:ea typeface="+mj-ea"/>
                </a:endParaRPr>
              </a:p>
            </p:txBody>
          </p:sp>
        </p:grpSp>
        <p:sp>
          <p:nvSpPr>
            <p:cNvPr id="23" name="文本框 22"/>
            <p:cNvSpPr txBox="1"/>
            <p:nvPr/>
          </p:nvSpPr>
          <p:spPr>
            <a:xfrm>
              <a:off x="1522407" y="2930510"/>
              <a:ext cx="805463" cy="629875"/>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sz="199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03</a:t>
              </a:r>
              <a:endParaRPr lang="zh-CN" altLang="en-US" sz="199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sp>
          <p:nvSpPr>
            <p:cNvPr id="60" name="文本框 59"/>
            <p:cNvSpPr txBox="1"/>
            <p:nvPr/>
          </p:nvSpPr>
          <p:spPr>
            <a:xfrm>
              <a:off x="1689645" y="3442719"/>
              <a:ext cx="476461" cy="153628"/>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sz="44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PART.</a:t>
              </a:r>
              <a:endParaRPr lang="zh-CN" altLang="en-US" sz="44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grpSp>
      <p:sp>
        <p:nvSpPr>
          <p:cNvPr id="51" name="文本框 50"/>
          <p:cNvSpPr txBox="1"/>
          <p:nvPr/>
        </p:nvSpPr>
        <p:spPr>
          <a:xfrm>
            <a:off x="6318908" y="2655856"/>
            <a:ext cx="4327260" cy="1176468"/>
          </a:xfrm>
          <a:prstGeom prst="rect">
            <a:avLst/>
          </a:prstGeom>
          <a:noFill/>
        </p:spPr>
        <p:txBody>
          <a:bodyPr wrap="square" lIns="0" tIns="0" rIns="0" bIns="0" rtlCol="0" anchor="t">
            <a:noAutofit/>
          </a:bodyPr>
          <a:lstStyle/>
          <a:p>
            <a:pPr algn="ctr"/>
            <a:r>
              <a:rPr lang="zh-CN" altLang="en-US" sz="7200" b="1" dirty="0">
                <a:gradFill>
                  <a:gsLst>
                    <a:gs pos="0">
                      <a:schemeClr val="accent1"/>
                    </a:gs>
                    <a:gs pos="100000">
                      <a:schemeClr val="accent1">
                        <a:alpha val="56000"/>
                      </a:schemeClr>
                    </a:gs>
                  </a:gsLst>
                  <a:lin ang="5400000" scaled="1"/>
                </a:gradFill>
                <a:latin typeface="+mj-ea"/>
                <a:ea typeface="+mj-ea"/>
                <a:sym typeface="+mn-ea"/>
              </a:rPr>
              <a:t>市场前景</a:t>
            </a:r>
            <a:endParaRPr lang="zh-CN" altLang="en-US" sz="7200" b="1" dirty="0">
              <a:gradFill>
                <a:gsLst>
                  <a:gs pos="0">
                    <a:schemeClr val="accent1"/>
                  </a:gs>
                  <a:gs pos="100000">
                    <a:schemeClr val="accent1">
                      <a:alpha val="56000"/>
                    </a:schemeClr>
                  </a:gs>
                </a:gsLst>
                <a:lin ang="5400000" scaled="1"/>
              </a:gradFill>
              <a:latin typeface="+mj-ea"/>
              <a:ea typeface="+mj-ea"/>
            </a:endParaRPr>
          </a:p>
        </p:txBody>
      </p:sp>
      <p:pic>
        <p:nvPicPr>
          <p:cNvPr id="5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pic>
        <p:nvPicPr>
          <p:cNvPr id="62" name="PA_图片 480"/>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5588626" y="3077181"/>
            <a:ext cx="6654606" cy="1062549"/>
          </a:xfrm>
          <a:prstGeom prst="rect">
            <a:avLst/>
          </a:prstGeom>
        </p:spPr>
      </p:pic>
      <p:sp>
        <p:nvSpPr>
          <p:cNvPr id="69" name="文本框 68"/>
          <p:cNvSpPr txBox="1"/>
          <p:nvPr/>
        </p:nvSpPr>
        <p:spPr>
          <a:xfrm>
            <a:off x="6619298" y="3744831"/>
            <a:ext cx="3688036" cy="232561"/>
          </a:xfrm>
          <a:prstGeom prst="rect">
            <a:avLst/>
          </a:prstGeom>
          <a:noFill/>
        </p:spPr>
        <p:txBody>
          <a:bodyPr wrap="square" rtlCol="0">
            <a:noAutofit/>
          </a:bodyPr>
          <a:lstStyle/>
          <a:p>
            <a:pPr algn="dist"/>
            <a:r>
              <a:rPr lang="en-US" altLang="zh-CN" sz="1050" dirty="0">
                <a:solidFill>
                  <a:schemeClr val="accent2">
                    <a:lumMod val="75000"/>
                  </a:schemeClr>
                </a:solidFill>
                <a:latin typeface="+mn-ea"/>
              </a:rPr>
              <a:t>MARKET PROSPECT</a:t>
            </a:r>
          </a:p>
          <a:p>
            <a:pPr algn="dist"/>
            <a:endParaRPr lang="en-US" altLang="zh-CN" sz="1050" dirty="0">
              <a:solidFill>
                <a:schemeClr val="accent2">
                  <a:lumMod val="75000"/>
                </a:schemeClr>
              </a:solidFill>
              <a:latin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2455843" y="1355013"/>
            <a:ext cx="7180814" cy="5135219"/>
          </a:xfrm>
          <a:prstGeom prst="rect">
            <a:avLst/>
          </a:prstGeom>
          <a:gradFill>
            <a:gsLst>
              <a:gs pos="0">
                <a:schemeClr val="accent1">
                  <a:alpha val="25000"/>
                </a:schemeClr>
              </a:gs>
              <a:gs pos="57000">
                <a:schemeClr val="accent1">
                  <a:alpha val="0"/>
                </a:schemeClr>
              </a:gs>
            </a:gsLst>
            <a:lin ang="5400000" scaled="1"/>
          </a:gradFill>
          <a:ln>
            <a:gradFill>
              <a:gsLst>
                <a:gs pos="26000">
                  <a:schemeClr val="accent1">
                    <a:lumMod val="5000"/>
                    <a:lumOff val="95000"/>
                    <a:alpha val="0"/>
                  </a:schemeClr>
                </a:gs>
                <a:gs pos="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64" name="图片 63"/>
          <p:cNvPicPr>
            <a:picLocks noChangeAspect="1"/>
          </p:cNvPicPr>
          <p:nvPr/>
        </p:nvPicPr>
        <p:blipFill>
          <a:blip r:embed="rId4">
            <a:duotone>
              <a:schemeClr val="accent1">
                <a:shade val="45000"/>
                <a:satMod val="135000"/>
              </a:schemeClr>
              <a:prstClr val="white"/>
            </a:duotone>
          </a:blip>
          <a:stretch>
            <a:fillRect/>
          </a:stretch>
        </p:blipFill>
        <p:spPr>
          <a:xfrm>
            <a:off x="9897807" y="3354206"/>
            <a:ext cx="3165948" cy="3165948"/>
          </a:xfrm>
          <a:prstGeom prst="rect">
            <a:avLst/>
          </a:prstGeom>
        </p:spPr>
      </p:pic>
      <p:sp>
        <p:nvSpPr>
          <p:cNvPr id="30" name="PA-圆角矩形 38"/>
          <p:cNvSpPr/>
          <p:nvPr>
            <p:custDataLst>
              <p:tags r:id="rId1"/>
            </p:custDataLst>
          </p:nvPr>
        </p:nvSpPr>
        <p:spPr>
          <a:xfrm rot="5400000">
            <a:off x="4529083" y="419784"/>
            <a:ext cx="3011165" cy="10370043"/>
          </a:xfrm>
          <a:prstGeom prst="roundRect">
            <a:avLst>
              <a:gd name="adj" fmla="val 0"/>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5" name="椭圆 64"/>
          <p:cNvSpPr/>
          <p:nvPr/>
        </p:nvSpPr>
        <p:spPr>
          <a:xfrm>
            <a:off x="-29677" y="79623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3" name="矩形: 圆角 12"/>
          <p:cNvSpPr/>
          <p:nvPr/>
        </p:nvSpPr>
        <p:spPr>
          <a:xfrm>
            <a:off x="556989" y="516055"/>
            <a:ext cx="1967135"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514838"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供应链实力</a:t>
            </a:r>
          </a:p>
        </p:txBody>
      </p:sp>
      <p:cxnSp>
        <p:nvCxnSpPr>
          <p:cNvPr id="47" name="直接连接符 46"/>
          <p:cNvCxnSpPr/>
          <p:nvPr/>
        </p:nvCxnSpPr>
        <p:spPr>
          <a:xfrm flipH="1">
            <a:off x="3516320" y="882551"/>
            <a:ext cx="668495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9"/>
          <p:cNvSpPr txBox="1"/>
          <p:nvPr/>
        </p:nvSpPr>
        <p:spPr>
          <a:xfrm>
            <a:off x="1233674" y="4599085"/>
            <a:ext cx="9591303" cy="1341521"/>
          </a:xfrm>
          <a:prstGeom prst="rect">
            <a:avLst/>
          </a:prstGeom>
          <a:noFill/>
        </p:spPr>
        <p:txBody>
          <a:bodyPr wrap="square" rtlCol="0">
            <a:noAutofit/>
          </a:bodyPr>
          <a:lstStyle/>
          <a:p>
            <a:pPr>
              <a:lnSpc>
                <a:spcPct val="130000"/>
              </a:lnSpc>
            </a:pPr>
            <a:r>
              <a:rPr lang="zh-CN" altLang="en-US" sz="1600" dirty="0">
                <a:latin typeface="+mn-ea"/>
              </a:rPr>
              <a:t>企业简介是指通过文字和图片资料向社会公众介绍企业基本情况和经营战略的文案。</a:t>
            </a:r>
            <a:endParaRPr lang="en-US" altLang="zh-CN" sz="1600" dirty="0">
              <a:latin typeface="+mn-ea"/>
            </a:endParaRPr>
          </a:p>
          <a:p>
            <a:pPr>
              <a:lnSpc>
                <a:spcPct val="130000"/>
              </a:lnSpc>
            </a:pPr>
            <a:r>
              <a:rPr lang="zh-CN" altLang="en-US" sz="1600" dirty="0">
                <a:latin typeface="+mn-ea"/>
              </a:rPr>
              <a:t>企业简介是指通过文字和图片资料向社会公众介绍企业基本情况和经营战略的文案。</a:t>
            </a:r>
          </a:p>
          <a:p>
            <a:pPr algn="just" hangingPunct="0">
              <a:lnSpc>
                <a:spcPct val="130000"/>
              </a:lnSpc>
            </a:pPr>
            <a:r>
              <a:rPr lang="zh-CN" altLang="en-US" sz="1600" dirty="0">
                <a:solidFill>
                  <a:schemeClr val="bg1">
                    <a:lumMod val="25000"/>
                  </a:schemeClr>
                </a:solidFill>
                <a:latin typeface="+mn-ea"/>
                <a:cs typeface="微软雅黑" panose="020B0503020204020204" charset="-122"/>
              </a:rPr>
              <a:t>公司拥有一支强大的工程技术开发及质量管理监督队伍，具备完整的模具、注塑、钣金、机加工、整机装配的制造产业链，</a:t>
            </a:r>
            <a:r>
              <a:rPr lang="zh-CN" altLang="en-US" sz="1600" b="1" dirty="0">
                <a:solidFill>
                  <a:schemeClr val="accent1"/>
                </a:solidFill>
                <a:latin typeface="+mj-ea"/>
                <a:ea typeface="+mj-ea"/>
                <a:cs typeface="微软雅黑" panose="020B0503020204020204" charset="-122"/>
              </a:rPr>
              <a:t>完全按照采购标准生产，品质管控能力极强</a:t>
            </a:r>
            <a:r>
              <a:rPr lang="zh-CN" altLang="en-US" sz="1600" dirty="0">
                <a:solidFill>
                  <a:schemeClr val="bg1">
                    <a:lumMod val="25000"/>
                  </a:schemeClr>
                </a:solidFill>
                <a:latin typeface="+mn-ea"/>
                <a:cs typeface="微软雅黑" panose="020B0503020204020204" charset="-122"/>
              </a:rPr>
              <a:t>。</a:t>
            </a:r>
            <a:endParaRPr lang="en-US" altLang="zh-CN" sz="1600" dirty="0">
              <a:solidFill>
                <a:schemeClr val="bg1">
                  <a:lumMod val="25000"/>
                </a:schemeClr>
              </a:solidFill>
              <a:latin typeface="+mn-ea"/>
              <a:cs typeface="微软雅黑" panose="020B0503020204020204" charset="-122"/>
            </a:endParaRPr>
          </a:p>
        </p:txBody>
      </p:sp>
      <p:pic>
        <p:nvPicPr>
          <p:cNvPr id="3" name="图片 2" descr="建筑前的广场&#10;&#10;描述已自动生成"/>
          <p:cNvPicPr/>
          <p:nvPr/>
        </p:nvPicPr>
        <p:blipFill rotWithShape="1">
          <a:blip r:embed="rId5" cstate="print">
            <a:extLst>
              <a:ext uri="{28A0092B-C50C-407E-A947-70E740481C1C}">
                <a14:useLocalDpi xmlns:a14="http://schemas.microsoft.com/office/drawing/2010/main" val="0"/>
              </a:ext>
            </a:extLst>
          </a:blip>
          <a:srcRect t="11475"/>
          <a:stretch>
            <a:fillRect/>
          </a:stretch>
        </p:blipFill>
        <p:spPr>
          <a:xfrm>
            <a:off x="2839872" y="1583602"/>
            <a:ext cx="6509824" cy="2828944"/>
          </a:xfrm>
          <a:prstGeom prst="rect">
            <a:avLst/>
          </a:prstGeom>
          <a:ln w="25400">
            <a:solidFill>
              <a:schemeClr val="bg1"/>
            </a:solidFill>
          </a:ln>
          <a:effectLst>
            <a:outerShdw blurRad="190500" dist="38100" dir="5400000" algn="t" rotWithShape="0">
              <a:srgbClr val="F2740C">
                <a:alpha val="40000"/>
              </a:srgbClr>
            </a:outerShdw>
          </a:effectLst>
        </p:spPr>
      </p:pic>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椭圆 64"/>
          <p:cNvSpPr/>
          <p:nvPr/>
        </p:nvSpPr>
        <p:spPr>
          <a:xfrm>
            <a:off x="162436" y="1045224"/>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90" y="516055"/>
            <a:ext cx="1690910"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231106"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市场前景</a:t>
            </a:r>
          </a:p>
        </p:txBody>
      </p:sp>
      <p:cxnSp>
        <p:nvCxnSpPr>
          <p:cNvPr id="47" name="直接连接符 46"/>
          <p:cNvCxnSpPr/>
          <p:nvPr/>
        </p:nvCxnSpPr>
        <p:spPr>
          <a:xfrm flipH="1">
            <a:off x="3516320" y="882551"/>
            <a:ext cx="668495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组合 42"/>
          <p:cNvGrpSpPr/>
          <p:nvPr/>
        </p:nvGrpSpPr>
        <p:grpSpPr>
          <a:xfrm>
            <a:off x="6400956" y="1538806"/>
            <a:ext cx="4653167" cy="4653167"/>
            <a:chOff x="6400956" y="1538806"/>
            <a:chExt cx="4653167" cy="4653167"/>
          </a:xfrm>
        </p:grpSpPr>
        <p:sp>
          <p:nvSpPr>
            <p:cNvPr id="44" name="椭圆 43"/>
            <p:cNvSpPr/>
            <p:nvPr/>
          </p:nvSpPr>
          <p:spPr>
            <a:xfrm flipH="1">
              <a:off x="6400956" y="1538806"/>
              <a:ext cx="4653167" cy="4653167"/>
            </a:xfrm>
            <a:prstGeom prst="ellipse">
              <a:avLst/>
            </a:prstGeom>
            <a:gradFill>
              <a:gsLst>
                <a:gs pos="0">
                  <a:schemeClr val="accent1">
                    <a:lumMod val="40000"/>
                    <a:lumOff val="60000"/>
                    <a:alpha val="15000"/>
                  </a:schemeClr>
                </a:gs>
                <a:gs pos="100000">
                  <a:schemeClr val="accent1">
                    <a:lumMod val="40000"/>
                    <a:lumOff val="60000"/>
                    <a:alpha val="0"/>
                  </a:schemeClr>
                </a:gs>
              </a:gsLst>
              <a:lin ang="0" scaled="1"/>
            </a:gradFill>
            <a:ln>
              <a:gradFill flip="none" rotWithShape="1">
                <a:gsLst>
                  <a:gs pos="60000">
                    <a:schemeClr val="accent1">
                      <a:lumMod val="40000"/>
                      <a:lumOff val="60000"/>
                      <a:alpha val="30000"/>
                    </a:schemeClr>
                  </a:gs>
                  <a:gs pos="100000">
                    <a:schemeClr val="accent1">
                      <a:lumMod val="40000"/>
                      <a:lumOff val="60000"/>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椭圆 44"/>
            <p:cNvSpPr/>
            <p:nvPr/>
          </p:nvSpPr>
          <p:spPr>
            <a:xfrm flipH="1">
              <a:off x="6904994" y="2052449"/>
              <a:ext cx="3596640" cy="3596640"/>
            </a:xfrm>
            <a:prstGeom prst="ellipse">
              <a:avLst/>
            </a:prstGeom>
            <a:gradFill>
              <a:gsLst>
                <a:gs pos="0">
                  <a:schemeClr val="accent1">
                    <a:lumMod val="60000"/>
                    <a:lumOff val="40000"/>
                  </a:schemeClr>
                </a:gs>
                <a:gs pos="100000">
                  <a:schemeClr val="accent1"/>
                </a:gs>
              </a:gsLst>
              <a:lin ang="2700000" scaled="1"/>
            </a:gradFill>
            <a:ln>
              <a:noFill/>
            </a:ln>
            <a:effectLst>
              <a:outerShdw blurRad="190500" algn="ctr" rotWithShape="0">
                <a:schemeClr val="accent1">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文本框 45"/>
            <p:cNvSpPr txBox="1"/>
            <p:nvPr/>
          </p:nvSpPr>
          <p:spPr>
            <a:xfrm flipH="1">
              <a:off x="7184259" y="2331717"/>
              <a:ext cx="3038107" cy="3038107"/>
            </a:xfrm>
            <a:prstGeom prst="rect">
              <a:avLst/>
            </a:prstGeom>
            <a:noFill/>
          </p:spPr>
          <p:txBody>
            <a:bodyPr wrap="square" lIns="0" tIns="0" rIns="0" bIns="0" rtlCol="0">
              <a:prstTxWarp prst="textCircle">
                <a:avLst>
                  <a:gd name="adj" fmla="val 78245"/>
                </a:avLst>
              </a:prstTxWarp>
              <a:noAutofit/>
            </a:bodyPr>
            <a:lstStyle/>
            <a:p>
              <a:pPr algn="dist"/>
              <a:r>
                <a:rPr lang="en-US" altLang="zh-CN" spc="600" dirty="0">
                  <a:gradFill flip="none" rotWithShape="1">
                    <a:gsLst>
                      <a:gs pos="0">
                        <a:schemeClr val="bg1">
                          <a:alpha val="9000"/>
                        </a:schemeClr>
                      </a:gs>
                      <a:gs pos="100000">
                        <a:schemeClr val="bg1">
                          <a:alpha val="42000"/>
                        </a:schemeClr>
                      </a:gs>
                    </a:gsLst>
                    <a:lin ang="10800000" scaled="1"/>
                    <a:tileRect/>
                  </a:gradFill>
                </a:rPr>
                <a:t>IIIIIIIIIIIIIIIIIIIIIIIIIIIIIIIIIIIIIIIIIIIIIIIIIIIIIIIIIIIIIIIIIIIIIIIIIIIIII</a:t>
              </a:r>
              <a:endParaRPr lang="zh-CN" altLang="en-US" spc="600" dirty="0">
                <a:gradFill flip="none" rotWithShape="1">
                  <a:gsLst>
                    <a:gs pos="0">
                      <a:schemeClr val="bg1">
                        <a:alpha val="9000"/>
                      </a:schemeClr>
                    </a:gs>
                    <a:gs pos="100000">
                      <a:schemeClr val="bg1">
                        <a:alpha val="42000"/>
                      </a:schemeClr>
                    </a:gs>
                  </a:gsLst>
                  <a:lin ang="10800000" scaled="1"/>
                  <a:tileRect/>
                </a:gradFill>
              </a:endParaRPr>
            </a:p>
          </p:txBody>
        </p:sp>
        <p:sp>
          <p:nvSpPr>
            <p:cNvPr id="48" name="椭圆 47"/>
            <p:cNvSpPr/>
            <p:nvPr/>
          </p:nvSpPr>
          <p:spPr>
            <a:xfrm flipH="1">
              <a:off x="6826660" y="1974116"/>
              <a:ext cx="3753306" cy="3753306"/>
            </a:xfrm>
            <a:prstGeom prst="ellipse">
              <a:avLst/>
            </a:prstGeom>
            <a:noFill/>
            <a:ln>
              <a:gradFill flip="none" rotWithShape="1">
                <a:gsLst>
                  <a:gs pos="0">
                    <a:schemeClr val="accent1">
                      <a:lumMod val="40000"/>
                      <a:lumOff val="60000"/>
                      <a:alpha val="60000"/>
                    </a:schemeClr>
                  </a:gs>
                  <a:gs pos="100000">
                    <a:schemeClr val="accent1">
                      <a:lumMod val="60000"/>
                      <a:lumOff val="40000"/>
                      <a:alpha val="44000"/>
                    </a:schemeClr>
                  </a:gs>
                </a:gsLst>
                <a:lin ang="0" scaled="1"/>
                <a:tileRect/>
              </a:gradFill>
            </a:ln>
            <a:effectLst>
              <a:outerShdw blurRad="63500" sx="102000" sy="102000" algn="ctr" rotWithShape="0">
                <a:schemeClr val="accent1">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p:cNvSpPr/>
            <p:nvPr/>
          </p:nvSpPr>
          <p:spPr>
            <a:xfrm flipH="1">
              <a:off x="6673947" y="1821403"/>
              <a:ext cx="4058733" cy="4058733"/>
            </a:xfrm>
            <a:prstGeom prst="ellipse">
              <a:avLst/>
            </a:prstGeom>
            <a:noFill/>
            <a:ln w="9525">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51" name="组合 50"/>
          <p:cNvGrpSpPr/>
          <p:nvPr/>
        </p:nvGrpSpPr>
        <p:grpSpPr>
          <a:xfrm>
            <a:off x="1137878" y="1538806"/>
            <a:ext cx="4653167" cy="4653167"/>
            <a:chOff x="1137878" y="1538806"/>
            <a:chExt cx="4653167" cy="4653167"/>
          </a:xfrm>
        </p:grpSpPr>
        <p:sp>
          <p:nvSpPr>
            <p:cNvPr id="52" name="椭圆 51"/>
            <p:cNvSpPr/>
            <p:nvPr/>
          </p:nvSpPr>
          <p:spPr>
            <a:xfrm>
              <a:off x="1137878" y="1538806"/>
              <a:ext cx="4653167" cy="4653167"/>
            </a:xfrm>
            <a:prstGeom prst="ellipse">
              <a:avLst/>
            </a:prstGeom>
            <a:gradFill>
              <a:gsLst>
                <a:gs pos="0">
                  <a:schemeClr val="accent1">
                    <a:lumMod val="40000"/>
                    <a:lumOff val="60000"/>
                    <a:alpha val="15000"/>
                  </a:schemeClr>
                </a:gs>
                <a:gs pos="100000">
                  <a:schemeClr val="accent1">
                    <a:lumMod val="40000"/>
                    <a:lumOff val="60000"/>
                    <a:alpha val="0"/>
                  </a:schemeClr>
                </a:gs>
              </a:gsLst>
              <a:lin ang="0" scaled="1"/>
            </a:gradFill>
            <a:ln>
              <a:gradFill flip="none" rotWithShape="1">
                <a:gsLst>
                  <a:gs pos="60000">
                    <a:schemeClr val="accent1">
                      <a:lumMod val="40000"/>
                      <a:lumOff val="60000"/>
                      <a:alpha val="30000"/>
                    </a:schemeClr>
                  </a:gs>
                  <a:gs pos="100000">
                    <a:schemeClr val="accent1">
                      <a:lumMod val="40000"/>
                      <a:lumOff val="60000"/>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p:cNvSpPr/>
            <p:nvPr/>
          </p:nvSpPr>
          <p:spPr>
            <a:xfrm>
              <a:off x="1656834" y="2052449"/>
              <a:ext cx="3596640" cy="3596640"/>
            </a:xfrm>
            <a:prstGeom prst="ellipse">
              <a:avLst/>
            </a:prstGeom>
            <a:gradFill flip="none" rotWithShape="1">
              <a:gsLst>
                <a:gs pos="0">
                  <a:schemeClr val="accent1">
                    <a:lumMod val="60000"/>
                    <a:lumOff val="40000"/>
                  </a:schemeClr>
                </a:gs>
                <a:gs pos="100000">
                  <a:schemeClr val="accent1">
                    <a:lumMod val="100000"/>
                  </a:schemeClr>
                </a:gs>
              </a:gsLst>
              <a:lin ang="2700000" scaled="1"/>
              <a:tileRect/>
            </a:gradFill>
            <a:ln>
              <a:noFill/>
            </a:ln>
            <a:effectLst>
              <a:outerShdw blurRad="190500" algn="ctr" rotWithShape="0">
                <a:schemeClr val="accent1">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55" name="组合 54"/>
            <p:cNvGrpSpPr/>
            <p:nvPr/>
          </p:nvGrpSpPr>
          <p:grpSpPr>
            <a:xfrm>
              <a:off x="1425788" y="1821403"/>
              <a:ext cx="4058733" cy="4058733"/>
              <a:chOff x="3926640" y="1762414"/>
              <a:chExt cx="4520826" cy="4520826"/>
            </a:xfrm>
          </p:grpSpPr>
          <p:sp>
            <p:nvSpPr>
              <p:cNvPr id="58" name="文本框 57"/>
              <p:cNvSpPr txBox="1"/>
              <p:nvPr/>
            </p:nvSpPr>
            <p:spPr>
              <a:xfrm>
                <a:off x="4495054" y="2330828"/>
                <a:ext cx="3384000" cy="3384000"/>
              </a:xfrm>
              <a:prstGeom prst="rect">
                <a:avLst/>
              </a:prstGeom>
              <a:noFill/>
            </p:spPr>
            <p:txBody>
              <a:bodyPr wrap="square" lIns="0" tIns="0" rIns="0" bIns="0" rtlCol="0">
                <a:prstTxWarp prst="textCircle">
                  <a:avLst>
                    <a:gd name="adj" fmla="val 78245"/>
                  </a:avLst>
                </a:prstTxWarp>
                <a:noAutofit/>
              </a:bodyPr>
              <a:lstStyle/>
              <a:p>
                <a:pPr algn="dist"/>
                <a:r>
                  <a:rPr lang="en-US" altLang="zh-CN" spc="600" dirty="0">
                    <a:gradFill flip="none" rotWithShape="1">
                      <a:gsLst>
                        <a:gs pos="0">
                          <a:schemeClr val="bg1">
                            <a:alpha val="9000"/>
                          </a:schemeClr>
                        </a:gs>
                        <a:gs pos="100000">
                          <a:schemeClr val="bg1">
                            <a:alpha val="42000"/>
                          </a:schemeClr>
                        </a:gs>
                      </a:gsLst>
                      <a:lin ang="10800000" scaled="1"/>
                      <a:tileRect/>
                    </a:gradFill>
                  </a:rPr>
                  <a:t>IIIIIIIIIIIIIIIIIIIIIIIIIIIIIIIIIIIIIIIIIIIIIIIIIIIIIIIIIIIIIIIIIIIIIIIIIIIIII</a:t>
                </a:r>
                <a:endParaRPr lang="zh-CN" altLang="en-US" spc="600" dirty="0">
                  <a:gradFill flip="none" rotWithShape="1">
                    <a:gsLst>
                      <a:gs pos="0">
                        <a:schemeClr val="bg1">
                          <a:alpha val="9000"/>
                        </a:schemeClr>
                      </a:gs>
                      <a:gs pos="100000">
                        <a:schemeClr val="bg1">
                          <a:alpha val="42000"/>
                        </a:schemeClr>
                      </a:gs>
                    </a:gsLst>
                    <a:lin ang="10800000" scaled="1"/>
                    <a:tileRect/>
                  </a:gradFill>
                </a:endParaRPr>
              </a:p>
            </p:txBody>
          </p:sp>
          <p:sp>
            <p:nvSpPr>
              <p:cNvPr id="61" name="椭圆 60"/>
              <p:cNvSpPr/>
              <p:nvPr/>
            </p:nvSpPr>
            <p:spPr>
              <a:xfrm>
                <a:off x="4096740" y="1932514"/>
                <a:ext cx="4180626" cy="4180626"/>
              </a:xfrm>
              <a:prstGeom prst="ellipse">
                <a:avLst/>
              </a:prstGeom>
              <a:noFill/>
              <a:ln>
                <a:gradFill flip="none" rotWithShape="1">
                  <a:gsLst>
                    <a:gs pos="0">
                      <a:schemeClr val="accent1">
                        <a:lumMod val="40000"/>
                        <a:lumOff val="60000"/>
                        <a:alpha val="60000"/>
                      </a:schemeClr>
                    </a:gs>
                    <a:gs pos="100000">
                      <a:schemeClr val="accent1">
                        <a:lumMod val="60000"/>
                        <a:lumOff val="40000"/>
                        <a:alpha val="44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p:cNvSpPr/>
              <p:nvPr/>
            </p:nvSpPr>
            <p:spPr>
              <a:xfrm>
                <a:off x="3926640" y="1762414"/>
                <a:ext cx="4520826" cy="4520826"/>
              </a:xfrm>
              <a:prstGeom prst="ellipse">
                <a:avLst/>
              </a:prstGeom>
              <a:noFill/>
              <a:ln w="9525">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sp>
        <p:nvSpPr>
          <p:cNvPr id="66" name="文本框 65"/>
          <p:cNvSpPr txBox="1"/>
          <p:nvPr/>
        </p:nvSpPr>
        <p:spPr>
          <a:xfrm>
            <a:off x="2043252" y="2886232"/>
            <a:ext cx="2823804" cy="553998"/>
          </a:xfrm>
          <a:prstGeom prst="rect">
            <a:avLst/>
          </a:prstGeom>
          <a:noFill/>
          <a:ln>
            <a:noFill/>
          </a:ln>
        </p:spPr>
        <p:txBody>
          <a:bodyPr wrap="square" lIns="0" tIns="0" rIns="0" bIns="0" rtlCol="0">
            <a:noAutofit/>
          </a:bodyPr>
          <a:lstStyle/>
          <a:p>
            <a:pPr algn="ctr" defTabSz="457200" fontAlgn="base">
              <a:spcBef>
                <a:spcPct val="0"/>
              </a:spcBef>
              <a:spcAft>
                <a:spcPct val="0"/>
              </a:spcAft>
              <a:defRPr/>
            </a:pPr>
            <a:r>
              <a:rPr lang="zh-CN" altLang="en-US" sz="36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市场优势</a:t>
            </a:r>
          </a:p>
        </p:txBody>
      </p:sp>
      <p:sp>
        <p:nvSpPr>
          <p:cNvPr id="69" name="文本框 68"/>
          <p:cNvSpPr txBox="1"/>
          <p:nvPr/>
        </p:nvSpPr>
        <p:spPr>
          <a:xfrm flipH="1">
            <a:off x="7291412" y="2886232"/>
            <a:ext cx="2823804" cy="553998"/>
          </a:xfrm>
          <a:prstGeom prst="rect">
            <a:avLst/>
          </a:prstGeom>
          <a:noFill/>
          <a:ln>
            <a:noFill/>
          </a:ln>
        </p:spPr>
        <p:txBody>
          <a:bodyPr wrap="square" lIns="0" tIns="0" rIns="0" bIns="0" rtlCol="0">
            <a:noAutofit/>
          </a:bodyPr>
          <a:lstStyle>
            <a:defPPr>
              <a:defRPr lang="zh-CN"/>
            </a:defPPr>
            <a:lvl1pPr algn="ctr" defTabSz="457200" fontAlgn="base">
              <a:spcBef>
                <a:spcPct val="0"/>
              </a:spcBef>
              <a:spcAft>
                <a:spcPct val="0"/>
              </a:spcAft>
              <a:defRPr sz="3600" b="1">
                <a:solidFill>
                  <a:schemeClr val="bg1"/>
                </a:solidFill>
                <a:effectLst>
                  <a:outerShdw blurRad="254000" dist="38100" dir="5400000" algn="t" rotWithShape="0">
                    <a:schemeClr val="accent1">
                      <a:lumMod val="75000"/>
                      <a:alpha val="20000"/>
                    </a:schemeClr>
                  </a:outerShdw>
                </a:effectLst>
                <a:latin typeface="+mj-ea"/>
                <a:ea typeface="+mj-ea"/>
                <a:cs typeface="阿里巴巴普惠体 H" panose="00020600040101010101" pitchFamily="18" charset="-122"/>
              </a:defRPr>
            </a:lvl1pPr>
          </a:lstStyle>
          <a:p>
            <a:r>
              <a:rPr lang="zh-CN" altLang="en-US" dirty="0">
                <a:cs typeface="微软雅黑" panose="020B0503020204020204" charset="-122"/>
              </a:rPr>
              <a:t>市场劣势</a:t>
            </a:r>
          </a:p>
        </p:txBody>
      </p:sp>
      <p:sp>
        <p:nvSpPr>
          <p:cNvPr id="71" name="矩形 70"/>
          <p:cNvSpPr/>
          <p:nvPr/>
        </p:nvSpPr>
        <p:spPr>
          <a:xfrm>
            <a:off x="2226872" y="3865389"/>
            <a:ext cx="2575448" cy="1074507"/>
          </a:xfrm>
          <a:prstGeom prst="rect">
            <a:avLst/>
          </a:prstGeom>
          <a:noFill/>
          <a:ln>
            <a:noFill/>
          </a:ln>
        </p:spPr>
        <p:txBody>
          <a:bodyPr wrap="square" lIns="36000" tIns="72000" rIns="36000" bIns="72000" rtlCol="0">
            <a:noAutofit/>
          </a:bodyPr>
          <a:lstStyle/>
          <a:p>
            <a:pPr>
              <a:lnSpc>
                <a:spcPct val="130000"/>
              </a:lnSpc>
            </a:pPr>
            <a:r>
              <a:rPr lang="zh-CN" altLang="en-US" sz="1600" dirty="0">
                <a:solidFill>
                  <a:schemeClr val="bg1"/>
                </a:solidFill>
                <a:latin typeface="+mn-ea"/>
              </a:rPr>
              <a:t>企业简介是指通过文字和图片资料向社会公众介绍企业基本情况和经营战略的文案。</a:t>
            </a:r>
            <a:endParaRPr lang="en-US" altLang="zh-CN" sz="1600" dirty="0">
              <a:solidFill>
                <a:schemeClr val="bg1"/>
              </a:solidFill>
              <a:latin typeface="+mn-ea"/>
            </a:endParaRPr>
          </a:p>
        </p:txBody>
      </p:sp>
      <p:cxnSp>
        <p:nvCxnSpPr>
          <p:cNvPr id="72" name="直接连接符 71"/>
          <p:cNvCxnSpPr/>
          <p:nvPr/>
        </p:nvCxnSpPr>
        <p:spPr>
          <a:xfrm>
            <a:off x="3035148" y="3674187"/>
            <a:ext cx="879276"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7415621" y="3865389"/>
            <a:ext cx="2575448" cy="1074507"/>
          </a:xfrm>
          <a:prstGeom prst="rect">
            <a:avLst/>
          </a:prstGeom>
          <a:noFill/>
          <a:ln>
            <a:noFill/>
          </a:ln>
        </p:spPr>
        <p:txBody>
          <a:bodyPr wrap="square" lIns="36000" tIns="72000" rIns="36000" bIns="72000" rtlCol="0">
            <a:noAutofit/>
          </a:bodyPr>
          <a:lstStyle/>
          <a:p>
            <a:pPr>
              <a:lnSpc>
                <a:spcPct val="130000"/>
              </a:lnSpc>
            </a:pPr>
            <a:r>
              <a:rPr lang="zh-CN" altLang="en-US" sz="1600" dirty="0">
                <a:solidFill>
                  <a:schemeClr val="bg1"/>
                </a:solidFill>
                <a:latin typeface="+mn-ea"/>
              </a:rPr>
              <a:t>企业简介是指通过文字和图片资料向社会公众介绍企业基本情况和经营战略的文案。</a:t>
            </a:r>
            <a:endParaRPr lang="en-US" altLang="zh-CN" sz="1600" dirty="0">
              <a:solidFill>
                <a:schemeClr val="bg1"/>
              </a:solidFill>
              <a:latin typeface="+mn-ea"/>
            </a:endParaRPr>
          </a:p>
        </p:txBody>
      </p:sp>
      <p:cxnSp>
        <p:nvCxnSpPr>
          <p:cNvPr id="75" name="直接连接符 74"/>
          <p:cNvCxnSpPr/>
          <p:nvPr/>
        </p:nvCxnSpPr>
        <p:spPr>
          <a:xfrm>
            <a:off x="8263674" y="3674187"/>
            <a:ext cx="879276" cy="0"/>
          </a:xfrm>
          <a:prstGeom prst="line">
            <a:avLst/>
          </a:prstGeom>
          <a:ln w="381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76" name="椭圆 75"/>
          <p:cNvSpPr/>
          <p:nvPr/>
        </p:nvSpPr>
        <p:spPr>
          <a:xfrm>
            <a:off x="11336939" y="473814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图形 110"/>
          <p:cNvSpPr/>
          <p:nvPr/>
        </p:nvSpPr>
        <p:spPr>
          <a:xfrm flipH="1">
            <a:off x="3261151" y="2413516"/>
            <a:ext cx="427270" cy="427271"/>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a:p>
        </p:txBody>
      </p:sp>
      <p:sp>
        <p:nvSpPr>
          <p:cNvPr id="79" name="图形 110"/>
          <p:cNvSpPr/>
          <p:nvPr/>
        </p:nvSpPr>
        <p:spPr>
          <a:xfrm flipH="1">
            <a:off x="8489677" y="2413516"/>
            <a:ext cx="427270" cy="427271"/>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a:p>
        </p:txBody>
      </p:sp>
      <p:sp>
        <p:nvSpPr>
          <p:cNvPr id="80" name="文本框 79"/>
          <p:cNvSpPr txBox="1"/>
          <p:nvPr/>
        </p:nvSpPr>
        <p:spPr>
          <a:xfrm>
            <a:off x="5669942" y="3429000"/>
            <a:ext cx="852117" cy="707886"/>
          </a:xfrm>
          <a:prstGeom prst="rect">
            <a:avLst/>
          </a:prstGeom>
          <a:noFill/>
        </p:spPr>
        <p:txBody>
          <a:bodyPr wrap="square" rtlCol="0">
            <a:noAutofit/>
          </a:bodyPr>
          <a:lstStyle>
            <a:defPPr>
              <a:defRPr lang="zh-CN"/>
            </a:defPPr>
            <a:lvl1pPr>
              <a:defRPr sz="2400" b="1">
                <a:solidFill>
                  <a:schemeClr val="accent1"/>
                </a:solidFill>
                <a:latin typeface="+mn-ea"/>
              </a:defRPr>
            </a:lvl1pPr>
          </a:lstStyle>
          <a:p>
            <a:pPr algn="ctr"/>
            <a:r>
              <a:rPr lang="en-US" altLang="zh-CN" sz="4000" dirty="0"/>
              <a:t>VS</a:t>
            </a:r>
            <a:endParaRPr lang="zh-CN" altLang="en-US" sz="4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p:cNvPicPr>
            <a:picLocks noChangeAspect="1"/>
          </p:cNvPicPr>
          <p:nvPr/>
        </p:nvPicPr>
        <p:blipFill>
          <a:blip r:embed="rId10">
            <a:duotone>
              <a:schemeClr val="accent1">
                <a:shade val="45000"/>
                <a:satMod val="135000"/>
              </a:schemeClr>
              <a:prstClr val="white"/>
            </a:duotone>
          </a:blip>
          <a:stretch>
            <a:fillRect/>
          </a:stretch>
        </p:blipFill>
        <p:spPr>
          <a:xfrm>
            <a:off x="3642698" y="440597"/>
            <a:ext cx="3165948" cy="3165948"/>
          </a:xfrm>
          <a:prstGeom prst="rect">
            <a:avLst/>
          </a:prstGeom>
        </p:spPr>
      </p:pic>
      <p:sp>
        <p:nvSpPr>
          <p:cNvPr id="30" name="PA-圆角矩形 38"/>
          <p:cNvSpPr/>
          <p:nvPr>
            <p:custDataLst>
              <p:tags r:id="rId1"/>
            </p:custDataLst>
          </p:nvPr>
        </p:nvSpPr>
        <p:spPr>
          <a:xfrm rot="5400000">
            <a:off x="1164707" y="3084043"/>
            <a:ext cx="3429000" cy="4118913"/>
          </a:xfrm>
          <a:prstGeom prst="roundRect">
            <a:avLst>
              <a:gd name="adj" fmla="val 0"/>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5" name="椭圆 64"/>
          <p:cNvSpPr/>
          <p:nvPr/>
        </p:nvSpPr>
        <p:spPr>
          <a:xfrm>
            <a:off x="-29677" y="79623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88" y="516055"/>
            <a:ext cx="2677531"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2199320"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 全渠道品牌展示</a:t>
            </a:r>
          </a:p>
        </p:txBody>
      </p:sp>
      <p:cxnSp>
        <p:nvCxnSpPr>
          <p:cNvPr id="47" name="直接连接符 46"/>
          <p:cNvCxnSpPr/>
          <p:nvPr/>
        </p:nvCxnSpPr>
        <p:spPr>
          <a:xfrm flipH="1">
            <a:off x="3516320" y="882551"/>
            <a:ext cx="668495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293599" y="1661940"/>
            <a:ext cx="1585713" cy="461665"/>
          </a:xfrm>
          <a:prstGeom prst="rect">
            <a:avLst/>
          </a:prstGeom>
          <a:noFill/>
        </p:spPr>
        <p:txBody>
          <a:bodyPr wrap="square">
            <a:noAutofit/>
          </a:bodyPr>
          <a:lstStyle/>
          <a:p>
            <a:r>
              <a:rPr lang="zh-CN" altLang="en-US" sz="24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rPr>
              <a:t>线下渠道</a:t>
            </a:r>
          </a:p>
        </p:txBody>
      </p:sp>
      <p:sp>
        <p:nvSpPr>
          <p:cNvPr id="22" name="椭圆 21"/>
          <p:cNvSpPr/>
          <p:nvPr/>
        </p:nvSpPr>
        <p:spPr>
          <a:xfrm>
            <a:off x="664303" y="1602159"/>
            <a:ext cx="594522" cy="594522"/>
          </a:xfrm>
          <a:prstGeom prst="ellipse">
            <a:avLst/>
          </a:prstGeom>
          <a:ln>
            <a:noFill/>
          </a:ln>
          <a:effectLst>
            <a:outerShdw blurRad="190500" dist="38100" dir="2700000" algn="tl" rotWithShape="0">
              <a:srgbClr val="F58932">
                <a:alpha val="40000"/>
              </a:srgb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ctr"/>
            <a:endParaRPr lang="zh-CN" altLang="en-US"/>
          </a:p>
        </p:txBody>
      </p:sp>
      <p:sp>
        <p:nvSpPr>
          <p:cNvPr id="27" name="文本框 26"/>
          <p:cNvSpPr txBox="1"/>
          <p:nvPr/>
        </p:nvSpPr>
        <p:spPr>
          <a:xfrm>
            <a:off x="825157" y="2382070"/>
            <a:ext cx="3988435" cy="685124"/>
          </a:xfrm>
          <a:prstGeom prst="rect">
            <a:avLst/>
          </a:prstGeom>
          <a:noFill/>
        </p:spPr>
        <p:txBody>
          <a:bodyPr wrap="square" lIns="0" tIns="0" rIns="0" bIns="0" rtlCol="0" anchor="t">
            <a:noAutofit/>
          </a:bodyPr>
          <a:lstStyle/>
          <a:p>
            <a:pPr algn="just">
              <a:lnSpc>
                <a:spcPct val="130000"/>
              </a:lnSpc>
            </a:pPr>
            <a:r>
              <a:rPr lang="zh-CN" altLang="en-US" dirty="0">
                <a:latin typeface="+mn-ea"/>
                <a:sym typeface="+mn-ea"/>
              </a:rPr>
              <a:t>终端品牌展示进驻</a:t>
            </a:r>
            <a:endParaRPr lang="en-US" altLang="zh-CN" dirty="0">
              <a:latin typeface="+mn-ea"/>
              <a:sym typeface="+mn-ea"/>
            </a:endParaRPr>
          </a:p>
          <a:p>
            <a:pPr algn="just">
              <a:lnSpc>
                <a:spcPct val="130000"/>
              </a:lnSpc>
            </a:pPr>
            <a:r>
              <a:rPr lang="zh-CN" altLang="en-US" dirty="0">
                <a:latin typeface="+mn-ea"/>
                <a:sym typeface="+mn-ea"/>
              </a:rPr>
              <a:t>大型连锁超市、全屋定制卖场等</a:t>
            </a:r>
          </a:p>
        </p:txBody>
      </p:sp>
      <p:cxnSp>
        <p:nvCxnSpPr>
          <p:cNvPr id="3" name="直接连接符 2"/>
          <p:cNvCxnSpPr/>
          <p:nvPr/>
        </p:nvCxnSpPr>
        <p:spPr>
          <a:xfrm>
            <a:off x="1348486" y="2123605"/>
            <a:ext cx="2165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4" name="PA-Graphic 66"/>
          <p:cNvPicPr/>
          <p:nvPr>
            <p:custDataLst>
              <p:tags r:id="rId2"/>
            </p:custDataLst>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1575" y="1705227"/>
            <a:ext cx="359977" cy="360718"/>
          </a:xfrm>
          <a:prstGeom prst="rect">
            <a:avLst/>
          </a:prstGeom>
        </p:spPr>
      </p:pic>
      <p:grpSp>
        <p:nvGrpSpPr>
          <p:cNvPr id="94" name="组合 93"/>
          <p:cNvGrpSpPr/>
          <p:nvPr/>
        </p:nvGrpSpPr>
        <p:grpSpPr>
          <a:xfrm>
            <a:off x="5290743" y="1721651"/>
            <a:ext cx="6404433" cy="3769789"/>
            <a:chOff x="8096111" y="2072182"/>
            <a:chExt cx="3363627" cy="2082734"/>
          </a:xfrm>
        </p:grpSpPr>
        <p:sp>
          <p:nvSpPr>
            <p:cNvPr id="96" name="矩形: 圆角 95"/>
            <p:cNvSpPr/>
            <p:nvPr/>
          </p:nvSpPr>
          <p:spPr>
            <a:xfrm>
              <a:off x="8096111" y="2072182"/>
              <a:ext cx="3363627" cy="2082734"/>
            </a:xfrm>
            <a:prstGeom prst="roundRect">
              <a:avLst>
                <a:gd name="adj" fmla="val 4462"/>
              </a:avLst>
            </a:prstGeom>
            <a:gradFill flip="none" rotWithShape="1">
              <a:gsLst>
                <a:gs pos="85000">
                  <a:schemeClr val="bg1">
                    <a:alpha val="0"/>
                  </a:schemeClr>
                </a:gs>
                <a:gs pos="98000">
                  <a:schemeClr val="bg1"/>
                </a:gs>
              </a:gsLst>
              <a:path path="rect">
                <a:fillToRect l="50000" t="50000" r="50000" b="50000"/>
              </a:path>
              <a:tileRect/>
            </a:gradFill>
            <a:ln w="6350">
              <a:gradFill flip="none" rotWithShape="1">
                <a:gsLst>
                  <a:gs pos="0">
                    <a:srgbClr val="FF7E41">
                      <a:alpha val="0"/>
                    </a:srgbClr>
                  </a:gs>
                  <a:gs pos="50000">
                    <a:srgbClr val="FF7E41">
                      <a:alpha val="80000"/>
                    </a:srgbClr>
                  </a:gs>
                  <a:gs pos="100000">
                    <a:srgbClr val="FF7E41">
                      <a:alpha val="0"/>
                    </a:srgbClr>
                  </a:gs>
                </a:gsLst>
                <a:lin ang="6600000" scaled="0"/>
                <a:tileRect/>
              </a:gradFill>
            </a:ln>
            <a:effectLst>
              <a:outerShdw blurRad="190500" sx="102000" sy="102000" algn="ctr" rotWithShape="0">
                <a:srgbClr val="F75E11">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dirty="0"/>
            </a:p>
          </p:txBody>
        </p:sp>
        <p:grpSp>
          <p:nvGrpSpPr>
            <p:cNvPr id="97" name="组合 96"/>
            <p:cNvGrpSpPr/>
            <p:nvPr/>
          </p:nvGrpSpPr>
          <p:grpSpPr>
            <a:xfrm>
              <a:off x="8096111" y="2073905"/>
              <a:ext cx="3363627" cy="181690"/>
              <a:chOff x="12662063" y="728492"/>
              <a:chExt cx="1866193" cy="100804"/>
            </a:xfrm>
          </p:grpSpPr>
          <p:grpSp>
            <p:nvGrpSpPr>
              <p:cNvPr id="98" name="PA-组合 1"/>
              <p:cNvGrpSpPr/>
              <p:nvPr>
                <p:custDataLst>
                  <p:tags r:id="rId3"/>
                </p:custDataLst>
              </p:nvPr>
            </p:nvGrpSpPr>
            <p:grpSpPr>
              <a:xfrm>
                <a:off x="12662063" y="728492"/>
                <a:ext cx="1866193" cy="80695"/>
                <a:chOff x="2315029" y="1677922"/>
                <a:chExt cx="7561942" cy="326980"/>
              </a:xfrm>
              <a:effectLst>
                <a:outerShdw blurRad="330200" dir="13500000" sy="23000" kx="1200000" algn="br" rotWithShape="0">
                  <a:prstClr val="black">
                    <a:alpha val="20000"/>
                  </a:prstClr>
                </a:outerShdw>
              </a:effectLst>
            </p:grpSpPr>
            <p:sp>
              <p:nvSpPr>
                <p:cNvPr id="100" name="PA-任意多边形 38"/>
                <p:cNvSpPr/>
                <p:nvPr>
                  <p:custDataLst>
                    <p:tags r:id="rId4"/>
                  </p:custDataLst>
                </p:nvPr>
              </p:nvSpPr>
              <p:spPr>
                <a:xfrm>
                  <a:off x="2315029" y="1677922"/>
                  <a:ext cx="7561942" cy="326980"/>
                </a:xfrm>
                <a:custGeom>
                  <a:avLst/>
                  <a:gdLst>
                    <a:gd name="connsiteX0" fmla="*/ 149987 w 7561942"/>
                    <a:gd name="connsiteY0" fmla="*/ 0 h 326980"/>
                    <a:gd name="connsiteX1" fmla="*/ 7411955 w 7561942"/>
                    <a:gd name="connsiteY1" fmla="*/ 0 h 326980"/>
                    <a:gd name="connsiteX2" fmla="*/ 7561942 w 7561942"/>
                    <a:gd name="connsiteY2" fmla="*/ 152212 h 326980"/>
                    <a:gd name="connsiteX3" fmla="*/ 7561942 w 7561942"/>
                    <a:gd name="connsiteY3" fmla="*/ 225550 h 326980"/>
                    <a:gd name="connsiteX4" fmla="*/ 7561942 w 7561942"/>
                    <a:gd name="connsiteY4" fmla="*/ 253642 h 326980"/>
                    <a:gd name="connsiteX5" fmla="*/ 7561942 w 7561942"/>
                    <a:gd name="connsiteY5" fmla="*/ 326980 h 326980"/>
                    <a:gd name="connsiteX6" fmla="*/ 0 w 7561942"/>
                    <a:gd name="connsiteY6" fmla="*/ 326980 h 326980"/>
                    <a:gd name="connsiteX7" fmla="*/ 0 w 7561942"/>
                    <a:gd name="connsiteY7" fmla="*/ 253642 h 326980"/>
                    <a:gd name="connsiteX8" fmla="*/ 0 w 7561942"/>
                    <a:gd name="connsiteY8" fmla="*/ 225550 h 326980"/>
                    <a:gd name="connsiteX9" fmla="*/ 0 w 7561942"/>
                    <a:gd name="connsiteY9" fmla="*/ 152212 h 326980"/>
                    <a:gd name="connsiteX10" fmla="*/ 149987 w 7561942"/>
                    <a:gd name="connsiteY10" fmla="*/ 0 h 32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61942" h="326980">
                      <a:moveTo>
                        <a:pt x="149987" y="0"/>
                      </a:moveTo>
                      <a:lnTo>
                        <a:pt x="7411955" y="0"/>
                      </a:lnTo>
                      <a:cubicBezTo>
                        <a:pt x="7494791" y="0"/>
                        <a:pt x="7561942" y="68147"/>
                        <a:pt x="7561942" y="152212"/>
                      </a:cubicBezTo>
                      <a:lnTo>
                        <a:pt x="7561942" y="225550"/>
                      </a:lnTo>
                      <a:lnTo>
                        <a:pt x="7561942" y="253642"/>
                      </a:lnTo>
                      <a:lnTo>
                        <a:pt x="7561942" y="326980"/>
                      </a:lnTo>
                      <a:lnTo>
                        <a:pt x="0" y="326980"/>
                      </a:lnTo>
                      <a:lnTo>
                        <a:pt x="0" y="253642"/>
                      </a:lnTo>
                      <a:lnTo>
                        <a:pt x="0" y="225550"/>
                      </a:lnTo>
                      <a:lnTo>
                        <a:pt x="0" y="152212"/>
                      </a:lnTo>
                      <a:cubicBezTo>
                        <a:pt x="0" y="68147"/>
                        <a:pt x="67151" y="0"/>
                        <a:pt x="149987" y="0"/>
                      </a:cubicBezTo>
                      <a:close/>
                    </a:path>
                  </a:pathLst>
                </a:custGeom>
                <a:solidFill>
                  <a:schemeClr val="accent2"/>
                </a:solidFill>
                <a:ln w="12700" cap="flat" cmpd="sng" algn="ctr">
                  <a:noFill/>
                  <a:prstDash val="solid"/>
                  <a:miter lim="800000"/>
                </a:ln>
                <a:effectLst/>
              </p:spPr>
              <p:txBody>
                <a:bodyPr rtlCol="0" anchor="ctr">
                  <a:noAutofit/>
                </a:bodyPr>
                <a:lstStyle/>
                <a:p>
                  <a:pPr algn="ctr"/>
                  <a:endParaRPr lang="zh-CN" altLang="en-US" kern="0" dirty="0">
                    <a:solidFill>
                      <a:prstClr val="white"/>
                    </a:solidFill>
                    <a:latin typeface="微软雅黑" panose="020B0503020204020204" charset="-122"/>
                    <a:ea typeface="微软雅黑" panose="020B0503020204020204" charset="-122"/>
                  </a:endParaRPr>
                </a:p>
              </p:txBody>
            </p:sp>
            <p:grpSp>
              <p:nvGrpSpPr>
                <p:cNvPr id="101" name="组合 100"/>
                <p:cNvGrpSpPr/>
                <p:nvPr/>
              </p:nvGrpSpPr>
              <p:grpSpPr>
                <a:xfrm>
                  <a:off x="2534209" y="1796832"/>
                  <a:ext cx="626808" cy="140625"/>
                  <a:chOff x="-4625240" y="-6391328"/>
                  <a:chExt cx="626808" cy="140625"/>
                </a:xfrm>
              </p:grpSpPr>
              <p:sp>
                <p:nvSpPr>
                  <p:cNvPr id="102" name="PA-椭圆 76"/>
                  <p:cNvSpPr/>
                  <p:nvPr>
                    <p:custDataLst>
                      <p:tags r:id="rId5"/>
                    </p:custDataLst>
                  </p:nvPr>
                </p:nvSpPr>
                <p:spPr>
                  <a:xfrm>
                    <a:off x="-4625240" y="-6391328"/>
                    <a:ext cx="140625" cy="140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03" name="PA-椭圆 77"/>
                  <p:cNvSpPr/>
                  <p:nvPr>
                    <p:custDataLst>
                      <p:tags r:id="rId6"/>
                    </p:custDataLst>
                  </p:nvPr>
                </p:nvSpPr>
                <p:spPr>
                  <a:xfrm>
                    <a:off x="-4382150" y="-6391328"/>
                    <a:ext cx="140625" cy="140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04" name="PA-椭圆 78"/>
                  <p:cNvSpPr/>
                  <p:nvPr>
                    <p:custDataLst>
                      <p:tags r:id="rId7"/>
                    </p:custDataLst>
                  </p:nvPr>
                </p:nvSpPr>
                <p:spPr>
                  <a:xfrm>
                    <a:off x="-4139057" y="-6391328"/>
                    <a:ext cx="140625" cy="140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99" name="矩形 98"/>
              <p:cNvSpPr/>
              <p:nvPr/>
            </p:nvSpPr>
            <p:spPr>
              <a:xfrm>
                <a:off x="12662063" y="803931"/>
                <a:ext cx="1866193" cy="25365"/>
              </a:xfrm>
              <a:prstGeom prst="rect">
                <a:avLst/>
              </a:prstGeom>
              <a:solidFill>
                <a:schemeClr val="accent2"/>
              </a:solidFill>
              <a:ln w="12700" cap="flat" cmpd="sng" algn="ctr">
                <a:noFill/>
                <a:prstDash val="solid"/>
                <a:miter lim="800000"/>
              </a:ln>
              <a:effectLst/>
            </p:spPr>
            <p:txBody>
              <a:bodyPr rtlCol="0" anchor="ctr">
                <a:noAutofit/>
              </a:bodyPr>
              <a:lstStyle/>
              <a:p>
                <a:pPr algn="ctr"/>
                <a:endParaRPr lang="zh-CN" altLang="en-US" kern="0">
                  <a:solidFill>
                    <a:prstClr val="white"/>
                  </a:solidFill>
                  <a:latin typeface="微软雅黑" panose="020B0503020204020204" charset="-122"/>
                  <a:ea typeface="微软雅黑" panose="020B0503020204020204" charset="-122"/>
                </a:endParaRPr>
              </a:p>
            </p:txBody>
          </p:sp>
        </p:grpSp>
      </p:grpSp>
      <p:pic>
        <p:nvPicPr>
          <p:cNvPr id="5" name="图片 4" descr="建筑前的广场&#10;&#10;描述已自动生成"/>
          <p:cNvPicPr/>
          <p:nvPr/>
        </p:nvPicPr>
        <p:blipFill>
          <a:blip r:embed="rId13" cstate="print">
            <a:extLst>
              <a:ext uri="{28A0092B-C50C-407E-A947-70E740481C1C}">
                <a14:useLocalDpi xmlns:a14="http://schemas.microsoft.com/office/drawing/2010/main" val="0"/>
              </a:ext>
            </a:extLst>
          </a:blip>
          <a:stretch>
            <a:fillRect/>
          </a:stretch>
        </p:blipFill>
        <p:spPr>
          <a:xfrm>
            <a:off x="5458086" y="2090786"/>
            <a:ext cx="6110829" cy="3110365"/>
          </a:xfrm>
          <a:prstGeom prst="rect">
            <a:avLst/>
          </a:prstGeom>
        </p:spPr>
      </p:pic>
      <p:pic>
        <p:nvPicPr>
          <p:cNvPr id="4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sp>
        <p:nvSpPr>
          <p:cNvPr id="42" name="文本框 41"/>
          <p:cNvSpPr txBox="1"/>
          <p:nvPr/>
        </p:nvSpPr>
        <p:spPr>
          <a:xfrm>
            <a:off x="1101082" y="4419910"/>
            <a:ext cx="1778230" cy="369332"/>
          </a:xfrm>
          <a:prstGeom prst="rect">
            <a:avLst/>
          </a:prstGeom>
          <a:noFill/>
        </p:spPr>
        <p:txBody>
          <a:bodyPr wrap="square" rtlCol="0">
            <a:noAutofit/>
          </a:bodyPr>
          <a:lstStyle/>
          <a:p>
            <a:pPr algn="ctr" fontAlgn="base">
              <a:spcBef>
                <a:spcPct val="0"/>
              </a:spcBef>
              <a:spcAft>
                <a:spcPct val="0"/>
              </a:spcAft>
              <a:defRPr/>
            </a:pPr>
            <a:r>
              <a:rPr lang="en-US" altLang="zh-CN" b="1" dirty="0">
                <a:gradFill>
                  <a:gsLst>
                    <a:gs pos="0">
                      <a:schemeClr val="accent1"/>
                    </a:gs>
                    <a:gs pos="100000">
                      <a:schemeClr val="accent1">
                        <a:alpha val="56000"/>
                      </a:schemeClr>
                    </a:gs>
                  </a:gsLst>
                  <a:lin ang="5400000" scaled="1"/>
                </a:gradFill>
                <a:latin typeface="+mj-ea"/>
                <a:ea typeface="+mj-ea"/>
              </a:rPr>
              <a:t>XX</a:t>
            </a:r>
            <a:r>
              <a:rPr lang="zh-CN" altLang="en-US" b="1" dirty="0">
                <a:gradFill>
                  <a:gsLst>
                    <a:gs pos="0">
                      <a:schemeClr val="accent1"/>
                    </a:gs>
                    <a:gs pos="100000">
                      <a:schemeClr val="accent1">
                        <a:alpha val="56000"/>
                      </a:schemeClr>
                    </a:gs>
                  </a:gsLst>
                  <a:lin ang="5400000" scaled="1"/>
                </a:gradFill>
                <a:latin typeface="+mj-ea"/>
                <a:ea typeface="+mj-ea"/>
              </a:rPr>
              <a:t>公司</a:t>
            </a:r>
          </a:p>
        </p:txBody>
      </p:sp>
      <p:grpSp>
        <p:nvGrpSpPr>
          <p:cNvPr id="43" name="组合 42"/>
          <p:cNvGrpSpPr/>
          <p:nvPr/>
        </p:nvGrpSpPr>
        <p:grpSpPr>
          <a:xfrm>
            <a:off x="1694669" y="3805405"/>
            <a:ext cx="591057" cy="591057"/>
            <a:chOff x="1417427" y="2724287"/>
            <a:chExt cx="1455822" cy="1455822"/>
          </a:xfrm>
        </p:grpSpPr>
        <p:sp>
          <p:nvSpPr>
            <p:cNvPr id="44" name="椭圆 43"/>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5" name="椭圆 44"/>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100" b="1" dirty="0">
                <a:solidFill>
                  <a:srgbClr val="FFFFFF"/>
                </a:solidFill>
                <a:latin typeface="+mj-ea"/>
                <a:ea typeface="+mj-ea"/>
              </a:endParaRPr>
            </a:p>
          </p:txBody>
        </p:sp>
      </p:grpSp>
      <p:sp>
        <p:nvSpPr>
          <p:cNvPr id="46" name="图形 110"/>
          <p:cNvSpPr/>
          <p:nvPr/>
        </p:nvSpPr>
        <p:spPr>
          <a:xfrm flipH="1">
            <a:off x="1832635" y="3943371"/>
            <a:ext cx="315124" cy="315124"/>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sz="1200"/>
          </a:p>
        </p:txBody>
      </p:sp>
      <p:sp>
        <p:nvSpPr>
          <p:cNvPr id="48" name="文本框 47"/>
          <p:cNvSpPr txBox="1"/>
          <p:nvPr/>
        </p:nvSpPr>
        <p:spPr>
          <a:xfrm>
            <a:off x="2879312" y="4419910"/>
            <a:ext cx="1778230" cy="369332"/>
          </a:xfrm>
          <a:prstGeom prst="rect">
            <a:avLst/>
          </a:prstGeom>
          <a:noFill/>
        </p:spPr>
        <p:txBody>
          <a:bodyPr wrap="square" rtlCol="0">
            <a:noAutofit/>
          </a:bodyPr>
          <a:lstStyle/>
          <a:p>
            <a:pPr algn="ctr" fontAlgn="base">
              <a:spcBef>
                <a:spcPct val="0"/>
              </a:spcBef>
              <a:spcAft>
                <a:spcPct val="0"/>
              </a:spcAft>
              <a:defRPr/>
            </a:pPr>
            <a:r>
              <a:rPr lang="en-US" altLang="zh-CN" b="1" dirty="0">
                <a:gradFill>
                  <a:gsLst>
                    <a:gs pos="0">
                      <a:schemeClr val="accent1"/>
                    </a:gs>
                    <a:gs pos="100000">
                      <a:schemeClr val="accent1">
                        <a:alpha val="56000"/>
                      </a:schemeClr>
                    </a:gs>
                  </a:gsLst>
                  <a:lin ang="5400000" scaled="1"/>
                </a:gradFill>
                <a:latin typeface="+mj-ea"/>
                <a:ea typeface="+mj-ea"/>
              </a:rPr>
              <a:t>XX</a:t>
            </a:r>
            <a:r>
              <a:rPr lang="zh-CN" altLang="en-US" b="1" dirty="0">
                <a:gradFill>
                  <a:gsLst>
                    <a:gs pos="0">
                      <a:schemeClr val="accent1"/>
                    </a:gs>
                    <a:gs pos="100000">
                      <a:schemeClr val="accent1">
                        <a:alpha val="56000"/>
                      </a:schemeClr>
                    </a:gs>
                  </a:gsLst>
                  <a:lin ang="5400000" scaled="1"/>
                </a:gradFill>
                <a:latin typeface="+mj-ea"/>
                <a:ea typeface="+mj-ea"/>
              </a:rPr>
              <a:t>公司</a:t>
            </a:r>
          </a:p>
        </p:txBody>
      </p:sp>
      <p:grpSp>
        <p:nvGrpSpPr>
          <p:cNvPr id="49" name="组合 48"/>
          <p:cNvGrpSpPr/>
          <p:nvPr/>
        </p:nvGrpSpPr>
        <p:grpSpPr>
          <a:xfrm>
            <a:off x="3472899" y="3805405"/>
            <a:ext cx="591057" cy="591057"/>
            <a:chOff x="1417427" y="2724287"/>
            <a:chExt cx="1455822" cy="1455822"/>
          </a:xfrm>
        </p:grpSpPr>
        <p:sp>
          <p:nvSpPr>
            <p:cNvPr id="50" name="椭圆 49"/>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51" name="椭圆 50"/>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100" b="1" dirty="0">
                <a:solidFill>
                  <a:srgbClr val="FFFFFF"/>
                </a:solidFill>
                <a:latin typeface="+mj-ea"/>
                <a:ea typeface="+mj-ea"/>
              </a:endParaRPr>
            </a:p>
          </p:txBody>
        </p:sp>
      </p:grpSp>
      <p:sp>
        <p:nvSpPr>
          <p:cNvPr id="52" name="图形 110"/>
          <p:cNvSpPr/>
          <p:nvPr/>
        </p:nvSpPr>
        <p:spPr>
          <a:xfrm flipH="1">
            <a:off x="3610865" y="3943371"/>
            <a:ext cx="315124" cy="315124"/>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sz="1200"/>
          </a:p>
        </p:txBody>
      </p:sp>
      <p:sp>
        <p:nvSpPr>
          <p:cNvPr id="54" name="文本框 53"/>
          <p:cNvSpPr txBox="1"/>
          <p:nvPr/>
        </p:nvSpPr>
        <p:spPr>
          <a:xfrm>
            <a:off x="1101082" y="5587761"/>
            <a:ext cx="1778230" cy="369332"/>
          </a:xfrm>
          <a:prstGeom prst="rect">
            <a:avLst/>
          </a:prstGeom>
          <a:noFill/>
        </p:spPr>
        <p:txBody>
          <a:bodyPr wrap="square" rtlCol="0">
            <a:noAutofit/>
          </a:bodyPr>
          <a:lstStyle/>
          <a:p>
            <a:pPr algn="ctr" fontAlgn="base">
              <a:spcBef>
                <a:spcPct val="0"/>
              </a:spcBef>
              <a:spcAft>
                <a:spcPct val="0"/>
              </a:spcAft>
              <a:defRPr/>
            </a:pPr>
            <a:r>
              <a:rPr lang="en-US" altLang="zh-CN" b="1" dirty="0">
                <a:gradFill>
                  <a:gsLst>
                    <a:gs pos="0">
                      <a:schemeClr val="accent1"/>
                    </a:gs>
                    <a:gs pos="100000">
                      <a:schemeClr val="accent1">
                        <a:alpha val="56000"/>
                      </a:schemeClr>
                    </a:gs>
                  </a:gsLst>
                  <a:lin ang="5400000" scaled="1"/>
                </a:gradFill>
                <a:latin typeface="+mj-ea"/>
                <a:ea typeface="+mj-ea"/>
              </a:rPr>
              <a:t>XX</a:t>
            </a:r>
            <a:r>
              <a:rPr lang="zh-CN" altLang="en-US" b="1" dirty="0">
                <a:gradFill>
                  <a:gsLst>
                    <a:gs pos="0">
                      <a:schemeClr val="accent1"/>
                    </a:gs>
                    <a:gs pos="100000">
                      <a:schemeClr val="accent1">
                        <a:alpha val="56000"/>
                      </a:schemeClr>
                    </a:gs>
                  </a:gsLst>
                  <a:lin ang="5400000" scaled="1"/>
                </a:gradFill>
                <a:latin typeface="+mj-ea"/>
                <a:ea typeface="+mj-ea"/>
              </a:rPr>
              <a:t>公司</a:t>
            </a:r>
          </a:p>
        </p:txBody>
      </p:sp>
      <p:grpSp>
        <p:nvGrpSpPr>
          <p:cNvPr id="55" name="组合 54"/>
          <p:cNvGrpSpPr/>
          <p:nvPr/>
        </p:nvGrpSpPr>
        <p:grpSpPr>
          <a:xfrm>
            <a:off x="1694669" y="4973256"/>
            <a:ext cx="591057" cy="591057"/>
            <a:chOff x="1417427" y="2724287"/>
            <a:chExt cx="1455822" cy="1455822"/>
          </a:xfrm>
        </p:grpSpPr>
        <p:sp>
          <p:nvSpPr>
            <p:cNvPr id="58" name="椭圆 57"/>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59" name="椭圆 58"/>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100" b="1" dirty="0">
                <a:solidFill>
                  <a:srgbClr val="FFFFFF"/>
                </a:solidFill>
                <a:latin typeface="+mj-ea"/>
                <a:ea typeface="+mj-ea"/>
              </a:endParaRPr>
            </a:p>
          </p:txBody>
        </p:sp>
      </p:grpSp>
      <p:sp>
        <p:nvSpPr>
          <p:cNvPr id="60" name="图形 110"/>
          <p:cNvSpPr/>
          <p:nvPr/>
        </p:nvSpPr>
        <p:spPr>
          <a:xfrm flipH="1">
            <a:off x="1832635" y="5111222"/>
            <a:ext cx="315124" cy="315124"/>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sz="1200"/>
          </a:p>
        </p:txBody>
      </p:sp>
      <p:sp>
        <p:nvSpPr>
          <p:cNvPr id="61" name="文本框 60"/>
          <p:cNvSpPr txBox="1"/>
          <p:nvPr/>
        </p:nvSpPr>
        <p:spPr>
          <a:xfrm>
            <a:off x="2879312" y="5587761"/>
            <a:ext cx="1778230" cy="369332"/>
          </a:xfrm>
          <a:prstGeom prst="rect">
            <a:avLst/>
          </a:prstGeom>
          <a:noFill/>
        </p:spPr>
        <p:txBody>
          <a:bodyPr wrap="square" rtlCol="0">
            <a:noAutofit/>
          </a:bodyPr>
          <a:lstStyle/>
          <a:p>
            <a:pPr algn="ctr" fontAlgn="base">
              <a:spcBef>
                <a:spcPct val="0"/>
              </a:spcBef>
              <a:spcAft>
                <a:spcPct val="0"/>
              </a:spcAft>
              <a:defRPr/>
            </a:pPr>
            <a:r>
              <a:rPr lang="en-US" altLang="zh-CN" b="1" dirty="0">
                <a:gradFill>
                  <a:gsLst>
                    <a:gs pos="0">
                      <a:schemeClr val="accent1"/>
                    </a:gs>
                    <a:gs pos="100000">
                      <a:schemeClr val="accent1">
                        <a:alpha val="56000"/>
                      </a:schemeClr>
                    </a:gs>
                  </a:gsLst>
                  <a:lin ang="5400000" scaled="1"/>
                </a:gradFill>
                <a:latin typeface="+mj-ea"/>
                <a:ea typeface="+mj-ea"/>
              </a:rPr>
              <a:t>XX</a:t>
            </a:r>
            <a:r>
              <a:rPr lang="zh-CN" altLang="en-US" b="1" dirty="0">
                <a:gradFill>
                  <a:gsLst>
                    <a:gs pos="0">
                      <a:schemeClr val="accent1"/>
                    </a:gs>
                    <a:gs pos="100000">
                      <a:schemeClr val="accent1">
                        <a:alpha val="56000"/>
                      </a:schemeClr>
                    </a:gs>
                  </a:gsLst>
                  <a:lin ang="5400000" scaled="1"/>
                </a:gradFill>
                <a:latin typeface="+mj-ea"/>
                <a:ea typeface="+mj-ea"/>
              </a:rPr>
              <a:t>公司</a:t>
            </a:r>
          </a:p>
        </p:txBody>
      </p:sp>
      <p:grpSp>
        <p:nvGrpSpPr>
          <p:cNvPr id="62" name="组合 61"/>
          <p:cNvGrpSpPr/>
          <p:nvPr/>
        </p:nvGrpSpPr>
        <p:grpSpPr>
          <a:xfrm>
            <a:off x="3472899" y="4973256"/>
            <a:ext cx="591057" cy="591057"/>
            <a:chOff x="1417427" y="2724287"/>
            <a:chExt cx="1455822" cy="1455822"/>
          </a:xfrm>
        </p:grpSpPr>
        <p:sp>
          <p:nvSpPr>
            <p:cNvPr id="63" name="椭圆 62"/>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6" name="椭圆 65"/>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100" b="1" dirty="0">
                <a:solidFill>
                  <a:srgbClr val="FFFFFF"/>
                </a:solidFill>
                <a:latin typeface="+mj-ea"/>
                <a:ea typeface="+mj-ea"/>
              </a:endParaRPr>
            </a:p>
          </p:txBody>
        </p:sp>
      </p:grpSp>
      <p:sp>
        <p:nvSpPr>
          <p:cNvPr id="67" name="图形 110"/>
          <p:cNvSpPr/>
          <p:nvPr/>
        </p:nvSpPr>
        <p:spPr>
          <a:xfrm flipH="1">
            <a:off x="3610865" y="5111222"/>
            <a:ext cx="315124" cy="315124"/>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p:cNvPicPr>
            <a:picLocks noChangeAspect="1"/>
          </p:cNvPicPr>
          <p:nvPr/>
        </p:nvPicPr>
        <p:blipFill>
          <a:blip r:embed="rId4">
            <a:duotone>
              <a:schemeClr val="accent1">
                <a:shade val="45000"/>
                <a:satMod val="135000"/>
              </a:schemeClr>
              <a:prstClr val="white"/>
            </a:duotone>
          </a:blip>
          <a:stretch>
            <a:fillRect/>
          </a:stretch>
        </p:blipFill>
        <p:spPr>
          <a:xfrm>
            <a:off x="9951010" y="3556818"/>
            <a:ext cx="3165948" cy="3165948"/>
          </a:xfrm>
          <a:prstGeom prst="rect">
            <a:avLst/>
          </a:prstGeom>
        </p:spPr>
      </p:pic>
      <p:sp>
        <p:nvSpPr>
          <p:cNvPr id="30" name="PA-圆角矩形 38"/>
          <p:cNvSpPr/>
          <p:nvPr>
            <p:custDataLst>
              <p:tags r:id="rId1"/>
            </p:custDataLst>
          </p:nvPr>
        </p:nvSpPr>
        <p:spPr>
          <a:xfrm rot="5400000">
            <a:off x="1382199" y="636762"/>
            <a:ext cx="4700818" cy="6149184"/>
          </a:xfrm>
          <a:prstGeom prst="roundRect">
            <a:avLst>
              <a:gd name="adj" fmla="val 0"/>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5" name="椭圆 64"/>
          <p:cNvSpPr/>
          <p:nvPr/>
        </p:nvSpPr>
        <p:spPr>
          <a:xfrm>
            <a:off x="-29677" y="79623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89" y="516055"/>
            <a:ext cx="1967135"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514838"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供应链实力</a:t>
            </a:r>
          </a:p>
        </p:txBody>
      </p:sp>
      <p:cxnSp>
        <p:nvCxnSpPr>
          <p:cNvPr id="47" name="直接连接符 46"/>
          <p:cNvCxnSpPr/>
          <p:nvPr/>
        </p:nvCxnSpPr>
        <p:spPr>
          <a:xfrm flipH="1">
            <a:off x="3516320" y="882551"/>
            <a:ext cx="668495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图表 14"/>
          <p:cNvGraphicFramePr/>
          <p:nvPr/>
        </p:nvGraphicFramePr>
        <p:xfrm>
          <a:off x="849620" y="1360944"/>
          <a:ext cx="5765976" cy="4430347"/>
        </p:xfrm>
        <a:graphic>
          <a:graphicData uri="http://schemas.openxmlformats.org/drawingml/2006/chart">
            <c:chart xmlns:c="http://schemas.openxmlformats.org/drawingml/2006/chart" xmlns:r="http://schemas.openxmlformats.org/officeDocument/2006/relationships" r:id="rId6"/>
          </a:graphicData>
        </a:graphic>
      </p:graphicFrame>
      <p:sp>
        <p:nvSpPr>
          <p:cNvPr id="18" name="文本框 17"/>
          <p:cNvSpPr txBox="1"/>
          <p:nvPr/>
        </p:nvSpPr>
        <p:spPr>
          <a:xfrm>
            <a:off x="7302614" y="2529076"/>
            <a:ext cx="3471540" cy="836035"/>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defPPr>
              <a:defRPr lang="zh-CN"/>
            </a:defPPr>
            <a:lvl1pPr marR="0" lvl="0" indent="0" algn="ctr" fontAlgn="auto">
              <a:lnSpc>
                <a:spcPct val="100000"/>
              </a:lnSpc>
              <a:spcBef>
                <a:spcPts val="0"/>
              </a:spcBef>
              <a:spcAft>
                <a:spcPts val="0"/>
              </a:spcAft>
              <a:buClrTx/>
              <a:buSzTx/>
              <a:buFontTx/>
              <a:buNone/>
              <a:defRPr kumimoji="0" b="0" i="0" u="none" strike="noStrike" kern="0" cap="none" spc="0" normalizeH="0" baseline="0">
                <a:ln>
                  <a:noFill/>
                </a:ln>
                <a:solidFill>
                  <a:srgbClr val="FFFFFF"/>
                </a:solidFill>
                <a:effectLst/>
                <a:uLnTx/>
                <a:uFillTx/>
                <a:latin typeface="Arial light"/>
                <a:ea typeface="微软雅黑" panose="020B0503020204020204" charset="-122"/>
              </a:defRPr>
            </a:lvl1pPr>
          </a:lstStyle>
          <a:p>
            <a:pPr algn="l">
              <a:lnSpc>
                <a:spcPct val="130000"/>
              </a:lnSpc>
            </a:pPr>
            <a:r>
              <a:rPr lang="zh-CN" altLang="en-US" sz="1600" dirty="0">
                <a:solidFill>
                  <a:schemeClr val="tx1">
                    <a:lumMod val="75000"/>
                    <a:lumOff val="25000"/>
                  </a:schemeClr>
                </a:solidFill>
                <a:latin typeface="+mn-ea"/>
              </a:rPr>
              <a:t>企业简介是指通过文字和图片资料向社会公众介绍</a:t>
            </a:r>
            <a:endParaRPr lang="en-US" altLang="zh-CN" sz="1600" dirty="0">
              <a:solidFill>
                <a:schemeClr val="tx1">
                  <a:lumMod val="75000"/>
                  <a:lumOff val="25000"/>
                </a:schemeClr>
              </a:solidFill>
              <a:latin typeface="微软雅黑" panose="020B0503020204020204" charset="-122"/>
            </a:endParaRPr>
          </a:p>
        </p:txBody>
      </p:sp>
      <p:cxnSp>
        <p:nvCxnSpPr>
          <p:cNvPr id="19" name="直接连接符 18"/>
          <p:cNvCxnSpPr/>
          <p:nvPr/>
        </p:nvCxnSpPr>
        <p:spPr>
          <a:xfrm>
            <a:off x="7208882" y="2524926"/>
            <a:ext cx="0" cy="860419"/>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7302614" y="3580268"/>
            <a:ext cx="3471540" cy="836035"/>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defPPr>
              <a:defRPr lang="zh-CN"/>
            </a:defPPr>
            <a:lvl1pPr marR="0" lvl="0" indent="0" algn="ctr" fontAlgn="auto">
              <a:lnSpc>
                <a:spcPct val="100000"/>
              </a:lnSpc>
              <a:spcBef>
                <a:spcPts val="0"/>
              </a:spcBef>
              <a:spcAft>
                <a:spcPts val="0"/>
              </a:spcAft>
              <a:buClrTx/>
              <a:buSzTx/>
              <a:buFontTx/>
              <a:buNone/>
              <a:defRPr kumimoji="0" b="0" i="0" u="none" strike="noStrike" kern="0" cap="none" spc="0" normalizeH="0" baseline="0">
                <a:ln>
                  <a:noFill/>
                </a:ln>
                <a:solidFill>
                  <a:srgbClr val="FFFFFF"/>
                </a:solidFill>
                <a:effectLst/>
                <a:uLnTx/>
                <a:uFillTx/>
                <a:latin typeface="Arial light"/>
                <a:ea typeface="微软雅黑" panose="020B0503020204020204" charset="-122"/>
              </a:defRPr>
            </a:lvl1pPr>
          </a:lstStyle>
          <a:p>
            <a:pPr algn="l">
              <a:lnSpc>
                <a:spcPct val="130000"/>
              </a:lnSpc>
            </a:pPr>
            <a:r>
              <a:rPr lang="zh-CN" altLang="en-US" sz="1600" dirty="0">
                <a:solidFill>
                  <a:schemeClr val="tx1">
                    <a:lumMod val="75000"/>
                    <a:lumOff val="25000"/>
                  </a:schemeClr>
                </a:solidFill>
                <a:latin typeface="+mn-ea"/>
              </a:rPr>
              <a:t>企业简介是指通过文字和图片资料向社会公众介绍</a:t>
            </a:r>
            <a:endParaRPr lang="en-US" altLang="zh-CN" sz="1600" dirty="0">
              <a:solidFill>
                <a:schemeClr val="tx1">
                  <a:lumMod val="75000"/>
                  <a:lumOff val="25000"/>
                </a:schemeClr>
              </a:solidFill>
              <a:latin typeface="微软雅黑" panose="020B0503020204020204" charset="-122"/>
            </a:endParaRPr>
          </a:p>
        </p:txBody>
      </p:sp>
      <p:cxnSp>
        <p:nvCxnSpPr>
          <p:cNvPr id="22" name="直接连接符 21"/>
          <p:cNvCxnSpPr/>
          <p:nvPr/>
        </p:nvCxnSpPr>
        <p:spPr>
          <a:xfrm>
            <a:off x="7208882" y="3576118"/>
            <a:ext cx="0" cy="860419"/>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7302614" y="4631461"/>
            <a:ext cx="3471540" cy="836035"/>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defPPr>
              <a:defRPr lang="zh-CN"/>
            </a:defPPr>
            <a:lvl1pPr marR="0" lvl="0" indent="0" algn="ctr" fontAlgn="auto">
              <a:lnSpc>
                <a:spcPct val="100000"/>
              </a:lnSpc>
              <a:spcBef>
                <a:spcPts val="0"/>
              </a:spcBef>
              <a:spcAft>
                <a:spcPts val="0"/>
              </a:spcAft>
              <a:buClrTx/>
              <a:buSzTx/>
              <a:buFontTx/>
              <a:buNone/>
              <a:defRPr kumimoji="0" b="0" i="0" u="none" strike="noStrike" kern="0" cap="none" spc="0" normalizeH="0" baseline="0">
                <a:ln>
                  <a:noFill/>
                </a:ln>
                <a:solidFill>
                  <a:srgbClr val="FFFFFF"/>
                </a:solidFill>
                <a:effectLst/>
                <a:uLnTx/>
                <a:uFillTx/>
                <a:latin typeface="Arial light"/>
                <a:ea typeface="微软雅黑" panose="020B0503020204020204" charset="-122"/>
              </a:defRPr>
            </a:lvl1pPr>
          </a:lstStyle>
          <a:p>
            <a:pPr algn="l">
              <a:lnSpc>
                <a:spcPct val="130000"/>
              </a:lnSpc>
            </a:pPr>
            <a:r>
              <a:rPr lang="zh-CN" altLang="en-US" sz="1600" dirty="0">
                <a:solidFill>
                  <a:schemeClr val="tx1">
                    <a:lumMod val="75000"/>
                    <a:lumOff val="25000"/>
                  </a:schemeClr>
                </a:solidFill>
                <a:latin typeface="+mn-ea"/>
              </a:rPr>
              <a:t>企业简介是指通过文字和图片资料向社会公众介绍</a:t>
            </a:r>
            <a:endParaRPr lang="en-US" altLang="zh-CN" sz="1600" dirty="0">
              <a:solidFill>
                <a:schemeClr val="tx1">
                  <a:lumMod val="75000"/>
                  <a:lumOff val="25000"/>
                </a:schemeClr>
              </a:solidFill>
              <a:latin typeface="微软雅黑" panose="020B0503020204020204" charset="-122"/>
            </a:endParaRPr>
          </a:p>
        </p:txBody>
      </p:sp>
      <p:cxnSp>
        <p:nvCxnSpPr>
          <p:cNvPr id="26" name="直接连接符 25"/>
          <p:cNvCxnSpPr/>
          <p:nvPr/>
        </p:nvCxnSpPr>
        <p:spPr>
          <a:xfrm>
            <a:off x="7208882" y="4627311"/>
            <a:ext cx="0" cy="860419"/>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矩形: 圆角 26"/>
          <p:cNvSpPr/>
          <p:nvPr/>
        </p:nvSpPr>
        <p:spPr>
          <a:xfrm>
            <a:off x="7208882" y="1824781"/>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sz="2000" b="1" dirty="0">
                <a:solidFill>
                  <a:srgbClr val="FFFFFF"/>
                </a:solidFill>
                <a:latin typeface="+mj-ea"/>
                <a:ea typeface="+mj-ea"/>
              </a:rPr>
              <a:t>市场数据</a:t>
            </a:r>
          </a:p>
        </p:txBody>
      </p:sp>
      <p:grpSp>
        <p:nvGrpSpPr>
          <p:cNvPr id="29" name="组合 28"/>
          <p:cNvGrpSpPr/>
          <p:nvPr/>
        </p:nvGrpSpPr>
        <p:grpSpPr>
          <a:xfrm rot="691425">
            <a:off x="7921508" y="652229"/>
            <a:ext cx="4220598" cy="1648376"/>
            <a:chOff x="4153870" y="6301834"/>
            <a:chExt cx="3756296" cy="1467041"/>
          </a:xfrm>
        </p:grpSpPr>
        <p:sp>
          <p:nvSpPr>
            <p:cNvPr id="31" name="椭圆 30"/>
            <p:cNvSpPr/>
            <p:nvPr/>
          </p:nvSpPr>
          <p:spPr>
            <a:xfrm>
              <a:off x="5694055" y="7557816"/>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solidFill>
                  <a:schemeClr val="lt1">
                    <a:lumMod val="100000"/>
                  </a:schemeClr>
                </a:solidFill>
              </a:endParaRPr>
            </a:p>
          </p:txBody>
        </p:sp>
        <p:sp>
          <p:nvSpPr>
            <p:cNvPr id="32" name="椭圆 31"/>
            <p:cNvSpPr/>
            <p:nvPr/>
          </p:nvSpPr>
          <p:spPr>
            <a:xfrm>
              <a:off x="4153870" y="6673573"/>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a:solidFill>
                  <a:schemeClr val="lt1">
                    <a:lumMod val="100000"/>
                  </a:schemeClr>
                </a:solidFill>
              </a:endParaRPr>
            </a:p>
          </p:txBody>
        </p:sp>
        <p:sp>
          <p:nvSpPr>
            <p:cNvPr id="34" name="椭圆 33"/>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p>
          </p:txBody>
        </p:sp>
        <p:sp>
          <p:nvSpPr>
            <p:cNvPr id="36" name="椭圆 35"/>
            <p:cNvSpPr/>
            <p:nvPr/>
          </p:nvSpPr>
          <p:spPr>
            <a:xfrm>
              <a:off x="7630726" y="6674616"/>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a:solidFill>
                  <a:schemeClr val="lt1">
                    <a:lumMod val="100000"/>
                  </a:schemeClr>
                </a:solidFil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A_图片 480"/>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4299592" y="1593307"/>
            <a:ext cx="1993680" cy="1062549"/>
          </a:xfrm>
          <a:prstGeom prst="rect">
            <a:avLst/>
          </a:prstGeom>
        </p:spPr>
      </p:pic>
      <p:grpSp>
        <p:nvGrpSpPr>
          <p:cNvPr id="2" name="组合 1"/>
          <p:cNvGrpSpPr/>
          <p:nvPr/>
        </p:nvGrpSpPr>
        <p:grpSpPr>
          <a:xfrm>
            <a:off x="1018272" y="932069"/>
            <a:ext cx="4854822" cy="4854822"/>
            <a:chOff x="1438450" y="2746398"/>
            <a:chExt cx="969323" cy="969323"/>
          </a:xfrm>
        </p:grpSpPr>
        <p:grpSp>
          <p:nvGrpSpPr>
            <p:cNvPr id="20" name="组合 19"/>
            <p:cNvGrpSpPr/>
            <p:nvPr/>
          </p:nvGrpSpPr>
          <p:grpSpPr>
            <a:xfrm>
              <a:off x="1438450" y="2746398"/>
              <a:ext cx="969323" cy="969323"/>
              <a:chOff x="1417427" y="2724287"/>
              <a:chExt cx="1455822" cy="1455822"/>
            </a:xfrm>
          </p:grpSpPr>
          <p:sp>
            <p:nvSpPr>
              <p:cNvPr id="21" name="椭圆 20"/>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2" name="椭圆 21"/>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600" b="1" dirty="0">
                  <a:solidFill>
                    <a:srgbClr val="FFFFFF"/>
                  </a:solidFill>
                  <a:latin typeface="+mj-ea"/>
                  <a:ea typeface="+mj-ea"/>
                </a:endParaRPr>
              </a:p>
            </p:txBody>
          </p:sp>
        </p:grpSp>
        <p:sp>
          <p:nvSpPr>
            <p:cNvPr id="23" name="文本框 22"/>
            <p:cNvSpPr txBox="1"/>
            <p:nvPr/>
          </p:nvSpPr>
          <p:spPr>
            <a:xfrm>
              <a:off x="1522407" y="2930510"/>
              <a:ext cx="805463" cy="629875"/>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sz="199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04</a:t>
              </a:r>
              <a:endParaRPr lang="zh-CN" altLang="en-US" sz="199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sp>
          <p:nvSpPr>
            <p:cNvPr id="60" name="文本框 59"/>
            <p:cNvSpPr txBox="1"/>
            <p:nvPr/>
          </p:nvSpPr>
          <p:spPr>
            <a:xfrm>
              <a:off x="1689645" y="3442719"/>
              <a:ext cx="476461" cy="153628"/>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sz="44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PART.</a:t>
              </a:r>
              <a:endParaRPr lang="zh-CN" altLang="en-US" sz="44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grpSp>
      <p:sp>
        <p:nvSpPr>
          <p:cNvPr id="51" name="文本框 50"/>
          <p:cNvSpPr txBox="1"/>
          <p:nvPr/>
        </p:nvSpPr>
        <p:spPr>
          <a:xfrm>
            <a:off x="6318908" y="2655856"/>
            <a:ext cx="4327260" cy="1176468"/>
          </a:xfrm>
          <a:prstGeom prst="rect">
            <a:avLst/>
          </a:prstGeom>
          <a:noFill/>
        </p:spPr>
        <p:txBody>
          <a:bodyPr wrap="square" lIns="0" tIns="0" rIns="0" bIns="0" rtlCol="0" anchor="t">
            <a:noAutofit/>
          </a:bodyPr>
          <a:lstStyle/>
          <a:p>
            <a:pPr algn="ctr"/>
            <a:r>
              <a:rPr lang="zh-CN" altLang="en-US" sz="7200" b="1" dirty="0">
                <a:gradFill>
                  <a:gsLst>
                    <a:gs pos="0">
                      <a:schemeClr val="accent1"/>
                    </a:gs>
                    <a:gs pos="100000">
                      <a:schemeClr val="accent1">
                        <a:alpha val="56000"/>
                      </a:schemeClr>
                    </a:gs>
                  </a:gsLst>
                  <a:lin ang="5400000" scaled="1"/>
                </a:gradFill>
                <a:latin typeface="+mj-ea"/>
                <a:ea typeface="+mj-ea"/>
                <a:sym typeface="+mn-ea"/>
              </a:rPr>
              <a:t>公司愿景</a:t>
            </a:r>
            <a:endParaRPr lang="zh-CN" altLang="en-US" sz="7200" b="1" dirty="0">
              <a:gradFill>
                <a:gsLst>
                  <a:gs pos="0">
                    <a:schemeClr val="accent1"/>
                  </a:gs>
                  <a:gs pos="100000">
                    <a:schemeClr val="accent1">
                      <a:alpha val="56000"/>
                    </a:schemeClr>
                  </a:gs>
                </a:gsLst>
                <a:lin ang="5400000" scaled="1"/>
              </a:gradFill>
              <a:latin typeface="+mj-ea"/>
              <a:ea typeface="+mj-ea"/>
            </a:endParaRPr>
          </a:p>
        </p:txBody>
      </p:sp>
      <p:pic>
        <p:nvPicPr>
          <p:cNvPr id="5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pic>
        <p:nvPicPr>
          <p:cNvPr id="62" name="PA_图片 480"/>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5588626" y="3077181"/>
            <a:ext cx="6654606" cy="1062549"/>
          </a:xfrm>
          <a:prstGeom prst="rect">
            <a:avLst/>
          </a:prstGeom>
        </p:spPr>
      </p:pic>
      <p:sp>
        <p:nvSpPr>
          <p:cNvPr id="69" name="文本框 68"/>
          <p:cNvSpPr txBox="1"/>
          <p:nvPr/>
        </p:nvSpPr>
        <p:spPr>
          <a:xfrm>
            <a:off x="6619298" y="3744831"/>
            <a:ext cx="3688036" cy="232561"/>
          </a:xfrm>
          <a:prstGeom prst="rect">
            <a:avLst/>
          </a:prstGeom>
          <a:noFill/>
        </p:spPr>
        <p:txBody>
          <a:bodyPr wrap="square" rtlCol="0">
            <a:noAutofit/>
          </a:bodyPr>
          <a:lstStyle/>
          <a:p>
            <a:pPr algn="dist"/>
            <a:r>
              <a:rPr lang="en-US" altLang="zh-CN" sz="1050" dirty="0">
                <a:solidFill>
                  <a:schemeClr val="accent2">
                    <a:lumMod val="75000"/>
                  </a:schemeClr>
                </a:solidFill>
                <a:latin typeface="+mn-ea"/>
              </a:rPr>
              <a:t>COMPANY VISION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任意多边形: 形状 57"/>
          <p:cNvSpPr/>
          <p:nvPr/>
        </p:nvSpPr>
        <p:spPr>
          <a:xfrm>
            <a:off x="4155241" y="3608348"/>
            <a:ext cx="1723694" cy="2367101"/>
          </a:xfrm>
          <a:custGeom>
            <a:avLst/>
            <a:gdLst>
              <a:gd name="connsiteX0" fmla="*/ 1267122 w 2502234"/>
              <a:gd name="connsiteY0" fmla="*/ 137565 h 3436249"/>
              <a:gd name="connsiteX1" fmla="*/ 1123457 w 2502234"/>
              <a:gd name="connsiteY1" fmla="*/ 281230 h 3436249"/>
              <a:gd name="connsiteX2" fmla="*/ 1267122 w 2502234"/>
              <a:gd name="connsiteY2" fmla="*/ 424895 h 3436249"/>
              <a:gd name="connsiteX3" fmla="*/ 1410787 w 2502234"/>
              <a:gd name="connsiteY3" fmla="*/ 281230 h 3436249"/>
              <a:gd name="connsiteX4" fmla="*/ 1267122 w 2502234"/>
              <a:gd name="connsiteY4" fmla="*/ 137565 h 3436249"/>
              <a:gd name="connsiteX5" fmla="*/ 118831 w 2502234"/>
              <a:gd name="connsiteY5" fmla="*/ 0 h 3436249"/>
              <a:gd name="connsiteX6" fmla="*/ 2383403 w 2502234"/>
              <a:gd name="connsiteY6" fmla="*/ 0 h 3436249"/>
              <a:gd name="connsiteX7" fmla="*/ 2502234 w 2502234"/>
              <a:gd name="connsiteY7" fmla="*/ 118831 h 3436249"/>
              <a:gd name="connsiteX8" fmla="*/ 2502234 w 2502234"/>
              <a:gd name="connsiteY8" fmla="*/ 3317418 h 3436249"/>
              <a:gd name="connsiteX9" fmla="*/ 2383403 w 2502234"/>
              <a:gd name="connsiteY9" fmla="*/ 3436249 h 3436249"/>
              <a:gd name="connsiteX10" fmla="*/ 118831 w 2502234"/>
              <a:gd name="connsiteY10" fmla="*/ 3436249 h 3436249"/>
              <a:gd name="connsiteX11" fmla="*/ 0 w 2502234"/>
              <a:gd name="connsiteY11" fmla="*/ 3317418 h 3436249"/>
              <a:gd name="connsiteX12" fmla="*/ 0 w 2502234"/>
              <a:gd name="connsiteY12" fmla="*/ 118831 h 3436249"/>
              <a:gd name="connsiteX13" fmla="*/ 118831 w 2502234"/>
              <a:gd name="connsiteY13" fmla="*/ 0 h 343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2234" h="3436249">
                <a:moveTo>
                  <a:pt x="1267122" y="137565"/>
                </a:moveTo>
                <a:cubicBezTo>
                  <a:pt x="1187778" y="137565"/>
                  <a:pt x="1123457" y="201886"/>
                  <a:pt x="1123457" y="281230"/>
                </a:cubicBezTo>
                <a:cubicBezTo>
                  <a:pt x="1123457" y="360574"/>
                  <a:pt x="1187778" y="424895"/>
                  <a:pt x="1267122" y="424895"/>
                </a:cubicBezTo>
                <a:cubicBezTo>
                  <a:pt x="1346466" y="424895"/>
                  <a:pt x="1410787" y="360574"/>
                  <a:pt x="1410787" y="281230"/>
                </a:cubicBezTo>
                <a:cubicBezTo>
                  <a:pt x="1410787" y="201886"/>
                  <a:pt x="1346466" y="137565"/>
                  <a:pt x="1267122" y="137565"/>
                </a:cubicBezTo>
                <a:close/>
                <a:moveTo>
                  <a:pt x="118831" y="0"/>
                </a:moveTo>
                <a:lnTo>
                  <a:pt x="2383403" y="0"/>
                </a:lnTo>
                <a:cubicBezTo>
                  <a:pt x="2449032" y="0"/>
                  <a:pt x="2502234" y="53202"/>
                  <a:pt x="2502234" y="118831"/>
                </a:cubicBezTo>
                <a:lnTo>
                  <a:pt x="2502234" y="3317418"/>
                </a:lnTo>
                <a:cubicBezTo>
                  <a:pt x="2502234" y="3383047"/>
                  <a:pt x="2449032" y="3436249"/>
                  <a:pt x="2383403" y="3436249"/>
                </a:cubicBezTo>
                <a:lnTo>
                  <a:pt x="118831" y="3436249"/>
                </a:lnTo>
                <a:cubicBezTo>
                  <a:pt x="53202" y="3436249"/>
                  <a:pt x="0" y="3383047"/>
                  <a:pt x="0" y="3317418"/>
                </a:cubicBezTo>
                <a:lnTo>
                  <a:pt x="0" y="118831"/>
                </a:lnTo>
                <a:cubicBezTo>
                  <a:pt x="0" y="53202"/>
                  <a:pt x="53202" y="0"/>
                  <a:pt x="118831" y="0"/>
                </a:cubicBezTo>
                <a:close/>
              </a:path>
            </a:pathLst>
          </a:cu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lIns="0" tIns="0" rIns="0" bIns="0" rtlCol="0" anchor="ctr">
            <a:noAutofit/>
          </a:bodyPr>
          <a:lstStyle/>
          <a:p>
            <a:pPr algn="ctr"/>
            <a:endParaRPr lang="zh-CN" altLang="en-US" kern="0">
              <a:solidFill>
                <a:srgbClr val="FFFFFF"/>
              </a:solidFill>
              <a:latin typeface="微软雅黑" panose="020B0503020204020204" charset="-122"/>
              <a:ea typeface="微软雅黑" panose="020B0503020204020204" charset="-122"/>
            </a:endParaRPr>
          </a:p>
        </p:txBody>
      </p:sp>
      <p:sp>
        <p:nvSpPr>
          <p:cNvPr id="130" name="任意多边形: 形状 129"/>
          <p:cNvSpPr/>
          <p:nvPr/>
        </p:nvSpPr>
        <p:spPr>
          <a:xfrm rot="21447196">
            <a:off x="10184" y="1150372"/>
            <a:ext cx="12186725" cy="1096814"/>
          </a:xfrm>
          <a:custGeom>
            <a:avLst/>
            <a:gdLst>
              <a:gd name="connsiteX0" fmla="*/ 965151 w 12186725"/>
              <a:gd name="connsiteY0" fmla="*/ 30373 h 1096814"/>
              <a:gd name="connsiteX1" fmla="*/ 11245119 w 12186725"/>
              <a:gd name="connsiteY1" fmla="*/ 569973 h 1096814"/>
              <a:gd name="connsiteX2" fmla="*/ 12186725 w 12186725"/>
              <a:gd name="connsiteY2" fmla="*/ 573408 h 1096814"/>
              <a:gd name="connsiteX3" fmla="*/ 12163444 w 12186725"/>
              <a:gd name="connsiteY3" fmla="*/ 1096814 h 1096814"/>
              <a:gd name="connsiteX4" fmla="*/ 11810789 w 12186725"/>
              <a:gd name="connsiteY4" fmla="*/ 1083860 h 1096814"/>
              <a:gd name="connsiteX5" fmla="*/ 125932 w 12186725"/>
              <a:gd name="connsiteY5" fmla="*/ 189798 h 1096814"/>
              <a:gd name="connsiteX6" fmla="*/ 0 w 12186725"/>
              <a:gd name="connsiteY6" fmla="*/ 183812 h 1096814"/>
              <a:gd name="connsiteX7" fmla="*/ 8175 w 12186725"/>
              <a:gd name="connsiteY7" fmla="*/ 0 h 109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725" h="1096814">
                <a:moveTo>
                  <a:pt x="965151" y="30373"/>
                </a:moveTo>
                <a:cubicBezTo>
                  <a:pt x="4391807" y="165752"/>
                  <a:pt x="7818463" y="521226"/>
                  <a:pt x="11245119" y="569973"/>
                </a:cubicBezTo>
                <a:lnTo>
                  <a:pt x="12186725" y="573408"/>
                </a:lnTo>
                <a:lnTo>
                  <a:pt x="12163444" y="1096814"/>
                </a:lnTo>
                <a:lnTo>
                  <a:pt x="11810789" y="1083860"/>
                </a:lnTo>
                <a:cubicBezTo>
                  <a:pt x="7897085" y="918188"/>
                  <a:pt x="4034010" y="395175"/>
                  <a:pt x="125932" y="189798"/>
                </a:cubicBezTo>
                <a:lnTo>
                  <a:pt x="0" y="183812"/>
                </a:lnTo>
                <a:lnTo>
                  <a:pt x="8175" y="0"/>
                </a:lnTo>
                <a:close/>
              </a:path>
            </a:pathLst>
          </a:custGeom>
          <a:gradFill>
            <a:gsLst>
              <a:gs pos="40000">
                <a:schemeClr val="accent2">
                  <a:lumMod val="60000"/>
                  <a:lumOff val="40000"/>
                  <a:alpha val="0"/>
                </a:schemeClr>
              </a:gs>
              <a:gs pos="100000">
                <a:schemeClr val="accent2"/>
              </a:gs>
            </a:gsLst>
            <a:lin ang="0" scaled="1"/>
          </a:gradFill>
          <a:ln>
            <a:noFill/>
          </a:ln>
          <a:effectLst>
            <a:outerShdw blurRad="254000" dist="635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65" name="椭圆 64"/>
          <p:cNvSpPr/>
          <p:nvPr/>
        </p:nvSpPr>
        <p:spPr>
          <a:xfrm>
            <a:off x="-29677" y="79623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88" y="516055"/>
            <a:ext cx="2677531"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2199320"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 全渠道品牌展示</a:t>
            </a:r>
          </a:p>
        </p:txBody>
      </p:sp>
      <p:cxnSp>
        <p:nvCxnSpPr>
          <p:cNvPr id="47" name="直接连接符 46"/>
          <p:cNvCxnSpPr/>
          <p:nvPr/>
        </p:nvCxnSpPr>
        <p:spPr>
          <a:xfrm flipH="1">
            <a:off x="3516320" y="882551"/>
            <a:ext cx="668495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293599" y="1661940"/>
            <a:ext cx="2507868" cy="461665"/>
          </a:xfrm>
          <a:prstGeom prst="rect">
            <a:avLst/>
          </a:prstGeom>
          <a:noFill/>
        </p:spPr>
        <p:txBody>
          <a:bodyPr wrap="square">
            <a:noAutofit/>
          </a:bodyPr>
          <a:lstStyle/>
          <a:p>
            <a:r>
              <a:rPr lang="zh-CN" altLang="en-US" sz="24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rPr>
              <a:t>品牌可视化营销</a:t>
            </a:r>
          </a:p>
        </p:txBody>
      </p:sp>
      <p:sp>
        <p:nvSpPr>
          <p:cNvPr id="22" name="椭圆 21"/>
          <p:cNvSpPr/>
          <p:nvPr/>
        </p:nvSpPr>
        <p:spPr>
          <a:xfrm>
            <a:off x="664303" y="1602159"/>
            <a:ext cx="594522" cy="594522"/>
          </a:xfrm>
          <a:prstGeom prst="ellipse">
            <a:avLst/>
          </a:prstGeom>
          <a:ln>
            <a:noFill/>
          </a:ln>
          <a:effectLst>
            <a:outerShdw blurRad="190500" dist="38100" dir="2700000" algn="tl" rotWithShape="0">
              <a:srgbClr val="F58932">
                <a:alpha val="40000"/>
              </a:srgb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ctr"/>
            <a:endParaRPr lang="zh-CN" altLang="en-US"/>
          </a:p>
        </p:txBody>
      </p:sp>
      <p:cxnSp>
        <p:nvCxnSpPr>
          <p:cNvPr id="3" name="直接连接符 2"/>
          <p:cNvCxnSpPr/>
          <p:nvPr/>
        </p:nvCxnSpPr>
        <p:spPr>
          <a:xfrm>
            <a:off x="1348486" y="2123605"/>
            <a:ext cx="2165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348486" y="2150828"/>
            <a:ext cx="2797413" cy="366575"/>
          </a:xfrm>
          <a:prstGeom prst="rect">
            <a:avLst/>
          </a:prstGeom>
          <a:noFill/>
        </p:spPr>
        <p:txBody>
          <a:bodyPr wrap="square" lIns="0" tIns="0" rIns="0" bIns="0" rtlCol="0" anchor="t">
            <a:noAutofit/>
          </a:bodyPr>
          <a:lstStyle/>
          <a:p>
            <a:pPr algn="just">
              <a:lnSpc>
                <a:spcPct val="130000"/>
              </a:lnSpc>
            </a:pPr>
            <a:r>
              <a:rPr lang="zh-CN" altLang="zh-CN" dirty="0">
                <a:latin typeface="+mn-ea"/>
                <a:sym typeface="+mn-ea"/>
              </a:rPr>
              <a:t>全平台种草展现</a:t>
            </a:r>
            <a:endParaRPr lang="zh-CN" altLang="en-US" dirty="0">
              <a:latin typeface="+mn-ea"/>
            </a:endParaRPr>
          </a:p>
        </p:txBody>
      </p:sp>
      <p:grpSp>
        <p:nvGrpSpPr>
          <p:cNvPr id="72" name="PA-Graphic 64"/>
          <p:cNvGrpSpPr/>
          <p:nvPr/>
        </p:nvGrpSpPr>
        <p:grpSpPr>
          <a:xfrm>
            <a:off x="806878" y="1719061"/>
            <a:ext cx="359977" cy="360718"/>
            <a:chOff x="748241" y="4733925"/>
            <a:chExt cx="359977" cy="360718"/>
          </a:xfrm>
          <a:solidFill>
            <a:schemeClr val="bg1"/>
          </a:solidFill>
        </p:grpSpPr>
        <p:sp>
          <p:nvSpPr>
            <p:cNvPr id="73" name="任意多边形: 形状 72"/>
            <p:cNvSpPr/>
            <p:nvPr/>
          </p:nvSpPr>
          <p:spPr>
            <a:xfrm>
              <a:off x="748241" y="4733925"/>
              <a:ext cx="236997" cy="360718"/>
            </a:xfrm>
            <a:custGeom>
              <a:avLst/>
              <a:gdLst>
                <a:gd name="connsiteX0" fmla="*/ 213781 w 236997"/>
                <a:gd name="connsiteY0" fmla="*/ 212836 h 360718"/>
                <a:gd name="connsiteX1" fmla="*/ 154677 w 236997"/>
                <a:gd name="connsiteY1" fmla="*/ 192617 h 360718"/>
                <a:gd name="connsiteX2" fmla="*/ 154677 w 236997"/>
                <a:gd name="connsiteY2" fmla="*/ 171510 h 360718"/>
                <a:gd name="connsiteX3" fmla="*/ 176761 w 236997"/>
                <a:gd name="connsiteY3" fmla="*/ 122429 h 360718"/>
                <a:gd name="connsiteX4" fmla="*/ 182087 w 236997"/>
                <a:gd name="connsiteY4" fmla="*/ 122429 h 360718"/>
                <a:gd name="connsiteX5" fmla="*/ 202081 w 236997"/>
                <a:gd name="connsiteY5" fmla="*/ 102435 h 360718"/>
                <a:gd name="connsiteX6" fmla="*/ 202081 w 236997"/>
                <a:gd name="connsiteY6" fmla="*/ 91409 h 360718"/>
                <a:gd name="connsiteX7" fmla="*/ 190235 w 236997"/>
                <a:gd name="connsiteY7" fmla="*/ 73157 h 360718"/>
                <a:gd name="connsiteX8" fmla="*/ 190235 w 236997"/>
                <a:gd name="connsiteY8" fmla="*/ 48936 h 360718"/>
                <a:gd name="connsiteX9" fmla="*/ 141299 w 236997"/>
                <a:gd name="connsiteY9" fmla="*/ 0 h 360718"/>
                <a:gd name="connsiteX10" fmla="*/ 97382 w 236997"/>
                <a:gd name="connsiteY10" fmla="*/ 0 h 360718"/>
                <a:gd name="connsiteX11" fmla="*/ 48446 w 236997"/>
                <a:gd name="connsiteY11" fmla="*/ 48936 h 360718"/>
                <a:gd name="connsiteX12" fmla="*/ 48446 w 236997"/>
                <a:gd name="connsiteY12" fmla="*/ 72493 h 360718"/>
                <a:gd name="connsiteX13" fmla="*/ 34916 w 236997"/>
                <a:gd name="connsiteY13" fmla="*/ 91409 h 360718"/>
                <a:gd name="connsiteX14" fmla="*/ 34916 w 236997"/>
                <a:gd name="connsiteY14" fmla="*/ 102435 h 360718"/>
                <a:gd name="connsiteX15" fmla="*/ 54911 w 236997"/>
                <a:gd name="connsiteY15" fmla="*/ 122429 h 360718"/>
                <a:gd name="connsiteX16" fmla="*/ 60236 w 236997"/>
                <a:gd name="connsiteY16" fmla="*/ 122429 h 360718"/>
                <a:gd name="connsiteX17" fmla="*/ 82321 w 236997"/>
                <a:gd name="connsiteY17" fmla="*/ 171510 h 360718"/>
                <a:gd name="connsiteX18" fmla="*/ 82321 w 236997"/>
                <a:gd name="connsiteY18" fmla="*/ 192617 h 360718"/>
                <a:gd name="connsiteX19" fmla="*/ 51957 w 236997"/>
                <a:gd name="connsiteY19" fmla="*/ 203007 h 360718"/>
                <a:gd name="connsiteX20" fmla="*/ 48670 w 236997"/>
                <a:gd name="connsiteY20" fmla="*/ 209712 h 360718"/>
                <a:gd name="connsiteX21" fmla="*/ 55376 w 236997"/>
                <a:gd name="connsiteY21" fmla="*/ 212999 h 360718"/>
                <a:gd name="connsiteX22" fmla="*/ 69474 w 236997"/>
                <a:gd name="connsiteY22" fmla="*/ 208174 h 360718"/>
                <a:gd name="connsiteX23" fmla="*/ 69474 w 236997"/>
                <a:gd name="connsiteY23" fmla="*/ 246413 h 360718"/>
                <a:gd name="connsiteX24" fmla="*/ 77508 w 236997"/>
                <a:gd name="connsiteY24" fmla="*/ 250919 h 360718"/>
                <a:gd name="connsiteX25" fmla="*/ 94707 w 236997"/>
                <a:gd name="connsiteY25" fmla="*/ 240411 h 360718"/>
                <a:gd name="connsiteX26" fmla="*/ 102133 w 236997"/>
                <a:gd name="connsiteY26" fmla="*/ 253616 h 360718"/>
                <a:gd name="connsiteX27" fmla="*/ 91899 w 236997"/>
                <a:gd name="connsiteY27" fmla="*/ 350154 h 360718"/>
                <a:gd name="connsiteX28" fmla="*/ 47231 w 236997"/>
                <a:gd name="connsiteY28" fmla="*/ 350154 h 360718"/>
                <a:gd name="connsiteX29" fmla="*/ 47231 w 236997"/>
                <a:gd name="connsiteY29" fmla="*/ 270032 h 360718"/>
                <a:gd name="connsiteX30" fmla="*/ 41950 w 236997"/>
                <a:gd name="connsiteY30" fmla="*/ 264751 h 360718"/>
                <a:gd name="connsiteX31" fmla="*/ 36669 w 236997"/>
                <a:gd name="connsiteY31" fmla="*/ 270032 h 360718"/>
                <a:gd name="connsiteX32" fmla="*/ 36669 w 236997"/>
                <a:gd name="connsiteY32" fmla="*/ 350156 h 360718"/>
                <a:gd name="connsiteX33" fmla="*/ 10562 w 236997"/>
                <a:gd name="connsiteY33" fmla="*/ 350156 h 360718"/>
                <a:gd name="connsiteX34" fmla="*/ 10562 w 236997"/>
                <a:gd name="connsiteY34" fmla="*/ 245307 h 360718"/>
                <a:gd name="connsiteX35" fmla="*/ 26634 w 236997"/>
                <a:gd name="connsiteY35" fmla="*/ 222830 h 360718"/>
                <a:gd name="connsiteX36" fmla="*/ 33597 w 236997"/>
                <a:gd name="connsiteY36" fmla="*/ 220450 h 360718"/>
                <a:gd name="connsiteX37" fmla="*/ 36886 w 236997"/>
                <a:gd name="connsiteY37" fmla="*/ 213746 h 360718"/>
                <a:gd name="connsiteX38" fmla="*/ 30182 w 236997"/>
                <a:gd name="connsiteY38" fmla="*/ 210457 h 360718"/>
                <a:gd name="connsiteX39" fmla="*/ 23217 w 236997"/>
                <a:gd name="connsiteY39" fmla="*/ 212837 h 360718"/>
                <a:gd name="connsiteX40" fmla="*/ 0 w 236997"/>
                <a:gd name="connsiteY40" fmla="*/ 245307 h 360718"/>
                <a:gd name="connsiteX41" fmla="*/ 0 w 236997"/>
                <a:gd name="connsiteY41" fmla="*/ 355437 h 360718"/>
                <a:gd name="connsiteX42" fmla="*/ 5281 w 236997"/>
                <a:gd name="connsiteY42" fmla="*/ 360718 h 360718"/>
                <a:gd name="connsiteX43" fmla="*/ 231717 w 236997"/>
                <a:gd name="connsiteY43" fmla="*/ 360718 h 360718"/>
                <a:gd name="connsiteX44" fmla="*/ 236998 w 236997"/>
                <a:gd name="connsiteY44" fmla="*/ 355437 h 360718"/>
                <a:gd name="connsiteX45" fmla="*/ 236998 w 236997"/>
                <a:gd name="connsiteY45" fmla="*/ 305199 h 360718"/>
                <a:gd name="connsiteX46" fmla="*/ 231717 w 236997"/>
                <a:gd name="connsiteY46" fmla="*/ 299918 h 360718"/>
                <a:gd name="connsiteX47" fmla="*/ 226436 w 236997"/>
                <a:gd name="connsiteY47" fmla="*/ 305199 h 360718"/>
                <a:gd name="connsiteX48" fmla="*/ 226436 w 236997"/>
                <a:gd name="connsiteY48" fmla="*/ 350156 h 360718"/>
                <a:gd name="connsiteX49" fmla="*/ 196576 w 236997"/>
                <a:gd name="connsiteY49" fmla="*/ 350156 h 360718"/>
                <a:gd name="connsiteX50" fmla="*/ 196576 w 236997"/>
                <a:gd name="connsiteY50" fmla="*/ 270032 h 360718"/>
                <a:gd name="connsiteX51" fmla="*/ 191296 w 236997"/>
                <a:gd name="connsiteY51" fmla="*/ 264751 h 360718"/>
                <a:gd name="connsiteX52" fmla="*/ 186015 w 236997"/>
                <a:gd name="connsiteY52" fmla="*/ 270032 h 360718"/>
                <a:gd name="connsiteX53" fmla="*/ 186015 w 236997"/>
                <a:gd name="connsiteY53" fmla="*/ 350156 h 360718"/>
                <a:gd name="connsiteX54" fmla="*/ 145097 w 236997"/>
                <a:gd name="connsiteY54" fmla="*/ 350156 h 360718"/>
                <a:gd name="connsiteX55" fmla="*/ 134863 w 236997"/>
                <a:gd name="connsiteY55" fmla="*/ 253618 h 360718"/>
                <a:gd name="connsiteX56" fmla="*/ 142289 w 236997"/>
                <a:gd name="connsiteY56" fmla="*/ 240413 h 360718"/>
                <a:gd name="connsiteX57" fmla="*/ 159488 w 236997"/>
                <a:gd name="connsiteY57" fmla="*/ 250921 h 360718"/>
                <a:gd name="connsiteX58" fmla="*/ 167522 w 236997"/>
                <a:gd name="connsiteY58" fmla="*/ 246415 h 360718"/>
                <a:gd name="connsiteX59" fmla="*/ 167522 w 236997"/>
                <a:gd name="connsiteY59" fmla="*/ 208176 h 360718"/>
                <a:gd name="connsiteX60" fmla="*/ 210362 w 236997"/>
                <a:gd name="connsiteY60" fmla="*/ 222831 h 360718"/>
                <a:gd name="connsiteX61" fmla="*/ 226435 w 236997"/>
                <a:gd name="connsiteY61" fmla="*/ 245308 h 360718"/>
                <a:gd name="connsiteX62" fmla="*/ 226435 w 236997"/>
                <a:gd name="connsiteY62" fmla="*/ 282182 h 360718"/>
                <a:gd name="connsiteX63" fmla="*/ 231716 w 236997"/>
                <a:gd name="connsiteY63" fmla="*/ 287463 h 360718"/>
                <a:gd name="connsiteX64" fmla="*/ 236997 w 236997"/>
                <a:gd name="connsiteY64" fmla="*/ 282182 h 360718"/>
                <a:gd name="connsiteX65" fmla="*/ 236997 w 236997"/>
                <a:gd name="connsiteY65" fmla="*/ 245308 h 360718"/>
                <a:gd name="connsiteX66" fmla="*/ 213781 w 236997"/>
                <a:gd name="connsiteY66" fmla="*/ 212836 h 360718"/>
                <a:gd name="connsiteX67" fmla="*/ 144097 w 236997"/>
                <a:gd name="connsiteY67" fmla="*/ 193805 h 360718"/>
                <a:gd name="connsiteX68" fmla="*/ 118499 w 236997"/>
                <a:gd name="connsiteY68" fmla="*/ 213078 h 360718"/>
                <a:gd name="connsiteX69" fmla="*/ 92901 w 236997"/>
                <a:gd name="connsiteY69" fmla="*/ 193804 h 360718"/>
                <a:gd name="connsiteX70" fmla="*/ 92901 w 236997"/>
                <a:gd name="connsiteY70" fmla="*/ 177612 h 360718"/>
                <a:gd name="connsiteX71" fmla="*/ 144097 w 236997"/>
                <a:gd name="connsiteY71" fmla="*/ 177612 h 360718"/>
                <a:gd name="connsiteX72" fmla="*/ 144097 w 236997"/>
                <a:gd name="connsiteY72" fmla="*/ 193805 h 360718"/>
                <a:gd name="connsiteX73" fmla="*/ 191520 w 236997"/>
                <a:gd name="connsiteY73" fmla="*/ 102435 h 360718"/>
                <a:gd name="connsiteX74" fmla="*/ 182087 w 236997"/>
                <a:gd name="connsiteY74" fmla="*/ 111867 h 360718"/>
                <a:gd name="connsiteX75" fmla="*/ 176763 w 236997"/>
                <a:gd name="connsiteY75" fmla="*/ 111867 h 360718"/>
                <a:gd name="connsiteX76" fmla="*/ 176763 w 236997"/>
                <a:gd name="connsiteY76" fmla="*/ 81975 h 360718"/>
                <a:gd name="connsiteX77" fmla="*/ 182087 w 236997"/>
                <a:gd name="connsiteY77" fmla="*/ 81975 h 360718"/>
                <a:gd name="connsiteX78" fmla="*/ 191520 w 236997"/>
                <a:gd name="connsiteY78" fmla="*/ 91408 h 360718"/>
                <a:gd name="connsiteX79" fmla="*/ 59008 w 236997"/>
                <a:gd name="connsiteY79" fmla="*/ 48936 h 360718"/>
                <a:gd name="connsiteX80" fmla="*/ 97382 w 236997"/>
                <a:gd name="connsiteY80" fmla="*/ 10562 h 360718"/>
                <a:gd name="connsiteX81" fmla="*/ 141300 w 236997"/>
                <a:gd name="connsiteY81" fmla="*/ 10562 h 360718"/>
                <a:gd name="connsiteX82" fmla="*/ 179674 w 236997"/>
                <a:gd name="connsiteY82" fmla="*/ 48936 h 360718"/>
                <a:gd name="connsiteX83" fmla="*/ 179674 w 236997"/>
                <a:gd name="connsiteY83" fmla="*/ 65332 h 360718"/>
                <a:gd name="connsiteX84" fmla="*/ 132494 w 236997"/>
                <a:gd name="connsiteY84" fmla="*/ 58865 h 360718"/>
                <a:gd name="connsiteX85" fmla="*/ 106852 w 236997"/>
                <a:gd name="connsiteY85" fmla="*/ 58992 h 360718"/>
                <a:gd name="connsiteX86" fmla="*/ 59008 w 236997"/>
                <a:gd name="connsiteY86" fmla="*/ 65377 h 360718"/>
                <a:gd name="connsiteX87" fmla="*/ 60235 w 236997"/>
                <a:gd name="connsiteY87" fmla="*/ 111868 h 360718"/>
                <a:gd name="connsiteX88" fmla="*/ 54912 w 236997"/>
                <a:gd name="connsiteY88" fmla="*/ 111868 h 360718"/>
                <a:gd name="connsiteX89" fmla="*/ 45479 w 236997"/>
                <a:gd name="connsiteY89" fmla="*/ 102435 h 360718"/>
                <a:gd name="connsiteX90" fmla="*/ 45479 w 236997"/>
                <a:gd name="connsiteY90" fmla="*/ 91410 h 360718"/>
                <a:gd name="connsiteX91" fmla="*/ 54912 w 236997"/>
                <a:gd name="connsiteY91" fmla="*/ 81977 h 360718"/>
                <a:gd name="connsiteX92" fmla="*/ 60235 w 236997"/>
                <a:gd name="connsiteY92" fmla="*/ 81977 h 360718"/>
                <a:gd name="connsiteX93" fmla="*/ 70799 w 236997"/>
                <a:gd name="connsiteY93" fmla="*/ 127875 h 360718"/>
                <a:gd name="connsiteX94" fmla="*/ 70799 w 236997"/>
                <a:gd name="connsiteY94" fmla="*/ 69277 h 360718"/>
                <a:gd name="connsiteX95" fmla="*/ 100057 w 236997"/>
                <a:gd name="connsiteY95" fmla="*/ 67078 h 360718"/>
                <a:gd name="connsiteX96" fmla="*/ 139355 w 236997"/>
                <a:gd name="connsiteY96" fmla="*/ 66897 h 360718"/>
                <a:gd name="connsiteX97" fmla="*/ 166200 w 236997"/>
                <a:gd name="connsiteY97" fmla="*/ 67784 h 360718"/>
                <a:gd name="connsiteX98" fmla="*/ 166200 w 236997"/>
                <a:gd name="connsiteY98" fmla="*/ 127876 h 360718"/>
                <a:gd name="connsiteX99" fmla="*/ 70799 w 236997"/>
                <a:gd name="connsiteY99" fmla="*/ 127875 h 360718"/>
                <a:gd name="connsiteX100" fmla="*/ 80037 w 236997"/>
                <a:gd name="connsiteY100" fmla="*/ 204571 h 360718"/>
                <a:gd name="connsiteX101" fmla="*/ 86657 w 236997"/>
                <a:gd name="connsiteY101" fmla="*/ 202324 h 360718"/>
                <a:gd name="connsiteX102" fmla="*/ 109115 w 236997"/>
                <a:gd name="connsiteY102" fmla="*/ 219234 h 360718"/>
                <a:gd name="connsiteX103" fmla="*/ 80037 w 236997"/>
                <a:gd name="connsiteY103" fmla="*/ 237000 h 360718"/>
                <a:gd name="connsiteX104" fmla="*/ 80037 w 236997"/>
                <a:gd name="connsiteY104" fmla="*/ 204571 h 360718"/>
                <a:gd name="connsiteX105" fmla="*/ 126346 w 236997"/>
                <a:gd name="connsiteY105" fmla="*/ 247218 h 360718"/>
                <a:gd name="connsiteX106" fmla="*/ 110652 w 236997"/>
                <a:gd name="connsiteY106" fmla="*/ 247218 h 360718"/>
                <a:gd name="connsiteX107" fmla="*/ 103727 w 236997"/>
                <a:gd name="connsiteY107" fmla="*/ 234904 h 360718"/>
                <a:gd name="connsiteX108" fmla="*/ 118499 w 236997"/>
                <a:gd name="connsiteY108" fmla="*/ 225880 h 360718"/>
                <a:gd name="connsiteX109" fmla="*/ 133270 w 236997"/>
                <a:gd name="connsiteY109" fmla="*/ 234904 h 360718"/>
                <a:gd name="connsiteX110" fmla="*/ 102520 w 236997"/>
                <a:gd name="connsiteY110" fmla="*/ 350156 h 360718"/>
                <a:gd name="connsiteX111" fmla="*/ 112314 w 236997"/>
                <a:gd name="connsiteY111" fmla="*/ 257780 h 360718"/>
                <a:gd name="connsiteX112" fmla="*/ 124684 w 236997"/>
                <a:gd name="connsiteY112" fmla="*/ 257780 h 360718"/>
                <a:gd name="connsiteX113" fmla="*/ 134476 w 236997"/>
                <a:gd name="connsiteY113" fmla="*/ 350156 h 360718"/>
                <a:gd name="connsiteX114" fmla="*/ 156961 w 236997"/>
                <a:gd name="connsiteY114" fmla="*/ 237000 h 360718"/>
                <a:gd name="connsiteX115" fmla="*/ 127883 w 236997"/>
                <a:gd name="connsiteY115" fmla="*/ 219234 h 360718"/>
                <a:gd name="connsiteX116" fmla="*/ 150342 w 236997"/>
                <a:gd name="connsiteY116" fmla="*/ 202324 h 360718"/>
                <a:gd name="connsiteX117" fmla="*/ 156960 w 236997"/>
                <a:gd name="connsiteY117" fmla="*/ 204571 h 360718"/>
                <a:gd name="connsiteX118" fmla="*/ 156960 w 236997"/>
                <a:gd name="connsiteY118" fmla="*/ 237000 h 36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36997" h="360718">
                  <a:moveTo>
                    <a:pt x="213781" y="212836"/>
                  </a:moveTo>
                  <a:lnTo>
                    <a:pt x="154677" y="192617"/>
                  </a:lnTo>
                  <a:lnTo>
                    <a:pt x="154677" y="171510"/>
                  </a:lnTo>
                  <a:cubicBezTo>
                    <a:pt x="169915" y="160258"/>
                    <a:pt x="176763" y="145964"/>
                    <a:pt x="176761" y="122429"/>
                  </a:cubicBezTo>
                  <a:lnTo>
                    <a:pt x="182087" y="122429"/>
                  </a:lnTo>
                  <a:cubicBezTo>
                    <a:pt x="193112" y="122429"/>
                    <a:pt x="202081" y="113459"/>
                    <a:pt x="202081" y="102435"/>
                  </a:cubicBezTo>
                  <a:lnTo>
                    <a:pt x="202081" y="91409"/>
                  </a:lnTo>
                  <a:cubicBezTo>
                    <a:pt x="202081" y="83286"/>
                    <a:pt x="197209" y="76283"/>
                    <a:pt x="190235" y="73157"/>
                  </a:cubicBezTo>
                  <a:lnTo>
                    <a:pt x="190235" y="48936"/>
                  </a:lnTo>
                  <a:cubicBezTo>
                    <a:pt x="190235" y="21953"/>
                    <a:pt x="168282" y="0"/>
                    <a:pt x="141299" y="0"/>
                  </a:cubicBezTo>
                  <a:lnTo>
                    <a:pt x="97382" y="0"/>
                  </a:lnTo>
                  <a:cubicBezTo>
                    <a:pt x="70399" y="0"/>
                    <a:pt x="48446" y="21953"/>
                    <a:pt x="48446" y="48936"/>
                  </a:cubicBezTo>
                  <a:lnTo>
                    <a:pt x="48446" y="72493"/>
                  </a:lnTo>
                  <a:cubicBezTo>
                    <a:pt x="40585" y="75188"/>
                    <a:pt x="34916" y="82646"/>
                    <a:pt x="34916" y="91409"/>
                  </a:cubicBezTo>
                  <a:lnTo>
                    <a:pt x="34916" y="102435"/>
                  </a:lnTo>
                  <a:cubicBezTo>
                    <a:pt x="34916" y="113459"/>
                    <a:pt x="43886" y="122429"/>
                    <a:pt x="54911" y="122429"/>
                  </a:cubicBezTo>
                  <a:lnTo>
                    <a:pt x="60236" y="122429"/>
                  </a:lnTo>
                  <a:cubicBezTo>
                    <a:pt x="60042" y="140782"/>
                    <a:pt x="67082" y="160260"/>
                    <a:pt x="82321" y="171510"/>
                  </a:cubicBezTo>
                  <a:lnTo>
                    <a:pt x="82321" y="192617"/>
                  </a:lnTo>
                  <a:lnTo>
                    <a:pt x="51957" y="203007"/>
                  </a:lnTo>
                  <a:cubicBezTo>
                    <a:pt x="49197" y="203951"/>
                    <a:pt x="47797" y="206929"/>
                    <a:pt x="48670" y="209712"/>
                  </a:cubicBezTo>
                  <a:cubicBezTo>
                    <a:pt x="49727" y="213077"/>
                    <a:pt x="52687" y="213863"/>
                    <a:pt x="55376" y="212999"/>
                  </a:cubicBezTo>
                  <a:lnTo>
                    <a:pt x="69474" y="208174"/>
                  </a:lnTo>
                  <a:lnTo>
                    <a:pt x="69474" y="246413"/>
                  </a:lnTo>
                  <a:cubicBezTo>
                    <a:pt x="69474" y="250707"/>
                    <a:pt x="74299" y="252878"/>
                    <a:pt x="77508" y="250919"/>
                  </a:cubicBezTo>
                  <a:lnTo>
                    <a:pt x="94707" y="240411"/>
                  </a:lnTo>
                  <a:lnTo>
                    <a:pt x="102133" y="253616"/>
                  </a:lnTo>
                  <a:lnTo>
                    <a:pt x="91899" y="350154"/>
                  </a:lnTo>
                  <a:lnTo>
                    <a:pt x="47231" y="350154"/>
                  </a:lnTo>
                  <a:lnTo>
                    <a:pt x="47231" y="270032"/>
                  </a:lnTo>
                  <a:cubicBezTo>
                    <a:pt x="47231" y="267114"/>
                    <a:pt x="44867" y="264751"/>
                    <a:pt x="41950" y="264751"/>
                  </a:cubicBezTo>
                  <a:cubicBezTo>
                    <a:pt x="39033" y="264751"/>
                    <a:pt x="36669" y="267114"/>
                    <a:pt x="36669" y="270032"/>
                  </a:cubicBezTo>
                  <a:lnTo>
                    <a:pt x="36669" y="350156"/>
                  </a:lnTo>
                  <a:lnTo>
                    <a:pt x="10562" y="350156"/>
                  </a:lnTo>
                  <a:lnTo>
                    <a:pt x="10562" y="245307"/>
                  </a:lnTo>
                  <a:cubicBezTo>
                    <a:pt x="10562" y="235152"/>
                    <a:pt x="17021" y="226119"/>
                    <a:pt x="26634" y="222830"/>
                  </a:cubicBezTo>
                  <a:lnTo>
                    <a:pt x="33597" y="220450"/>
                  </a:lnTo>
                  <a:cubicBezTo>
                    <a:pt x="36357" y="219508"/>
                    <a:pt x="37830" y="216505"/>
                    <a:pt x="36886" y="213746"/>
                  </a:cubicBezTo>
                  <a:cubicBezTo>
                    <a:pt x="35943" y="210986"/>
                    <a:pt x="32940" y="209511"/>
                    <a:pt x="30182" y="210457"/>
                  </a:cubicBezTo>
                  <a:lnTo>
                    <a:pt x="23217" y="212837"/>
                  </a:lnTo>
                  <a:cubicBezTo>
                    <a:pt x="9330" y="217587"/>
                    <a:pt x="0" y="230637"/>
                    <a:pt x="0" y="245307"/>
                  </a:cubicBezTo>
                  <a:lnTo>
                    <a:pt x="0" y="355437"/>
                  </a:lnTo>
                  <a:cubicBezTo>
                    <a:pt x="0" y="358354"/>
                    <a:pt x="2364" y="360718"/>
                    <a:pt x="5281" y="360718"/>
                  </a:cubicBezTo>
                  <a:lnTo>
                    <a:pt x="231717" y="360718"/>
                  </a:lnTo>
                  <a:cubicBezTo>
                    <a:pt x="234634" y="360718"/>
                    <a:pt x="236998" y="358354"/>
                    <a:pt x="236998" y="355437"/>
                  </a:cubicBezTo>
                  <a:lnTo>
                    <a:pt x="236998" y="305199"/>
                  </a:lnTo>
                  <a:cubicBezTo>
                    <a:pt x="236998" y="302282"/>
                    <a:pt x="234634" y="299918"/>
                    <a:pt x="231717" y="299918"/>
                  </a:cubicBezTo>
                  <a:cubicBezTo>
                    <a:pt x="228800" y="299918"/>
                    <a:pt x="226436" y="302282"/>
                    <a:pt x="226436" y="305199"/>
                  </a:cubicBezTo>
                  <a:lnTo>
                    <a:pt x="226436" y="350156"/>
                  </a:lnTo>
                  <a:lnTo>
                    <a:pt x="196576" y="350156"/>
                  </a:lnTo>
                  <a:lnTo>
                    <a:pt x="196576" y="270032"/>
                  </a:lnTo>
                  <a:cubicBezTo>
                    <a:pt x="196576" y="267114"/>
                    <a:pt x="194213" y="264751"/>
                    <a:pt x="191296" y="264751"/>
                  </a:cubicBezTo>
                  <a:cubicBezTo>
                    <a:pt x="188378" y="264751"/>
                    <a:pt x="186015" y="267114"/>
                    <a:pt x="186015" y="270032"/>
                  </a:cubicBezTo>
                  <a:lnTo>
                    <a:pt x="186015" y="350156"/>
                  </a:lnTo>
                  <a:lnTo>
                    <a:pt x="145097" y="350156"/>
                  </a:lnTo>
                  <a:lnTo>
                    <a:pt x="134863" y="253618"/>
                  </a:lnTo>
                  <a:lnTo>
                    <a:pt x="142289" y="240413"/>
                  </a:lnTo>
                  <a:lnTo>
                    <a:pt x="159488" y="250921"/>
                  </a:lnTo>
                  <a:cubicBezTo>
                    <a:pt x="162696" y="252882"/>
                    <a:pt x="167522" y="250705"/>
                    <a:pt x="167522" y="246415"/>
                  </a:cubicBezTo>
                  <a:lnTo>
                    <a:pt x="167522" y="208176"/>
                  </a:lnTo>
                  <a:lnTo>
                    <a:pt x="210362" y="222831"/>
                  </a:lnTo>
                  <a:cubicBezTo>
                    <a:pt x="219976" y="226120"/>
                    <a:pt x="226435" y="235153"/>
                    <a:pt x="226435" y="245308"/>
                  </a:cubicBezTo>
                  <a:lnTo>
                    <a:pt x="226435" y="282182"/>
                  </a:lnTo>
                  <a:cubicBezTo>
                    <a:pt x="226435" y="285100"/>
                    <a:pt x="228799" y="287463"/>
                    <a:pt x="231716" y="287463"/>
                  </a:cubicBezTo>
                  <a:cubicBezTo>
                    <a:pt x="234633" y="287463"/>
                    <a:pt x="236997" y="285100"/>
                    <a:pt x="236997" y="282182"/>
                  </a:cubicBezTo>
                  <a:lnTo>
                    <a:pt x="236997" y="245308"/>
                  </a:lnTo>
                  <a:cubicBezTo>
                    <a:pt x="236998" y="230637"/>
                    <a:pt x="227668" y="217587"/>
                    <a:pt x="213781" y="212836"/>
                  </a:cubicBezTo>
                  <a:close/>
                  <a:moveTo>
                    <a:pt x="144097" y="193805"/>
                  </a:moveTo>
                  <a:lnTo>
                    <a:pt x="118499" y="213078"/>
                  </a:lnTo>
                  <a:lnTo>
                    <a:pt x="92901" y="193804"/>
                  </a:lnTo>
                  <a:lnTo>
                    <a:pt x="92901" y="177612"/>
                  </a:lnTo>
                  <a:cubicBezTo>
                    <a:pt x="107046" y="183766"/>
                    <a:pt x="129953" y="183766"/>
                    <a:pt x="144097" y="177612"/>
                  </a:cubicBezTo>
                  <a:lnTo>
                    <a:pt x="144097" y="193805"/>
                  </a:lnTo>
                  <a:close/>
                  <a:moveTo>
                    <a:pt x="191520" y="102435"/>
                  </a:moveTo>
                  <a:cubicBezTo>
                    <a:pt x="191520" y="107637"/>
                    <a:pt x="187289" y="111867"/>
                    <a:pt x="182087" y="111867"/>
                  </a:cubicBezTo>
                  <a:lnTo>
                    <a:pt x="176763" y="111867"/>
                  </a:lnTo>
                  <a:lnTo>
                    <a:pt x="176763" y="81975"/>
                  </a:lnTo>
                  <a:lnTo>
                    <a:pt x="182087" y="81975"/>
                  </a:lnTo>
                  <a:cubicBezTo>
                    <a:pt x="187289" y="81975"/>
                    <a:pt x="191520" y="86207"/>
                    <a:pt x="191520" y="91408"/>
                  </a:cubicBezTo>
                  <a:close/>
                  <a:moveTo>
                    <a:pt x="59008" y="48936"/>
                  </a:moveTo>
                  <a:cubicBezTo>
                    <a:pt x="59008" y="27776"/>
                    <a:pt x="76222" y="10562"/>
                    <a:pt x="97382" y="10562"/>
                  </a:cubicBezTo>
                  <a:lnTo>
                    <a:pt x="141300" y="10562"/>
                  </a:lnTo>
                  <a:cubicBezTo>
                    <a:pt x="162460" y="10562"/>
                    <a:pt x="179674" y="27776"/>
                    <a:pt x="179674" y="48936"/>
                  </a:cubicBezTo>
                  <a:lnTo>
                    <a:pt x="179674" y="65332"/>
                  </a:lnTo>
                  <a:cubicBezTo>
                    <a:pt x="167575" y="52495"/>
                    <a:pt x="147815" y="45783"/>
                    <a:pt x="132494" y="58865"/>
                  </a:cubicBezTo>
                  <a:cubicBezTo>
                    <a:pt x="125092" y="65188"/>
                    <a:pt x="114304" y="65238"/>
                    <a:pt x="106852" y="58992"/>
                  </a:cubicBezTo>
                  <a:cubicBezTo>
                    <a:pt x="91719" y="46243"/>
                    <a:pt x="71370" y="53154"/>
                    <a:pt x="59008" y="65377"/>
                  </a:cubicBezTo>
                  <a:close/>
                  <a:moveTo>
                    <a:pt x="60235" y="111868"/>
                  </a:moveTo>
                  <a:lnTo>
                    <a:pt x="54912" y="111868"/>
                  </a:lnTo>
                  <a:cubicBezTo>
                    <a:pt x="49710" y="111868"/>
                    <a:pt x="45479" y="107637"/>
                    <a:pt x="45479" y="102435"/>
                  </a:cubicBezTo>
                  <a:lnTo>
                    <a:pt x="45479" y="91410"/>
                  </a:lnTo>
                  <a:cubicBezTo>
                    <a:pt x="45479" y="86208"/>
                    <a:pt x="49710" y="81977"/>
                    <a:pt x="54912" y="81977"/>
                  </a:cubicBezTo>
                  <a:lnTo>
                    <a:pt x="60235" y="81977"/>
                  </a:lnTo>
                  <a:close/>
                  <a:moveTo>
                    <a:pt x="70799" y="127875"/>
                  </a:moveTo>
                  <a:lnTo>
                    <a:pt x="70799" y="69277"/>
                  </a:lnTo>
                  <a:cubicBezTo>
                    <a:pt x="78846" y="62303"/>
                    <a:pt x="90928" y="59387"/>
                    <a:pt x="100057" y="67078"/>
                  </a:cubicBezTo>
                  <a:cubicBezTo>
                    <a:pt x="111487" y="76661"/>
                    <a:pt x="128014" y="76583"/>
                    <a:pt x="139355" y="66897"/>
                  </a:cubicBezTo>
                  <a:cubicBezTo>
                    <a:pt x="147538" y="59908"/>
                    <a:pt x="158447" y="62046"/>
                    <a:pt x="166200" y="67784"/>
                  </a:cubicBezTo>
                  <a:lnTo>
                    <a:pt x="166200" y="127876"/>
                  </a:lnTo>
                  <a:cubicBezTo>
                    <a:pt x="166199" y="185846"/>
                    <a:pt x="70799" y="185846"/>
                    <a:pt x="70799" y="127875"/>
                  </a:cubicBezTo>
                  <a:close/>
                  <a:moveTo>
                    <a:pt x="80037" y="204571"/>
                  </a:moveTo>
                  <a:lnTo>
                    <a:pt x="86657" y="202324"/>
                  </a:lnTo>
                  <a:lnTo>
                    <a:pt x="109115" y="219234"/>
                  </a:lnTo>
                  <a:lnTo>
                    <a:pt x="80037" y="237000"/>
                  </a:lnTo>
                  <a:lnTo>
                    <a:pt x="80037" y="204571"/>
                  </a:lnTo>
                  <a:close/>
                  <a:moveTo>
                    <a:pt x="126346" y="247218"/>
                  </a:moveTo>
                  <a:lnTo>
                    <a:pt x="110652" y="247218"/>
                  </a:lnTo>
                  <a:lnTo>
                    <a:pt x="103727" y="234904"/>
                  </a:lnTo>
                  <a:lnTo>
                    <a:pt x="118499" y="225880"/>
                  </a:lnTo>
                  <a:lnTo>
                    <a:pt x="133270" y="234904"/>
                  </a:lnTo>
                  <a:close/>
                  <a:moveTo>
                    <a:pt x="102520" y="350156"/>
                  </a:moveTo>
                  <a:lnTo>
                    <a:pt x="112314" y="257780"/>
                  </a:lnTo>
                  <a:lnTo>
                    <a:pt x="124684" y="257780"/>
                  </a:lnTo>
                  <a:lnTo>
                    <a:pt x="134476" y="350156"/>
                  </a:lnTo>
                  <a:close/>
                  <a:moveTo>
                    <a:pt x="156961" y="237000"/>
                  </a:moveTo>
                  <a:lnTo>
                    <a:pt x="127883" y="219234"/>
                  </a:lnTo>
                  <a:lnTo>
                    <a:pt x="150342" y="202324"/>
                  </a:lnTo>
                  <a:lnTo>
                    <a:pt x="156960" y="204571"/>
                  </a:lnTo>
                  <a:lnTo>
                    <a:pt x="156960" y="237000"/>
                  </a:lnTo>
                  <a:close/>
                </a:path>
              </a:pathLst>
            </a:custGeom>
            <a:grpFill/>
            <a:ln w="688" cap="flat">
              <a:noFill/>
              <a:prstDash val="solid"/>
              <a:miter/>
            </a:ln>
          </p:spPr>
          <p:txBody>
            <a:bodyPr rtlCol="0" anchor="ctr">
              <a:noAutofit/>
            </a:bodyPr>
            <a:lstStyle/>
            <a:p>
              <a:endParaRPr lang="zh-CN" altLang="en-US"/>
            </a:p>
          </p:txBody>
        </p:sp>
        <p:sp>
          <p:nvSpPr>
            <p:cNvPr id="74" name="任意多边形: 形状 73"/>
            <p:cNvSpPr/>
            <p:nvPr/>
          </p:nvSpPr>
          <p:spPr>
            <a:xfrm>
              <a:off x="838658" y="4825390"/>
              <a:ext cx="10561" cy="17492"/>
            </a:xfrm>
            <a:custGeom>
              <a:avLst/>
              <a:gdLst>
                <a:gd name="connsiteX0" fmla="*/ 5281 w 10561"/>
                <a:gd name="connsiteY0" fmla="*/ 17493 h 17492"/>
                <a:gd name="connsiteX1" fmla="*/ 10562 w 10561"/>
                <a:gd name="connsiteY1" fmla="*/ 12212 h 17492"/>
                <a:gd name="connsiteX2" fmla="*/ 10562 w 10561"/>
                <a:gd name="connsiteY2" fmla="*/ 5281 h 17492"/>
                <a:gd name="connsiteX3" fmla="*/ 5281 w 10561"/>
                <a:gd name="connsiteY3" fmla="*/ 0 h 17492"/>
                <a:gd name="connsiteX4" fmla="*/ 0 w 10561"/>
                <a:gd name="connsiteY4" fmla="*/ 5281 h 17492"/>
                <a:gd name="connsiteX5" fmla="*/ 0 w 10561"/>
                <a:gd name="connsiteY5" fmla="*/ 12212 h 17492"/>
                <a:gd name="connsiteX6" fmla="*/ 5281 w 10561"/>
                <a:gd name="connsiteY6" fmla="*/ 17493 h 1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1" h="17492">
                  <a:moveTo>
                    <a:pt x="5281" y="17493"/>
                  </a:moveTo>
                  <a:cubicBezTo>
                    <a:pt x="8198" y="17493"/>
                    <a:pt x="10562" y="15129"/>
                    <a:pt x="10562" y="12212"/>
                  </a:cubicBezTo>
                  <a:lnTo>
                    <a:pt x="10562" y="5281"/>
                  </a:lnTo>
                  <a:cubicBezTo>
                    <a:pt x="10562" y="2364"/>
                    <a:pt x="8198" y="0"/>
                    <a:pt x="5281" y="0"/>
                  </a:cubicBezTo>
                  <a:cubicBezTo>
                    <a:pt x="2364" y="0"/>
                    <a:pt x="0" y="2364"/>
                    <a:pt x="0" y="5281"/>
                  </a:cubicBezTo>
                  <a:lnTo>
                    <a:pt x="0" y="12212"/>
                  </a:lnTo>
                  <a:cubicBezTo>
                    <a:pt x="0" y="15129"/>
                    <a:pt x="2364" y="17493"/>
                    <a:pt x="5281" y="17493"/>
                  </a:cubicBezTo>
                  <a:close/>
                </a:path>
              </a:pathLst>
            </a:custGeom>
            <a:grpFill/>
            <a:ln w="688" cap="flat">
              <a:noFill/>
              <a:prstDash val="solid"/>
              <a:miter/>
            </a:ln>
          </p:spPr>
          <p:txBody>
            <a:bodyPr rtlCol="0" anchor="ctr">
              <a:noAutofit/>
            </a:bodyPr>
            <a:lstStyle/>
            <a:p>
              <a:endParaRPr lang="zh-CN" altLang="en-US"/>
            </a:p>
          </p:txBody>
        </p:sp>
        <p:sp>
          <p:nvSpPr>
            <p:cNvPr id="75" name="任意多边形: 形状 74"/>
            <p:cNvSpPr/>
            <p:nvPr/>
          </p:nvSpPr>
          <p:spPr>
            <a:xfrm>
              <a:off x="884156" y="4825390"/>
              <a:ext cx="10561" cy="17492"/>
            </a:xfrm>
            <a:custGeom>
              <a:avLst/>
              <a:gdLst>
                <a:gd name="connsiteX0" fmla="*/ 5281 w 10561"/>
                <a:gd name="connsiteY0" fmla="*/ 17493 h 17492"/>
                <a:gd name="connsiteX1" fmla="*/ 10562 w 10561"/>
                <a:gd name="connsiteY1" fmla="*/ 12212 h 17492"/>
                <a:gd name="connsiteX2" fmla="*/ 10562 w 10561"/>
                <a:gd name="connsiteY2" fmla="*/ 5281 h 17492"/>
                <a:gd name="connsiteX3" fmla="*/ 5281 w 10561"/>
                <a:gd name="connsiteY3" fmla="*/ 0 h 17492"/>
                <a:gd name="connsiteX4" fmla="*/ 0 w 10561"/>
                <a:gd name="connsiteY4" fmla="*/ 5281 h 17492"/>
                <a:gd name="connsiteX5" fmla="*/ 0 w 10561"/>
                <a:gd name="connsiteY5" fmla="*/ 12212 h 17492"/>
                <a:gd name="connsiteX6" fmla="*/ 5281 w 10561"/>
                <a:gd name="connsiteY6" fmla="*/ 17493 h 1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1" h="17492">
                  <a:moveTo>
                    <a:pt x="5281" y="17493"/>
                  </a:moveTo>
                  <a:cubicBezTo>
                    <a:pt x="8198" y="17493"/>
                    <a:pt x="10562" y="15129"/>
                    <a:pt x="10562" y="12212"/>
                  </a:cubicBezTo>
                  <a:lnTo>
                    <a:pt x="10562" y="5281"/>
                  </a:lnTo>
                  <a:cubicBezTo>
                    <a:pt x="10562" y="2364"/>
                    <a:pt x="8198" y="0"/>
                    <a:pt x="5281" y="0"/>
                  </a:cubicBezTo>
                  <a:cubicBezTo>
                    <a:pt x="2364" y="0"/>
                    <a:pt x="0" y="2364"/>
                    <a:pt x="0" y="5281"/>
                  </a:cubicBezTo>
                  <a:lnTo>
                    <a:pt x="0" y="12212"/>
                  </a:lnTo>
                  <a:cubicBezTo>
                    <a:pt x="0" y="15129"/>
                    <a:pt x="2364" y="17493"/>
                    <a:pt x="5281" y="17493"/>
                  </a:cubicBezTo>
                  <a:close/>
                </a:path>
              </a:pathLst>
            </a:custGeom>
            <a:grpFill/>
            <a:ln w="688" cap="flat">
              <a:noFill/>
              <a:prstDash val="solid"/>
              <a:miter/>
            </a:ln>
          </p:spPr>
          <p:txBody>
            <a:bodyPr rtlCol="0" anchor="ctr">
              <a:noAutofit/>
            </a:bodyPr>
            <a:lstStyle/>
            <a:p>
              <a:endParaRPr lang="zh-CN" altLang="en-US"/>
            </a:p>
          </p:txBody>
        </p:sp>
        <p:sp>
          <p:nvSpPr>
            <p:cNvPr id="76" name="任意多边形: 形状 75"/>
            <p:cNvSpPr/>
            <p:nvPr/>
          </p:nvSpPr>
          <p:spPr>
            <a:xfrm>
              <a:off x="848216" y="4861037"/>
              <a:ext cx="37049" cy="23805"/>
            </a:xfrm>
            <a:custGeom>
              <a:avLst/>
              <a:gdLst>
                <a:gd name="connsiteX0" fmla="*/ 18525 w 37049"/>
                <a:gd name="connsiteY0" fmla="*/ 23805 h 23805"/>
                <a:gd name="connsiteX1" fmla="*/ 37049 w 37049"/>
                <a:gd name="connsiteY1" fmla="*/ 5281 h 23805"/>
                <a:gd name="connsiteX2" fmla="*/ 31768 w 37049"/>
                <a:gd name="connsiteY2" fmla="*/ 0 h 23805"/>
                <a:gd name="connsiteX3" fmla="*/ 26487 w 37049"/>
                <a:gd name="connsiteY3" fmla="*/ 5281 h 23805"/>
                <a:gd name="connsiteX4" fmla="*/ 18525 w 37049"/>
                <a:gd name="connsiteY4" fmla="*/ 13244 h 23805"/>
                <a:gd name="connsiteX5" fmla="*/ 10562 w 37049"/>
                <a:gd name="connsiteY5" fmla="*/ 5281 h 23805"/>
                <a:gd name="connsiteX6" fmla="*/ 5281 w 37049"/>
                <a:gd name="connsiteY6" fmla="*/ 0 h 23805"/>
                <a:gd name="connsiteX7" fmla="*/ 0 w 37049"/>
                <a:gd name="connsiteY7" fmla="*/ 5281 h 23805"/>
                <a:gd name="connsiteX8" fmla="*/ 18525 w 37049"/>
                <a:gd name="connsiteY8" fmla="*/ 23805 h 2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49" h="23805">
                  <a:moveTo>
                    <a:pt x="18525" y="23805"/>
                  </a:moveTo>
                  <a:cubicBezTo>
                    <a:pt x="28739" y="23805"/>
                    <a:pt x="37049" y="15495"/>
                    <a:pt x="37049" y="5281"/>
                  </a:cubicBezTo>
                  <a:cubicBezTo>
                    <a:pt x="37049" y="2364"/>
                    <a:pt x="34685" y="0"/>
                    <a:pt x="31768" y="0"/>
                  </a:cubicBezTo>
                  <a:cubicBezTo>
                    <a:pt x="28851" y="0"/>
                    <a:pt x="26487" y="2364"/>
                    <a:pt x="26487" y="5281"/>
                  </a:cubicBezTo>
                  <a:cubicBezTo>
                    <a:pt x="26487" y="9671"/>
                    <a:pt x="22915" y="13244"/>
                    <a:pt x="18525" y="13244"/>
                  </a:cubicBezTo>
                  <a:cubicBezTo>
                    <a:pt x="14134" y="13244"/>
                    <a:pt x="10562" y="9672"/>
                    <a:pt x="10562" y="5281"/>
                  </a:cubicBezTo>
                  <a:cubicBezTo>
                    <a:pt x="10562" y="2364"/>
                    <a:pt x="8198" y="0"/>
                    <a:pt x="5281" y="0"/>
                  </a:cubicBezTo>
                  <a:cubicBezTo>
                    <a:pt x="2364" y="0"/>
                    <a:pt x="0" y="2364"/>
                    <a:pt x="0" y="5281"/>
                  </a:cubicBezTo>
                  <a:cubicBezTo>
                    <a:pt x="0" y="15495"/>
                    <a:pt x="8310" y="23805"/>
                    <a:pt x="18525" y="23805"/>
                  </a:cubicBezTo>
                  <a:close/>
                </a:path>
              </a:pathLst>
            </a:custGeom>
            <a:grpFill/>
            <a:ln w="688" cap="flat">
              <a:noFill/>
              <a:prstDash val="solid"/>
              <a:miter/>
            </a:ln>
          </p:spPr>
          <p:txBody>
            <a:bodyPr rtlCol="0" anchor="ctr">
              <a:noAutofit/>
            </a:bodyPr>
            <a:lstStyle/>
            <a:p>
              <a:endParaRPr lang="zh-CN" altLang="en-US"/>
            </a:p>
          </p:txBody>
        </p:sp>
        <p:sp>
          <p:nvSpPr>
            <p:cNvPr id="77" name="任意多边形: 形状 76"/>
            <p:cNvSpPr/>
            <p:nvPr/>
          </p:nvSpPr>
          <p:spPr>
            <a:xfrm>
              <a:off x="965657" y="4791570"/>
              <a:ext cx="142561" cy="246608"/>
            </a:xfrm>
            <a:custGeom>
              <a:avLst/>
              <a:gdLst>
                <a:gd name="connsiteX0" fmla="*/ 142561 w 142561"/>
                <a:gd name="connsiteY0" fmla="*/ 70315 h 246608"/>
                <a:gd name="connsiteX1" fmla="*/ 84118 w 142561"/>
                <a:gd name="connsiteY1" fmla="*/ 194 h 246608"/>
                <a:gd name="connsiteX2" fmla="*/ 77893 w 142561"/>
                <a:gd name="connsiteY2" fmla="*/ 5154 h 246608"/>
                <a:gd name="connsiteX3" fmla="*/ 82397 w 142561"/>
                <a:gd name="connsiteY3" fmla="*/ 10616 h 246608"/>
                <a:gd name="connsiteX4" fmla="*/ 131899 w 142561"/>
                <a:gd name="connsiteY4" fmla="*/ 73854 h 246608"/>
                <a:gd name="connsiteX5" fmla="*/ 74068 w 142561"/>
                <a:gd name="connsiteY5" fmla="*/ 130967 h 246608"/>
                <a:gd name="connsiteX6" fmla="*/ 10562 w 142561"/>
                <a:gd name="connsiteY6" fmla="*/ 70315 h 246608"/>
                <a:gd name="connsiteX7" fmla="*/ 61045 w 142561"/>
                <a:gd name="connsiteY7" fmla="*/ 10461 h 246608"/>
                <a:gd name="connsiteX8" fmla="*/ 65216 w 142561"/>
                <a:gd name="connsiteY8" fmla="*/ 3733 h 246608"/>
                <a:gd name="connsiteX9" fmla="*/ 59086 w 142561"/>
                <a:gd name="connsiteY9" fmla="*/ 82 h 246608"/>
                <a:gd name="connsiteX10" fmla="*/ 17034 w 142561"/>
                <a:gd name="connsiteY10" fmla="*/ 24117 h 246608"/>
                <a:gd name="connsiteX11" fmla="*/ 0 w 142561"/>
                <a:gd name="connsiteY11" fmla="*/ 70315 h 246608"/>
                <a:gd name="connsiteX12" fmla="*/ 65999 w 142561"/>
                <a:gd name="connsiteY12" fmla="*/ 141396 h 246608"/>
                <a:gd name="connsiteX13" fmla="*/ 65999 w 142561"/>
                <a:gd name="connsiteY13" fmla="*/ 150489 h 246608"/>
                <a:gd name="connsiteX14" fmla="*/ 58036 w 142561"/>
                <a:gd name="connsiteY14" fmla="*/ 150489 h 246608"/>
                <a:gd name="connsiteX15" fmla="*/ 52755 w 142561"/>
                <a:gd name="connsiteY15" fmla="*/ 155770 h 246608"/>
                <a:gd name="connsiteX16" fmla="*/ 52755 w 142561"/>
                <a:gd name="connsiteY16" fmla="*/ 228084 h 246608"/>
                <a:gd name="connsiteX17" fmla="*/ 71279 w 142561"/>
                <a:gd name="connsiteY17" fmla="*/ 246608 h 246608"/>
                <a:gd name="connsiteX18" fmla="*/ 89803 w 142561"/>
                <a:gd name="connsiteY18" fmla="*/ 228084 h 246608"/>
                <a:gd name="connsiteX19" fmla="*/ 89803 w 142561"/>
                <a:gd name="connsiteY19" fmla="*/ 155770 h 246608"/>
                <a:gd name="connsiteX20" fmla="*/ 84522 w 142561"/>
                <a:gd name="connsiteY20" fmla="*/ 150489 h 246608"/>
                <a:gd name="connsiteX21" fmla="*/ 76560 w 142561"/>
                <a:gd name="connsiteY21" fmla="*/ 150489 h 246608"/>
                <a:gd name="connsiteX22" fmla="*/ 76560 w 142561"/>
                <a:gd name="connsiteY22" fmla="*/ 141396 h 246608"/>
                <a:gd name="connsiteX23" fmla="*/ 142561 w 142561"/>
                <a:gd name="connsiteY23" fmla="*/ 70315 h 246608"/>
                <a:gd name="connsiteX24" fmla="*/ 79241 w 142561"/>
                <a:gd name="connsiteY24" fmla="*/ 228084 h 246608"/>
                <a:gd name="connsiteX25" fmla="*/ 71279 w 142561"/>
                <a:gd name="connsiteY25" fmla="*/ 236046 h 246608"/>
                <a:gd name="connsiteX26" fmla="*/ 63317 w 142561"/>
                <a:gd name="connsiteY26" fmla="*/ 228084 h 246608"/>
                <a:gd name="connsiteX27" fmla="*/ 63317 w 142561"/>
                <a:gd name="connsiteY27" fmla="*/ 161051 h 246608"/>
                <a:gd name="connsiteX28" fmla="*/ 79241 w 142561"/>
                <a:gd name="connsiteY28" fmla="*/ 161051 h 2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2561" h="246608">
                  <a:moveTo>
                    <a:pt x="142561" y="70315"/>
                  </a:moveTo>
                  <a:cubicBezTo>
                    <a:pt x="142561" y="35866"/>
                    <a:pt x="117983" y="6376"/>
                    <a:pt x="84118" y="194"/>
                  </a:cubicBezTo>
                  <a:cubicBezTo>
                    <a:pt x="81022" y="-370"/>
                    <a:pt x="78054" y="1893"/>
                    <a:pt x="77893" y="5154"/>
                  </a:cubicBezTo>
                  <a:cubicBezTo>
                    <a:pt x="77760" y="7826"/>
                    <a:pt x="79767" y="10128"/>
                    <a:pt x="82397" y="10616"/>
                  </a:cubicBezTo>
                  <a:cubicBezTo>
                    <a:pt x="112302" y="16165"/>
                    <a:pt x="133658" y="43071"/>
                    <a:pt x="131899" y="73854"/>
                  </a:cubicBezTo>
                  <a:cubicBezTo>
                    <a:pt x="130133" y="104745"/>
                    <a:pt x="104979" y="129575"/>
                    <a:pt x="74068" y="130967"/>
                  </a:cubicBezTo>
                  <a:cubicBezTo>
                    <a:pt x="39326" y="132532"/>
                    <a:pt x="10562" y="104719"/>
                    <a:pt x="10562" y="70315"/>
                  </a:cubicBezTo>
                  <a:cubicBezTo>
                    <a:pt x="10562" y="40610"/>
                    <a:pt x="31793" y="15438"/>
                    <a:pt x="61045" y="10461"/>
                  </a:cubicBezTo>
                  <a:cubicBezTo>
                    <a:pt x="64132" y="9936"/>
                    <a:pt x="66134" y="6831"/>
                    <a:pt x="65216" y="3733"/>
                  </a:cubicBezTo>
                  <a:cubicBezTo>
                    <a:pt x="64449" y="1143"/>
                    <a:pt x="61748" y="-379"/>
                    <a:pt x="59086" y="82"/>
                  </a:cubicBezTo>
                  <a:cubicBezTo>
                    <a:pt x="42778" y="2902"/>
                    <a:pt x="27850" y="11433"/>
                    <a:pt x="17034" y="24117"/>
                  </a:cubicBezTo>
                  <a:cubicBezTo>
                    <a:pt x="6049" y="36997"/>
                    <a:pt x="0" y="53404"/>
                    <a:pt x="0" y="70315"/>
                  </a:cubicBezTo>
                  <a:cubicBezTo>
                    <a:pt x="0" y="107841"/>
                    <a:pt x="29152" y="138686"/>
                    <a:pt x="65999" y="141396"/>
                  </a:cubicBezTo>
                  <a:lnTo>
                    <a:pt x="65999" y="150489"/>
                  </a:lnTo>
                  <a:lnTo>
                    <a:pt x="58036" y="150489"/>
                  </a:lnTo>
                  <a:cubicBezTo>
                    <a:pt x="55119" y="150489"/>
                    <a:pt x="52755" y="152854"/>
                    <a:pt x="52755" y="155770"/>
                  </a:cubicBezTo>
                  <a:lnTo>
                    <a:pt x="52755" y="228084"/>
                  </a:lnTo>
                  <a:cubicBezTo>
                    <a:pt x="52755" y="238315"/>
                    <a:pt x="61049" y="246608"/>
                    <a:pt x="71279" y="246608"/>
                  </a:cubicBezTo>
                  <a:cubicBezTo>
                    <a:pt x="81510" y="246608"/>
                    <a:pt x="89803" y="238314"/>
                    <a:pt x="89803" y="228084"/>
                  </a:cubicBezTo>
                  <a:lnTo>
                    <a:pt x="89803" y="155770"/>
                  </a:lnTo>
                  <a:cubicBezTo>
                    <a:pt x="89803" y="152854"/>
                    <a:pt x="87438" y="150489"/>
                    <a:pt x="84522" y="150489"/>
                  </a:cubicBezTo>
                  <a:lnTo>
                    <a:pt x="76560" y="150489"/>
                  </a:lnTo>
                  <a:lnTo>
                    <a:pt x="76560" y="141396"/>
                  </a:lnTo>
                  <a:cubicBezTo>
                    <a:pt x="113409" y="138684"/>
                    <a:pt x="142561" y="107840"/>
                    <a:pt x="142561" y="70315"/>
                  </a:cubicBezTo>
                  <a:close/>
                  <a:moveTo>
                    <a:pt x="79241" y="228084"/>
                  </a:moveTo>
                  <a:cubicBezTo>
                    <a:pt x="79241" y="232481"/>
                    <a:pt x="75676" y="236046"/>
                    <a:pt x="71279" y="236046"/>
                  </a:cubicBezTo>
                  <a:cubicBezTo>
                    <a:pt x="66882" y="236046"/>
                    <a:pt x="63317" y="232481"/>
                    <a:pt x="63317" y="228084"/>
                  </a:cubicBezTo>
                  <a:lnTo>
                    <a:pt x="63317" y="161051"/>
                  </a:lnTo>
                  <a:lnTo>
                    <a:pt x="79241" y="161051"/>
                  </a:lnTo>
                  <a:close/>
                </a:path>
              </a:pathLst>
            </a:custGeom>
            <a:grpFill/>
            <a:ln w="688" cap="flat">
              <a:noFill/>
              <a:prstDash val="solid"/>
              <a:miter/>
            </a:ln>
          </p:spPr>
          <p:txBody>
            <a:bodyPr rtlCol="0" anchor="ctr">
              <a:noAutofit/>
            </a:bodyPr>
            <a:lstStyle/>
            <a:p>
              <a:endParaRPr lang="zh-CN" altLang="en-US"/>
            </a:p>
          </p:txBody>
        </p:sp>
        <p:sp>
          <p:nvSpPr>
            <p:cNvPr id="78" name="任意多边形: 形状 77"/>
            <p:cNvSpPr/>
            <p:nvPr/>
          </p:nvSpPr>
          <p:spPr>
            <a:xfrm>
              <a:off x="990345" y="4815291"/>
              <a:ext cx="93183" cy="93183"/>
            </a:xfrm>
            <a:custGeom>
              <a:avLst/>
              <a:gdLst>
                <a:gd name="connsiteX0" fmla="*/ 0 w 93183"/>
                <a:gd name="connsiteY0" fmla="*/ 46591 h 93183"/>
                <a:gd name="connsiteX1" fmla="*/ 46592 w 93183"/>
                <a:gd name="connsiteY1" fmla="*/ 93183 h 93183"/>
                <a:gd name="connsiteX2" fmla="*/ 93183 w 93183"/>
                <a:gd name="connsiteY2" fmla="*/ 46591 h 93183"/>
                <a:gd name="connsiteX3" fmla="*/ 46592 w 93183"/>
                <a:gd name="connsiteY3" fmla="*/ 0 h 93183"/>
                <a:gd name="connsiteX4" fmla="*/ 0 w 93183"/>
                <a:gd name="connsiteY4" fmla="*/ 46591 h 93183"/>
                <a:gd name="connsiteX5" fmla="*/ 46592 w 93183"/>
                <a:gd name="connsiteY5" fmla="*/ 10562 h 93183"/>
                <a:gd name="connsiteX6" fmla="*/ 82621 w 93183"/>
                <a:gd name="connsiteY6" fmla="*/ 46592 h 93183"/>
                <a:gd name="connsiteX7" fmla="*/ 46592 w 93183"/>
                <a:gd name="connsiteY7" fmla="*/ 82622 h 93183"/>
                <a:gd name="connsiteX8" fmla="*/ 10562 w 93183"/>
                <a:gd name="connsiteY8" fmla="*/ 46592 h 93183"/>
                <a:gd name="connsiteX9" fmla="*/ 46592 w 93183"/>
                <a:gd name="connsiteY9" fmla="*/ 10562 h 9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83" h="93183">
                  <a:moveTo>
                    <a:pt x="0" y="46591"/>
                  </a:moveTo>
                  <a:cubicBezTo>
                    <a:pt x="0" y="72282"/>
                    <a:pt x="20902" y="93183"/>
                    <a:pt x="46592" y="93183"/>
                  </a:cubicBezTo>
                  <a:cubicBezTo>
                    <a:pt x="72282" y="93183"/>
                    <a:pt x="93183" y="72282"/>
                    <a:pt x="93183" y="46591"/>
                  </a:cubicBezTo>
                  <a:cubicBezTo>
                    <a:pt x="93183" y="20901"/>
                    <a:pt x="72282" y="0"/>
                    <a:pt x="46592" y="0"/>
                  </a:cubicBezTo>
                  <a:cubicBezTo>
                    <a:pt x="20902" y="0"/>
                    <a:pt x="0" y="20901"/>
                    <a:pt x="0" y="46591"/>
                  </a:cubicBezTo>
                  <a:close/>
                  <a:moveTo>
                    <a:pt x="46592" y="10562"/>
                  </a:moveTo>
                  <a:cubicBezTo>
                    <a:pt x="66458" y="10562"/>
                    <a:pt x="82621" y="26725"/>
                    <a:pt x="82621" y="46592"/>
                  </a:cubicBezTo>
                  <a:cubicBezTo>
                    <a:pt x="82621" y="66459"/>
                    <a:pt x="66458" y="82622"/>
                    <a:pt x="46592" y="82622"/>
                  </a:cubicBezTo>
                  <a:cubicBezTo>
                    <a:pt x="26725" y="82622"/>
                    <a:pt x="10562" y="66459"/>
                    <a:pt x="10562" y="46592"/>
                  </a:cubicBezTo>
                  <a:cubicBezTo>
                    <a:pt x="10562" y="26725"/>
                    <a:pt x="26725" y="10562"/>
                    <a:pt x="46592" y="10562"/>
                  </a:cubicBezTo>
                  <a:close/>
                </a:path>
              </a:pathLst>
            </a:custGeom>
            <a:grpFill/>
            <a:ln w="688" cap="flat">
              <a:noFill/>
              <a:prstDash val="solid"/>
              <a:miter/>
            </a:ln>
          </p:spPr>
          <p:txBody>
            <a:bodyPr rtlCol="0" anchor="ctr">
              <a:noAutofit/>
            </a:bodyPr>
            <a:lstStyle/>
            <a:p>
              <a:endParaRPr lang="zh-CN" altLang="en-US"/>
            </a:p>
          </p:txBody>
        </p:sp>
      </p:grpSp>
      <p:sp>
        <p:nvSpPr>
          <p:cNvPr id="129" name="任意多边形: 形状 128"/>
          <p:cNvSpPr/>
          <p:nvPr/>
        </p:nvSpPr>
        <p:spPr>
          <a:xfrm rot="21254414">
            <a:off x="8704" y="1153178"/>
            <a:ext cx="12218374" cy="1084321"/>
          </a:xfrm>
          <a:custGeom>
            <a:avLst/>
            <a:gdLst>
              <a:gd name="connsiteX0" fmla="*/ 12218374 w 12218374"/>
              <a:gd name="connsiteY0" fmla="*/ 499951 h 1084321"/>
              <a:gd name="connsiteX1" fmla="*/ 12159431 w 12218374"/>
              <a:gd name="connsiteY1" fmla="*/ 1084321 h 1084321"/>
              <a:gd name="connsiteX2" fmla="*/ 11222350 w 12218374"/>
              <a:gd name="connsiteY2" fmla="*/ 1024819 h 1084321"/>
              <a:gd name="connsiteX3" fmla="*/ 1105012 w 12218374"/>
              <a:gd name="connsiteY3" fmla="*/ 199756 h 1084321"/>
              <a:gd name="connsiteX4" fmla="*/ 0 w 12218374"/>
              <a:gd name="connsiteY4" fmla="*/ 148107 h 1084321"/>
              <a:gd name="connsiteX5" fmla="*/ 14939 w 12218374"/>
              <a:gd name="connsiteY5" fmla="*/ 0 h 1084321"/>
              <a:gd name="connsiteX6" fmla="*/ 742517 w 12218374"/>
              <a:gd name="connsiteY6" fmla="*/ 23491 h 1084321"/>
              <a:gd name="connsiteX7" fmla="*/ 12127857 w 12218374"/>
              <a:gd name="connsiteY7" fmla="*/ 503651 h 108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8374" h="1084321">
                <a:moveTo>
                  <a:pt x="12218374" y="499951"/>
                </a:moveTo>
                <a:lnTo>
                  <a:pt x="12159431" y="1084321"/>
                </a:lnTo>
                <a:lnTo>
                  <a:pt x="11222350" y="1024819"/>
                </a:lnTo>
                <a:cubicBezTo>
                  <a:pt x="7838946" y="787322"/>
                  <a:pt x="4502964" y="387441"/>
                  <a:pt x="1105012" y="199756"/>
                </a:cubicBezTo>
                <a:lnTo>
                  <a:pt x="0" y="148107"/>
                </a:lnTo>
                <a:lnTo>
                  <a:pt x="14939" y="0"/>
                </a:lnTo>
                <a:lnTo>
                  <a:pt x="742517" y="23491"/>
                </a:lnTo>
                <a:cubicBezTo>
                  <a:pt x="4537630" y="176021"/>
                  <a:pt x="8332743" y="631633"/>
                  <a:pt x="12127857" y="503651"/>
                </a:cubicBezTo>
                <a:close/>
              </a:path>
            </a:pathLst>
          </a:custGeom>
          <a:gradFill>
            <a:gsLst>
              <a:gs pos="41000">
                <a:schemeClr val="accent2">
                  <a:alpha val="0"/>
                </a:schemeClr>
              </a:gs>
              <a:gs pos="81000">
                <a:schemeClr val="accent2"/>
              </a:gs>
            </a:gsLst>
            <a:lin ang="0" scaled="1"/>
          </a:gradFill>
          <a:ln>
            <a:noFill/>
          </a:ln>
          <a:effectLst>
            <a:outerShdw blurRad="254000" dist="63500" dir="2700000" algn="tl" rotWithShape="0">
              <a:srgbClr val="FBC93B">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2837643" y="3031638"/>
            <a:ext cx="103612" cy="521555"/>
          </a:xfrm>
          <a:custGeom>
            <a:avLst/>
            <a:gdLst>
              <a:gd name="connsiteX0" fmla="*/ 251460 w 502920"/>
              <a:gd name="connsiteY0" fmla="*/ 0 h 1528895"/>
              <a:gd name="connsiteX1" fmla="*/ 502920 w 502920"/>
              <a:gd name="connsiteY1" fmla="*/ 1325880 h 1528895"/>
              <a:gd name="connsiteX2" fmla="*/ 500140 w 502920"/>
              <a:gd name="connsiteY2" fmla="*/ 1325880 h 1528895"/>
              <a:gd name="connsiteX3" fmla="*/ 502920 w 502920"/>
              <a:gd name="connsiteY3" fmla="*/ 1345944 h 1528895"/>
              <a:gd name="connsiteX4" fmla="*/ 251460 w 502920"/>
              <a:gd name="connsiteY4" fmla="*/ 1528895 h 1528895"/>
              <a:gd name="connsiteX5" fmla="*/ 0 w 502920"/>
              <a:gd name="connsiteY5" fmla="*/ 1345944 h 1528895"/>
              <a:gd name="connsiteX6" fmla="*/ 2780 w 502920"/>
              <a:gd name="connsiteY6" fmla="*/ 1325880 h 1528895"/>
              <a:gd name="connsiteX7" fmla="*/ 0 w 502920"/>
              <a:gd name="connsiteY7" fmla="*/ 1325880 h 152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920" h="1528895">
                <a:moveTo>
                  <a:pt x="251460" y="0"/>
                </a:moveTo>
                <a:lnTo>
                  <a:pt x="502920" y="1325880"/>
                </a:lnTo>
                <a:lnTo>
                  <a:pt x="500140" y="1325880"/>
                </a:lnTo>
                <a:lnTo>
                  <a:pt x="502920" y="1345944"/>
                </a:lnTo>
                <a:cubicBezTo>
                  <a:pt x="502920" y="1446985"/>
                  <a:pt x="390338" y="1528895"/>
                  <a:pt x="251460" y="1528895"/>
                </a:cubicBezTo>
                <a:cubicBezTo>
                  <a:pt x="112582" y="1528895"/>
                  <a:pt x="0" y="1446985"/>
                  <a:pt x="0" y="1345944"/>
                </a:cubicBezTo>
                <a:lnTo>
                  <a:pt x="2780" y="1325880"/>
                </a:lnTo>
                <a:lnTo>
                  <a:pt x="0" y="1325880"/>
                </a:lnTo>
                <a:close/>
              </a:path>
            </a:pathLst>
          </a:custGeom>
          <a:noFill/>
          <a:ln w="9525">
            <a:solidFill>
              <a:schemeClr val="accent1">
                <a:lumMod val="60000"/>
                <a:lumOff val="40000"/>
              </a:schemeClr>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任意多边形: 形状 41"/>
          <p:cNvSpPr/>
          <p:nvPr/>
        </p:nvSpPr>
        <p:spPr>
          <a:xfrm>
            <a:off x="1990378" y="3480049"/>
            <a:ext cx="1723694" cy="2367101"/>
          </a:xfrm>
          <a:custGeom>
            <a:avLst/>
            <a:gdLst>
              <a:gd name="connsiteX0" fmla="*/ 1267122 w 2502234"/>
              <a:gd name="connsiteY0" fmla="*/ 137565 h 3436249"/>
              <a:gd name="connsiteX1" fmla="*/ 1123457 w 2502234"/>
              <a:gd name="connsiteY1" fmla="*/ 281230 h 3436249"/>
              <a:gd name="connsiteX2" fmla="*/ 1267122 w 2502234"/>
              <a:gd name="connsiteY2" fmla="*/ 424895 h 3436249"/>
              <a:gd name="connsiteX3" fmla="*/ 1410787 w 2502234"/>
              <a:gd name="connsiteY3" fmla="*/ 281230 h 3436249"/>
              <a:gd name="connsiteX4" fmla="*/ 1267122 w 2502234"/>
              <a:gd name="connsiteY4" fmla="*/ 137565 h 3436249"/>
              <a:gd name="connsiteX5" fmla="*/ 118831 w 2502234"/>
              <a:gd name="connsiteY5" fmla="*/ 0 h 3436249"/>
              <a:gd name="connsiteX6" fmla="*/ 2383403 w 2502234"/>
              <a:gd name="connsiteY6" fmla="*/ 0 h 3436249"/>
              <a:gd name="connsiteX7" fmla="*/ 2502234 w 2502234"/>
              <a:gd name="connsiteY7" fmla="*/ 118831 h 3436249"/>
              <a:gd name="connsiteX8" fmla="*/ 2502234 w 2502234"/>
              <a:gd name="connsiteY8" fmla="*/ 3317418 h 3436249"/>
              <a:gd name="connsiteX9" fmla="*/ 2383403 w 2502234"/>
              <a:gd name="connsiteY9" fmla="*/ 3436249 h 3436249"/>
              <a:gd name="connsiteX10" fmla="*/ 118831 w 2502234"/>
              <a:gd name="connsiteY10" fmla="*/ 3436249 h 3436249"/>
              <a:gd name="connsiteX11" fmla="*/ 0 w 2502234"/>
              <a:gd name="connsiteY11" fmla="*/ 3317418 h 3436249"/>
              <a:gd name="connsiteX12" fmla="*/ 0 w 2502234"/>
              <a:gd name="connsiteY12" fmla="*/ 118831 h 3436249"/>
              <a:gd name="connsiteX13" fmla="*/ 118831 w 2502234"/>
              <a:gd name="connsiteY13" fmla="*/ 0 h 343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2234" h="3436249">
                <a:moveTo>
                  <a:pt x="1267122" y="137565"/>
                </a:moveTo>
                <a:cubicBezTo>
                  <a:pt x="1187778" y="137565"/>
                  <a:pt x="1123457" y="201886"/>
                  <a:pt x="1123457" y="281230"/>
                </a:cubicBezTo>
                <a:cubicBezTo>
                  <a:pt x="1123457" y="360574"/>
                  <a:pt x="1187778" y="424895"/>
                  <a:pt x="1267122" y="424895"/>
                </a:cubicBezTo>
                <a:cubicBezTo>
                  <a:pt x="1346466" y="424895"/>
                  <a:pt x="1410787" y="360574"/>
                  <a:pt x="1410787" y="281230"/>
                </a:cubicBezTo>
                <a:cubicBezTo>
                  <a:pt x="1410787" y="201886"/>
                  <a:pt x="1346466" y="137565"/>
                  <a:pt x="1267122" y="137565"/>
                </a:cubicBezTo>
                <a:close/>
                <a:moveTo>
                  <a:pt x="118831" y="0"/>
                </a:moveTo>
                <a:lnTo>
                  <a:pt x="2383403" y="0"/>
                </a:lnTo>
                <a:cubicBezTo>
                  <a:pt x="2449032" y="0"/>
                  <a:pt x="2502234" y="53202"/>
                  <a:pt x="2502234" y="118831"/>
                </a:cubicBezTo>
                <a:lnTo>
                  <a:pt x="2502234" y="3317418"/>
                </a:lnTo>
                <a:cubicBezTo>
                  <a:pt x="2502234" y="3383047"/>
                  <a:pt x="2449032" y="3436249"/>
                  <a:pt x="2383403" y="3436249"/>
                </a:cubicBezTo>
                <a:lnTo>
                  <a:pt x="118831" y="3436249"/>
                </a:lnTo>
                <a:cubicBezTo>
                  <a:pt x="53202" y="3436249"/>
                  <a:pt x="0" y="3383047"/>
                  <a:pt x="0" y="3317418"/>
                </a:cubicBezTo>
                <a:lnTo>
                  <a:pt x="0" y="118831"/>
                </a:lnTo>
                <a:cubicBezTo>
                  <a:pt x="0" y="53202"/>
                  <a:pt x="53202" y="0"/>
                  <a:pt x="118831" y="0"/>
                </a:cubicBezTo>
                <a:close/>
              </a:path>
            </a:pathLst>
          </a:custGeom>
          <a:gradFill flip="none" rotWithShape="1">
            <a:gsLst>
              <a:gs pos="0">
                <a:schemeClr val="accent1">
                  <a:lumMod val="60000"/>
                  <a:lumOff val="40000"/>
                  <a:alpha val="85000"/>
                </a:schemeClr>
              </a:gs>
              <a:gs pos="100000">
                <a:schemeClr val="accent1">
                  <a:lumMod val="95000"/>
                  <a:lumOff val="5000"/>
                  <a:alpha val="90000"/>
                </a:schemeClr>
              </a:gs>
            </a:gsLst>
            <a:lin ang="5400000" scaled="1"/>
            <a:tileRect/>
          </a:gradFill>
          <a:ln>
            <a:noFill/>
          </a:ln>
          <a:effectLst>
            <a:outerShdw blurRad="254000" sx="102000" sy="102000" algn="ctr" rotWithShape="0">
              <a:schemeClr val="accent1">
                <a:lumMod val="40000"/>
                <a:lumOff val="6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a:p>
        </p:txBody>
      </p:sp>
      <p:cxnSp>
        <p:nvCxnSpPr>
          <p:cNvPr id="48" name="直接连接符 47"/>
          <p:cNvCxnSpPr/>
          <p:nvPr/>
        </p:nvCxnSpPr>
        <p:spPr>
          <a:xfrm>
            <a:off x="2157922" y="5696988"/>
            <a:ext cx="1413626" cy="0"/>
          </a:xfrm>
          <a:prstGeom prst="line">
            <a:avLst/>
          </a:prstGeom>
          <a:ln>
            <a:gradFill flip="none" rotWithShape="1">
              <a:gsLst>
                <a:gs pos="0">
                  <a:schemeClr val="bg1">
                    <a:alpha val="0"/>
                  </a:schemeClr>
                </a:gs>
                <a:gs pos="50000">
                  <a:schemeClr val="bg1">
                    <a:alpha val="70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39" idx="0"/>
            <a:endCxn id="39" idx="7"/>
          </p:cNvCxnSpPr>
          <p:nvPr/>
        </p:nvCxnSpPr>
        <p:spPr>
          <a:xfrm flipH="1">
            <a:off x="2837643" y="3031638"/>
            <a:ext cx="51807" cy="45230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0" name="组合 49"/>
          <p:cNvGrpSpPr/>
          <p:nvPr/>
        </p:nvGrpSpPr>
        <p:grpSpPr>
          <a:xfrm>
            <a:off x="2835234" y="2941209"/>
            <a:ext cx="104094" cy="104094"/>
            <a:chOff x="572791" y="1569289"/>
            <a:chExt cx="310486" cy="310486"/>
          </a:xfrm>
        </p:grpSpPr>
        <p:sp>
          <p:nvSpPr>
            <p:cNvPr id="51" name="椭圆 50"/>
            <p:cNvSpPr/>
            <p:nvPr/>
          </p:nvSpPr>
          <p:spPr>
            <a:xfrm flipV="1">
              <a:off x="623470" y="1618728"/>
              <a:ext cx="211608" cy="211608"/>
            </a:xfrm>
            <a:prstGeom prst="ellipse">
              <a:avLst/>
            </a:prstGeom>
            <a:gradFill>
              <a:gsLst>
                <a:gs pos="0">
                  <a:schemeClr val="accent1">
                    <a:lumMod val="40000"/>
                    <a:lumOff val="6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p:cNvSpPr/>
            <p:nvPr/>
          </p:nvSpPr>
          <p:spPr>
            <a:xfrm flipV="1">
              <a:off x="572791" y="1569289"/>
              <a:ext cx="310486" cy="310486"/>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54" name="任意多边形: 形状 53"/>
          <p:cNvSpPr/>
          <p:nvPr/>
        </p:nvSpPr>
        <p:spPr>
          <a:xfrm>
            <a:off x="4954150" y="3267882"/>
            <a:ext cx="103612" cy="521555"/>
          </a:xfrm>
          <a:custGeom>
            <a:avLst/>
            <a:gdLst>
              <a:gd name="connsiteX0" fmla="*/ 251460 w 502920"/>
              <a:gd name="connsiteY0" fmla="*/ 0 h 1528895"/>
              <a:gd name="connsiteX1" fmla="*/ 502920 w 502920"/>
              <a:gd name="connsiteY1" fmla="*/ 1325880 h 1528895"/>
              <a:gd name="connsiteX2" fmla="*/ 500140 w 502920"/>
              <a:gd name="connsiteY2" fmla="*/ 1325880 h 1528895"/>
              <a:gd name="connsiteX3" fmla="*/ 502920 w 502920"/>
              <a:gd name="connsiteY3" fmla="*/ 1345944 h 1528895"/>
              <a:gd name="connsiteX4" fmla="*/ 251460 w 502920"/>
              <a:gd name="connsiteY4" fmla="*/ 1528895 h 1528895"/>
              <a:gd name="connsiteX5" fmla="*/ 0 w 502920"/>
              <a:gd name="connsiteY5" fmla="*/ 1345944 h 1528895"/>
              <a:gd name="connsiteX6" fmla="*/ 2780 w 502920"/>
              <a:gd name="connsiteY6" fmla="*/ 1325880 h 1528895"/>
              <a:gd name="connsiteX7" fmla="*/ 0 w 502920"/>
              <a:gd name="connsiteY7" fmla="*/ 1325880 h 152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920" h="1528895">
                <a:moveTo>
                  <a:pt x="251460" y="0"/>
                </a:moveTo>
                <a:lnTo>
                  <a:pt x="502920" y="1325880"/>
                </a:lnTo>
                <a:lnTo>
                  <a:pt x="500140" y="1325880"/>
                </a:lnTo>
                <a:lnTo>
                  <a:pt x="502920" y="1345944"/>
                </a:lnTo>
                <a:cubicBezTo>
                  <a:pt x="502920" y="1446985"/>
                  <a:pt x="390338" y="1528895"/>
                  <a:pt x="251460" y="1528895"/>
                </a:cubicBezTo>
                <a:cubicBezTo>
                  <a:pt x="112582" y="1528895"/>
                  <a:pt x="0" y="1446985"/>
                  <a:pt x="0" y="1345944"/>
                </a:cubicBezTo>
                <a:lnTo>
                  <a:pt x="2780" y="1325880"/>
                </a:lnTo>
                <a:lnTo>
                  <a:pt x="0" y="1325880"/>
                </a:lnTo>
                <a:close/>
              </a:path>
            </a:pathLst>
          </a:custGeom>
          <a:noFill/>
          <a:ln w="9525">
            <a:solidFill>
              <a:schemeClr val="accent1">
                <a:lumMod val="60000"/>
                <a:lumOff val="40000"/>
              </a:schemeClr>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66" name="直接连接符 65"/>
          <p:cNvCxnSpPr/>
          <p:nvPr/>
        </p:nvCxnSpPr>
        <p:spPr>
          <a:xfrm>
            <a:off x="4274429" y="5933232"/>
            <a:ext cx="1413626" cy="0"/>
          </a:xfrm>
          <a:prstGeom prst="line">
            <a:avLst/>
          </a:prstGeom>
          <a:ln>
            <a:gradFill flip="none" rotWithShape="1">
              <a:gsLst>
                <a:gs pos="0">
                  <a:schemeClr val="accent1">
                    <a:lumMod val="40000"/>
                    <a:lumOff val="60000"/>
                    <a:alpha val="0"/>
                  </a:schemeClr>
                </a:gs>
                <a:gs pos="50000">
                  <a:schemeClr val="accent1">
                    <a:lumMod val="40000"/>
                    <a:lumOff val="60000"/>
                    <a:alpha val="70000"/>
                  </a:schemeClr>
                </a:gs>
                <a:gs pos="100000">
                  <a:schemeClr val="accent1">
                    <a:lumMod val="40000"/>
                    <a:lumOff val="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a:stCxn id="54" idx="0"/>
            <a:endCxn id="54" idx="7"/>
          </p:cNvCxnSpPr>
          <p:nvPr/>
        </p:nvCxnSpPr>
        <p:spPr>
          <a:xfrm flipH="1">
            <a:off x="4954150" y="3267882"/>
            <a:ext cx="51807" cy="45230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71" name="组合 70"/>
          <p:cNvGrpSpPr/>
          <p:nvPr/>
        </p:nvGrpSpPr>
        <p:grpSpPr>
          <a:xfrm>
            <a:off x="4951740" y="3177453"/>
            <a:ext cx="104094" cy="104094"/>
            <a:chOff x="572791" y="1569289"/>
            <a:chExt cx="310486" cy="310486"/>
          </a:xfrm>
        </p:grpSpPr>
        <p:sp>
          <p:nvSpPr>
            <p:cNvPr id="80" name="椭圆 79"/>
            <p:cNvSpPr/>
            <p:nvPr/>
          </p:nvSpPr>
          <p:spPr>
            <a:xfrm flipV="1">
              <a:off x="623470" y="1618728"/>
              <a:ext cx="211608" cy="211608"/>
            </a:xfrm>
            <a:prstGeom prst="ellipse">
              <a:avLst/>
            </a:prstGeom>
            <a:gradFill>
              <a:gsLst>
                <a:gs pos="0">
                  <a:schemeClr val="accent1">
                    <a:lumMod val="40000"/>
                    <a:lumOff val="6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p:cNvSpPr/>
            <p:nvPr/>
          </p:nvSpPr>
          <p:spPr>
            <a:xfrm flipV="1">
              <a:off x="572791" y="1569289"/>
              <a:ext cx="310486" cy="310486"/>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83" name="任意多边形: 形状 82"/>
          <p:cNvSpPr/>
          <p:nvPr/>
        </p:nvSpPr>
        <p:spPr>
          <a:xfrm>
            <a:off x="7070657" y="3031638"/>
            <a:ext cx="103612" cy="521555"/>
          </a:xfrm>
          <a:custGeom>
            <a:avLst/>
            <a:gdLst>
              <a:gd name="connsiteX0" fmla="*/ 251460 w 502920"/>
              <a:gd name="connsiteY0" fmla="*/ 0 h 1528895"/>
              <a:gd name="connsiteX1" fmla="*/ 502920 w 502920"/>
              <a:gd name="connsiteY1" fmla="*/ 1325880 h 1528895"/>
              <a:gd name="connsiteX2" fmla="*/ 500140 w 502920"/>
              <a:gd name="connsiteY2" fmla="*/ 1325880 h 1528895"/>
              <a:gd name="connsiteX3" fmla="*/ 502920 w 502920"/>
              <a:gd name="connsiteY3" fmla="*/ 1345944 h 1528895"/>
              <a:gd name="connsiteX4" fmla="*/ 251460 w 502920"/>
              <a:gd name="connsiteY4" fmla="*/ 1528895 h 1528895"/>
              <a:gd name="connsiteX5" fmla="*/ 0 w 502920"/>
              <a:gd name="connsiteY5" fmla="*/ 1345944 h 1528895"/>
              <a:gd name="connsiteX6" fmla="*/ 2780 w 502920"/>
              <a:gd name="connsiteY6" fmla="*/ 1325880 h 1528895"/>
              <a:gd name="connsiteX7" fmla="*/ 0 w 502920"/>
              <a:gd name="connsiteY7" fmla="*/ 1325880 h 152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920" h="1528895">
                <a:moveTo>
                  <a:pt x="251460" y="0"/>
                </a:moveTo>
                <a:lnTo>
                  <a:pt x="502920" y="1325880"/>
                </a:lnTo>
                <a:lnTo>
                  <a:pt x="500140" y="1325880"/>
                </a:lnTo>
                <a:lnTo>
                  <a:pt x="502920" y="1345944"/>
                </a:lnTo>
                <a:cubicBezTo>
                  <a:pt x="502920" y="1446985"/>
                  <a:pt x="390338" y="1528895"/>
                  <a:pt x="251460" y="1528895"/>
                </a:cubicBezTo>
                <a:cubicBezTo>
                  <a:pt x="112582" y="1528895"/>
                  <a:pt x="0" y="1446985"/>
                  <a:pt x="0" y="1345944"/>
                </a:cubicBezTo>
                <a:lnTo>
                  <a:pt x="2780" y="1325880"/>
                </a:lnTo>
                <a:lnTo>
                  <a:pt x="0" y="1325880"/>
                </a:lnTo>
                <a:close/>
              </a:path>
            </a:pathLst>
          </a:custGeom>
          <a:noFill/>
          <a:ln w="9525">
            <a:solidFill>
              <a:schemeClr val="accent1">
                <a:lumMod val="60000"/>
                <a:lumOff val="40000"/>
              </a:schemeClr>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任意多边形: 形状 84"/>
          <p:cNvSpPr/>
          <p:nvPr/>
        </p:nvSpPr>
        <p:spPr>
          <a:xfrm>
            <a:off x="6271601" y="3429000"/>
            <a:ext cx="1723694" cy="2367101"/>
          </a:xfrm>
          <a:custGeom>
            <a:avLst/>
            <a:gdLst>
              <a:gd name="connsiteX0" fmla="*/ 1267122 w 2502234"/>
              <a:gd name="connsiteY0" fmla="*/ 137565 h 3436249"/>
              <a:gd name="connsiteX1" fmla="*/ 1123457 w 2502234"/>
              <a:gd name="connsiteY1" fmla="*/ 281230 h 3436249"/>
              <a:gd name="connsiteX2" fmla="*/ 1267122 w 2502234"/>
              <a:gd name="connsiteY2" fmla="*/ 424895 h 3436249"/>
              <a:gd name="connsiteX3" fmla="*/ 1410787 w 2502234"/>
              <a:gd name="connsiteY3" fmla="*/ 281230 h 3436249"/>
              <a:gd name="connsiteX4" fmla="*/ 1267122 w 2502234"/>
              <a:gd name="connsiteY4" fmla="*/ 137565 h 3436249"/>
              <a:gd name="connsiteX5" fmla="*/ 118831 w 2502234"/>
              <a:gd name="connsiteY5" fmla="*/ 0 h 3436249"/>
              <a:gd name="connsiteX6" fmla="*/ 2383403 w 2502234"/>
              <a:gd name="connsiteY6" fmla="*/ 0 h 3436249"/>
              <a:gd name="connsiteX7" fmla="*/ 2502234 w 2502234"/>
              <a:gd name="connsiteY7" fmla="*/ 118831 h 3436249"/>
              <a:gd name="connsiteX8" fmla="*/ 2502234 w 2502234"/>
              <a:gd name="connsiteY8" fmla="*/ 3317418 h 3436249"/>
              <a:gd name="connsiteX9" fmla="*/ 2383403 w 2502234"/>
              <a:gd name="connsiteY9" fmla="*/ 3436249 h 3436249"/>
              <a:gd name="connsiteX10" fmla="*/ 118831 w 2502234"/>
              <a:gd name="connsiteY10" fmla="*/ 3436249 h 3436249"/>
              <a:gd name="connsiteX11" fmla="*/ 0 w 2502234"/>
              <a:gd name="connsiteY11" fmla="*/ 3317418 h 3436249"/>
              <a:gd name="connsiteX12" fmla="*/ 0 w 2502234"/>
              <a:gd name="connsiteY12" fmla="*/ 118831 h 3436249"/>
              <a:gd name="connsiteX13" fmla="*/ 118831 w 2502234"/>
              <a:gd name="connsiteY13" fmla="*/ 0 h 343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2234" h="3436249">
                <a:moveTo>
                  <a:pt x="1267122" y="137565"/>
                </a:moveTo>
                <a:cubicBezTo>
                  <a:pt x="1187778" y="137565"/>
                  <a:pt x="1123457" y="201886"/>
                  <a:pt x="1123457" y="281230"/>
                </a:cubicBezTo>
                <a:cubicBezTo>
                  <a:pt x="1123457" y="360574"/>
                  <a:pt x="1187778" y="424895"/>
                  <a:pt x="1267122" y="424895"/>
                </a:cubicBezTo>
                <a:cubicBezTo>
                  <a:pt x="1346466" y="424895"/>
                  <a:pt x="1410787" y="360574"/>
                  <a:pt x="1410787" y="281230"/>
                </a:cubicBezTo>
                <a:cubicBezTo>
                  <a:pt x="1410787" y="201886"/>
                  <a:pt x="1346466" y="137565"/>
                  <a:pt x="1267122" y="137565"/>
                </a:cubicBezTo>
                <a:close/>
                <a:moveTo>
                  <a:pt x="118831" y="0"/>
                </a:moveTo>
                <a:lnTo>
                  <a:pt x="2383403" y="0"/>
                </a:lnTo>
                <a:cubicBezTo>
                  <a:pt x="2449032" y="0"/>
                  <a:pt x="2502234" y="53202"/>
                  <a:pt x="2502234" y="118831"/>
                </a:cubicBezTo>
                <a:lnTo>
                  <a:pt x="2502234" y="3317418"/>
                </a:lnTo>
                <a:cubicBezTo>
                  <a:pt x="2502234" y="3383047"/>
                  <a:pt x="2449032" y="3436249"/>
                  <a:pt x="2383403" y="3436249"/>
                </a:cubicBezTo>
                <a:lnTo>
                  <a:pt x="118831" y="3436249"/>
                </a:lnTo>
                <a:cubicBezTo>
                  <a:pt x="53202" y="3436249"/>
                  <a:pt x="0" y="3383047"/>
                  <a:pt x="0" y="3317418"/>
                </a:cubicBezTo>
                <a:lnTo>
                  <a:pt x="0" y="118831"/>
                </a:lnTo>
                <a:cubicBezTo>
                  <a:pt x="0" y="53202"/>
                  <a:pt x="53202" y="0"/>
                  <a:pt x="118831" y="0"/>
                </a:cubicBezTo>
                <a:close/>
              </a:path>
            </a:pathLst>
          </a:custGeom>
          <a:gradFill flip="none" rotWithShape="1">
            <a:gsLst>
              <a:gs pos="0">
                <a:schemeClr val="accent1">
                  <a:lumMod val="60000"/>
                  <a:lumOff val="40000"/>
                  <a:alpha val="85000"/>
                </a:schemeClr>
              </a:gs>
              <a:gs pos="100000">
                <a:schemeClr val="accent1">
                  <a:lumMod val="95000"/>
                  <a:lumOff val="5000"/>
                  <a:alpha val="90000"/>
                </a:schemeClr>
              </a:gs>
            </a:gsLst>
            <a:lin ang="5400000" scaled="1"/>
            <a:tileRect/>
          </a:gradFill>
          <a:ln>
            <a:noFill/>
          </a:ln>
          <a:effectLst>
            <a:outerShdw blurRad="254000" sx="102000" sy="102000" algn="ctr" rotWithShape="0">
              <a:schemeClr val="accent1">
                <a:lumMod val="40000"/>
                <a:lumOff val="6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a:p>
        </p:txBody>
      </p:sp>
      <p:cxnSp>
        <p:nvCxnSpPr>
          <p:cNvPr id="90" name="直接连接符 89"/>
          <p:cNvCxnSpPr/>
          <p:nvPr/>
        </p:nvCxnSpPr>
        <p:spPr>
          <a:xfrm>
            <a:off x="6390936" y="5696988"/>
            <a:ext cx="1413626" cy="0"/>
          </a:xfrm>
          <a:prstGeom prst="line">
            <a:avLst/>
          </a:prstGeom>
          <a:ln>
            <a:gradFill flip="none" rotWithShape="1">
              <a:gsLst>
                <a:gs pos="0">
                  <a:schemeClr val="bg1">
                    <a:alpha val="0"/>
                  </a:schemeClr>
                </a:gs>
                <a:gs pos="50000">
                  <a:schemeClr val="bg1">
                    <a:alpha val="70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a:stCxn id="83" idx="0"/>
            <a:endCxn id="83" idx="7"/>
          </p:cNvCxnSpPr>
          <p:nvPr/>
        </p:nvCxnSpPr>
        <p:spPr>
          <a:xfrm flipH="1">
            <a:off x="7070657" y="3031638"/>
            <a:ext cx="51807" cy="45230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2" name="椭圆 91"/>
          <p:cNvSpPr/>
          <p:nvPr/>
        </p:nvSpPr>
        <p:spPr>
          <a:xfrm flipV="1">
            <a:off x="7085238" y="2957784"/>
            <a:ext cx="70943" cy="70943"/>
          </a:xfrm>
          <a:prstGeom prst="ellipse">
            <a:avLst/>
          </a:prstGeom>
          <a:gradFill>
            <a:gsLst>
              <a:gs pos="0">
                <a:schemeClr val="accent1">
                  <a:lumMod val="40000"/>
                  <a:lumOff val="6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p:cNvSpPr/>
          <p:nvPr/>
        </p:nvSpPr>
        <p:spPr>
          <a:xfrm flipV="1">
            <a:off x="7068247" y="2941209"/>
            <a:ext cx="104094" cy="104094"/>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任意多边形: 形状 93"/>
          <p:cNvSpPr/>
          <p:nvPr/>
        </p:nvSpPr>
        <p:spPr>
          <a:xfrm>
            <a:off x="9187165" y="3267882"/>
            <a:ext cx="103612" cy="521555"/>
          </a:xfrm>
          <a:custGeom>
            <a:avLst/>
            <a:gdLst>
              <a:gd name="connsiteX0" fmla="*/ 251460 w 502920"/>
              <a:gd name="connsiteY0" fmla="*/ 0 h 1528895"/>
              <a:gd name="connsiteX1" fmla="*/ 502920 w 502920"/>
              <a:gd name="connsiteY1" fmla="*/ 1325880 h 1528895"/>
              <a:gd name="connsiteX2" fmla="*/ 500140 w 502920"/>
              <a:gd name="connsiteY2" fmla="*/ 1325880 h 1528895"/>
              <a:gd name="connsiteX3" fmla="*/ 502920 w 502920"/>
              <a:gd name="connsiteY3" fmla="*/ 1345944 h 1528895"/>
              <a:gd name="connsiteX4" fmla="*/ 251460 w 502920"/>
              <a:gd name="connsiteY4" fmla="*/ 1528895 h 1528895"/>
              <a:gd name="connsiteX5" fmla="*/ 0 w 502920"/>
              <a:gd name="connsiteY5" fmla="*/ 1345944 h 1528895"/>
              <a:gd name="connsiteX6" fmla="*/ 2780 w 502920"/>
              <a:gd name="connsiteY6" fmla="*/ 1325880 h 1528895"/>
              <a:gd name="connsiteX7" fmla="*/ 0 w 502920"/>
              <a:gd name="connsiteY7" fmla="*/ 1325880 h 152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920" h="1528895">
                <a:moveTo>
                  <a:pt x="251460" y="0"/>
                </a:moveTo>
                <a:lnTo>
                  <a:pt x="502920" y="1325880"/>
                </a:lnTo>
                <a:lnTo>
                  <a:pt x="500140" y="1325880"/>
                </a:lnTo>
                <a:lnTo>
                  <a:pt x="502920" y="1345944"/>
                </a:lnTo>
                <a:cubicBezTo>
                  <a:pt x="502920" y="1446985"/>
                  <a:pt x="390338" y="1528895"/>
                  <a:pt x="251460" y="1528895"/>
                </a:cubicBezTo>
                <a:cubicBezTo>
                  <a:pt x="112582" y="1528895"/>
                  <a:pt x="0" y="1446985"/>
                  <a:pt x="0" y="1345944"/>
                </a:cubicBezTo>
                <a:lnTo>
                  <a:pt x="2780" y="1325880"/>
                </a:lnTo>
                <a:lnTo>
                  <a:pt x="0" y="1325880"/>
                </a:lnTo>
                <a:close/>
              </a:path>
            </a:pathLst>
          </a:custGeom>
          <a:noFill/>
          <a:ln w="9525">
            <a:solidFill>
              <a:schemeClr val="accent1">
                <a:lumMod val="60000"/>
                <a:lumOff val="40000"/>
              </a:schemeClr>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101" name="直接连接符 100"/>
          <p:cNvCxnSpPr/>
          <p:nvPr/>
        </p:nvCxnSpPr>
        <p:spPr>
          <a:xfrm>
            <a:off x="8507443" y="5933232"/>
            <a:ext cx="1413626" cy="0"/>
          </a:xfrm>
          <a:prstGeom prst="line">
            <a:avLst/>
          </a:prstGeom>
          <a:ln>
            <a:gradFill flip="none" rotWithShape="1">
              <a:gsLst>
                <a:gs pos="0">
                  <a:schemeClr val="accent1">
                    <a:lumMod val="40000"/>
                    <a:lumOff val="60000"/>
                    <a:alpha val="0"/>
                  </a:schemeClr>
                </a:gs>
                <a:gs pos="50000">
                  <a:schemeClr val="accent1">
                    <a:lumMod val="40000"/>
                    <a:lumOff val="60000"/>
                    <a:alpha val="70000"/>
                  </a:schemeClr>
                </a:gs>
                <a:gs pos="100000">
                  <a:schemeClr val="accent1">
                    <a:lumMod val="40000"/>
                    <a:lumOff val="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a:stCxn id="94" idx="0"/>
            <a:endCxn id="94" idx="7"/>
          </p:cNvCxnSpPr>
          <p:nvPr/>
        </p:nvCxnSpPr>
        <p:spPr>
          <a:xfrm flipH="1">
            <a:off x="9187165" y="3267882"/>
            <a:ext cx="51807" cy="45230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3" name="椭圆 102"/>
          <p:cNvSpPr/>
          <p:nvPr/>
        </p:nvSpPr>
        <p:spPr>
          <a:xfrm flipV="1">
            <a:off x="9201745" y="3194028"/>
            <a:ext cx="70943" cy="70943"/>
          </a:xfrm>
          <a:prstGeom prst="ellipse">
            <a:avLst/>
          </a:prstGeom>
          <a:gradFill>
            <a:gsLst>
              <a:gs pos="0">
                <a:schemeClr val="accent1">
                  <a:lumMod val="40000"/>
                  <a:lumOff val="60000"/>
                </a:schemeClr>
              </a:gs>
              <a:gs pos="100000">
                <a:schemeClr val="accent1">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p:cNvSpPr/>
          <p:nvPr/>
        </p:nvSpPr>
        <p:spPr>
          <a:xfrm flipV="1">
            <a:off x="9184755" y="3177453"/>
            <a:ext cx="104094" cy="104094"/>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任意多边形: 形状 104"/>
          <p:cNvSpPr/>
          <p:nvPr/>
        </p:nvSpPr>
        <p:spPr>
          <a:xfrm>
            <a:off x="2003445" y="2969456"/>
            <a:ext cx="8310032" cy="254050"/>
          </a:xfrm>
          <a:custGeom>
            <a:avLst/>
            <a:gdLst>
              <a:gd name="connsiteX0" fmla="*/ 0 w 11132457"/>
              <a:gd name="connsiteY0" fmla="*/ 151638 h 340336"/>
              <a:gd name="connsiteX1" fmla="*/ 1175657 w 11132457"/>
              <a:gd name="connsiteY1" fmla="*/ 6495 h 340336"/>
              <a:gd name="connsiteX2" fmla="*/ 4005943 w 11132457"/>
              <a:gd name="connsiteY2" fmla="*/ 340323 h 340336"/>
              <a:gd name="connsiteX3" fmla="*/ 6850743 w 11132457"/>
              <a:gd name="connsiteY3" fmla="*/ 21009 h 340336"/>
              <a:gd name="connsiteX4" fmla="*/ 9724571 w 11132457"/>
              <a:gd name="connsiteY4" fmla="*/ 311295 h 340336"/>
              <a:gd name="connsiteX5" fmla="*/ 11132457 w 11132457"/>
              <a:gd name="connsiteY5" fmla="*/ 21009 h 340336"/>
              <a:gd name="connsiteX6" fmla="*/ 11132457 w 11132457"/>
              <a:gd name="connsiteY6" fmla="*/ 21009 h 3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2457" h="340336">
                <a:moveTo>
                  <a:pt x="0" y="151638"/>
                </a:moveTo>
                <a:cubicBezTo>
                  <a:pt x="254000" y="63343"/>
                  <a:pt x="508000" y="-24952"/>
                  <a:pt x="1175657" y="6495"/>
                </a:cubicBezTo>
                <a:cubicBezTo>
                  <a:pt x="1843314" y="37942"/>
                  <a:pt x="3060095" y="337904"/>
                  <a:pt x="4005943" y="340323"/>
                </a:cubicBezTo>
                <a:cubicBezTo>
                  <a:pt x="4951791" y="342742"/>
                  <a:pt x="5897638" y="25847"/>
                  <a:pt x="6850743" y="21009"/>
                </a:cubicBezTo>
                <a:cubicBezTo>
                  <a:pt x="7803848" y="16171"/>
                  <a:pt x="9010952" y="311295"/>
                  <a:pt x="9724571" y="311295"/>
                </a:cubicBezTo>
                <a:cubicBezTo>
                  <a:pt x="10438190" y="311295"/>
                  <a:pt x="11132457" y="21009"/>
                  <a:pt x="11132457" y="21009"/>
                </a:cubicBezTo>
                <a:lnTo>
                  <a:pt x="11132457" y="21009"/>
                </a:lnTo>
              </a:path>
            </a:pathLst>
          </a:custGeom>
          <a:noFill/>
          <a:ln>
            <a:solidFill>
              <a:schemeClr val="accent1">
                <a:lumMod val="60000"/>
                <a:lumOff val="40000"/>
              </a:schemeClr>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06" name="任意多边形: 形状 105"/>
          <p:cNvSpPr/>
          <p:nvPr/>
        </p:nvSpPr>
        <p:spPr>
          <a:xfrm>
            <a:off x="1878524" y="2937654"/>
            <a:ext cx="8310032" cy="254050"/>
          </a:xfrm>
          <a:custGeom>
            <a:avLst/>
            <a:gdLst>
              <a:gd name="connsiteX0" fmla="*/ 0 w 11132457"/>
              <a:gd name="connsiteY0" fmla="*/ 151638 h 340336"/>
              <a:gd name="connsiteX1" fmla="*/ 1175657 w 11132457"/>
              <a:gd name="connsiteY1" fmla="*/ 6495 h 340336"/>
              <a:gd name="connsiteX2" fmla="*/ 4005943 w 11132457"/>
              <a:gd name="connsiteY2" fmla="*/ 340323 h 340336"/>
              <a:gd name="connsiteX3" fmla="*/ 6850743 w 11132457"/>
              <a:gd name="connsiteY3" fmla="*/ 21009 h 340336"/>
              <a:gd name="connsiteX4" fmla="*/ 9724571 w 11132457"/>
              <a:gd name="connsiteY4" fmla="*/ 311295 h 340336"/>
              <a:gd name="connsiteX5" fmla="*/ 11132457 w 11132457"/>
              <a:gd name="connsiteY5" fmla="*/ 21009 h 340336"/>
              <a:gd name="connsiteX6" fmla="*/ 11132457 w 11132457"/>
              <a:gd name="connsiteY6" fmla="*/ 21009 h 3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2457" h="340336">
                <a:moveTo>
                  <a:pt x="0" y="151638"/>
                </a:moveTo>
                <a:cubicBezTo>
                  <a:pt x="254000" y="63343"/>
                  <a:pt x="508000" y="-24952"/>
                  <a:pt x="1175657" y="6495"/>
                </a:cubicBezTo>
                <a:cubicBezTo>
                  <a:pt x="1843314" y="37942"/>
                  <a:pt x="3060095" y="337904"/>
                  <a:pt x="4005943" y="340323"/>
                </a:cubicBezTo>
                <a:cubicBezTo>
                  <a:pt x="4951791" y="342742"/>
                  <a:pt x="5897638" y="25847"/>
                  <a:pt x="6850743" y="21009"/>
                </a:cubicBezTo>
                <a:cubicBezTo>
                  <a:pt x="7803848" y="16171"/>
                  <a:pt x="9010952" y="311295"/>
                  <a:pt x="9724571" y="311295"/>
                </a:cubicBezTo>
                <a:cubicBezTo>
                  <a:pt x="10438190" y="311295"/>
                  <a:pt x="11132457" y="21009"/>
                  <a:pt x="11132457" y="21009"/>
                </a:cubicBezTo>
                <a:lnTo>
                  <a:pt x="11132457" y="21009"/>
                </a:lnTo>
              </a:path>
            </a:pathLst>
          </a:custGeom>
          <a:noFill/>
          <a:ln>
            <a:solidFill>
              <a:schemeClr val="accent1">
                <a:lumMod val="20000"/>
                <a:lumOff val="80000"/>
              </a:schemeClr>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p:cNvSpPr/>
          <p:nvPr/>
        </p:nvSpPr>
        <p:spPr>
          <a:xfrm flipV="1">
            <a:off x="2768444" y="2866849"/>
            <a:ext cx="238502" cy="238502"/>
          </a:xfrm>
          <a:prstGeom prst="ellipse">
            <a:avLst/>
          </a:prstGeom>
          <a:gradFill>
            <a:gsLst>
              <a:gs pos="0">
                <a:schemeClr val="accent1">
                  <a:lumMod val="40000"/>
                  <a:lumOff val="60000"/>
                </a:schemeClr>
              </a:gs>
              <a:gs pos="100000">
                <a:schemeClr val="accent1">
                  <a:lumMod val="60000"/>
                  <a:lumOff val="40000"/>
                </a:schemeClr>
              </a:gs>
            </a:gsLst>
            <a:lin ang="2700000" scaled="1"/>
          </a:gradFill>
          <a:ln w="63500">
            <a:solidFill>
              <a:schemeClr val="accent1">
                <a:lumMod val="20000"/>
                <a:lumOff val="8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p:cNvSpPr/>
          <p:nvPr/>
        </p:nvSpPr>
        <p:spPr>
          <a:xfrm flipV="1">
            <a:off x="7007586" y="2866849"/>
            <a:ext cx="238502" cy="238502"/>
          </a:xfrm>
          <a:prstGeom prst="ellipse">
            <a:avLst/>
          </a:prstGeom>
          <a:gradFill>
            <a:gsLst>
              <a:gs pos="0">
                <a:schemeClr val="accent1">
                  <a:lumMod val="40000"/>
                  <a:lumOff val="60000"/>
                </a:schemeClr>
              </a:gs>
              <a:gs pos="100000">
                <a:schemeClr val="accent1">
                  <a:lumMod val="60000"/>
                  <a:lumOff val="40000"/>
                </a:schemeClr>
              </a:gs>
            </a:gsLst>
            <a:lin ang="2700000" scaled="1"/>
          </a:gradFill>
          <a:ln w="63500">
            <a:solidFill>
              <a:schemeClr val="accent1">
                <a:lumMod val="20000"/>
                <a:lumOff val="8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p:cNvSpPr/>
          <p:nvPr/>
        </p:nvSpPr>
        <p:spPr>
          <a:xfrm flipV="1">
            <a:off x="4884117" y="3094238"/>
            <a:ext cx="238502" cy="238502"/>
          </a:xfrm>
          <a:prstGeom prst="ellipse">
            <a:avLst/>
          </a:prstGeom>
          <a:gradFill>
            <a:gsLst>
              <a:gs pos="0">
                <a:schemeClr val="accent1">
                  <a:lumMod val="40000"/>
                  <a:lumOff val="60000"/>
                </a:schemeClr>
              </a:gs>
              <a:gs pos="100000">
                <a:schemeClr val="accent1">
                  <a:lumMod val="60000"/>
                  <a:lumOff val="40000"/>
                </a:schemeClr>
              </a:gs>
            </a:gsLst>
            <a:lin ang="2700000" scaled="1"/>
          </a:gradFill>
          <a:ln w="63500">
            <a:solidFill>
              <a:schemeClr val="accent1">
                <a:lumMod val="20000"/>
                <a:lumOff val="8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p:cNvSpPr/>
          <p:nvPr/>
        </p:nvSpPr>
        <p:spPr>
          <a:xfrm flipV="1">
            <a:off x="9129503" y="3094238"/>
            <a:ext cx="238502" cy="238502"/>
          </a:xfrm>
          <a:prstGeom prst="ellipse">
            <a:avLst/>
          </a:prstGeom>
          <a:gradFill>
            <a:gsLst>
              <a:gs pos="0">
                <a:schemeClr val="accent1">
                  <a:lumMod val="40000"/>
                  <a:lumOff val="60000"/>
                </a:schemeClr>
              </a:gs>
              <a:gs pos="100000">
                <a:schemeClr val="accent1">
                  <a:lumMod val="60000"/>
                  <a:lumOff val="40000"/>
                </a:schemeClr>
              </a:gs>
            </a:gsLst>
            <a:lin ang="2700000" scaled="1"/>
          </a:gradFill>
          <a:ln w="63500">
            <a:solidFill>
              <a:schemeClr val="accent1">
                <a:lumMod val="20000"/>
                <a:lumOff val="8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任意多边形: 形状 118"/>
          <p:cNvSpPr/>
          <p:nvPr/>
        </p:nvSpPr>
        <p:spPr>
          <a:xfrm>
            <a:off x="8351221" y="3608348"/>
            <a:ext cx="1723694" cy="2367101"/>
          </a:xfrm>
          <a:custGeom>
            <a:avLst/>
            <a:gdLst>
              <a:gd name="connsiteX0" fmla="*/ 1267122 w 2502234"/>
              <a:gd name="connsiteY0" fmla="*/ 137565 h 3436249"/>
              <a:gd name="connsiteX1" fmla="*/ 1123457 w 2502234"/>
              <a:gd name="connsiteY1" fmla="*/ 281230 h 3436249"/>
              <a:gd name="connsiteX2" fmla="*/ 1267122 w 2502234"/>
              <a:gd name="connsiteY2" fmla="*/ 424895 h 3436249"/>
              <a:gd name="connsiteX3" fmla="*/ 1410787 w 2502234"/>
              <a:gd name="connsiteY3" fmla="*/ 281230 h 3436249"/>
              <a:gd name="connsiteX4" fmla="*/ 1267122 w 2502234"/>
              <a:gd name="connsiteY4" fmla="*/ 137565 h 3436249"/>
              <a:gd name="connsiteX5" fmla="*/ 118831 w 2502234"/>
              <a:gd name="connsiteY5" fmla="*/ 0 h 3436249"/>
              <a:gd name="connsiteX6" fmla="*/ 2383403 w 2502234"/>
              <a:gd name="connsiteY6" fmla="*/ 0 h 3436249"/>
              <a:gd name="connsiteX7" fmla="*/ 2502234 w 2502234"/>
              <a:gd name="connsiteY7" fmla="*/ 118831 h 3436249"/>
              <a:gd name="connsiteX8" fmla="*/ 2502234 w 2502234"/>
              <a:gd name="connsiteY8" fmla="*/ 3317418 h 3436249"/>
              <a:gd name="connsiteX9" fmla="*/ 2383403 w 2502234"/>
              <a:gd name="connsiteY9" fmla="*/ 3436249 h 3436249"/>
              <a:gd name="connsiteX10" fmla="*/ 118831 w 2502234"/>
              <a:gd name="connsiteY10" fmla="*/ 3436249 h 3436249"/>
              <a:gd name="connsiteX11" fmla="*/ 0 w 2502234"/>
              <a:gd name="connsiteY11" fmla="*/ 3317418 h 3436249"/>
              <a:gd name="connsiteX12" fmla="*/ 0 w 2502234"/>
              <a:gd name="connsiteY12" fmla="*/ 118831 h 3436249"/>
              <a:gd name="connsiteX13" fmla="*/ 118831 w 2502234"/>
              <a:gd name="connsiteY13" fmla="*/ 0 h 343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2234" h="3436249">
                <a:moveTo>
                  <a:pt x="1267122" y="137565"/>
                </a:moveTo>
                <a:cubicBezTo>
                  <a:pt x="1187778" y="137565"/>
                  <a:pt x="1123457" y="201886"/>
                  <a:pt x="1123457" y="281230"/>
                </a:cubicBezTo>
                <a:cubicBezTo>
                  <a:pt x="1123457" y="360574"/>
                  <a:pt x="1187778" y="424895"/>
                  <a:pt x="1267122" y="424895"/>
                </a:cubicBezTo>
                <a:cubicBezTo>
                  <a:pt x="1346466" y="424895"/>
                  <a:pt x="1410787" y="360574"/>
                  <a:pt x="1410787" y="281230"/>
                </a:cubicBezTo>
                <a:cubicBezTo>
                  <a:pt x="1410787" y="201886"/>
                  <a:pt x="1346466" y="137565"/>
                  <a:pt x="1267122" y="137565"/>
                </a:cubicBezTo>
                <a:close/>
                <a:moveTo>
                  <a:pt x="118831" y="0"/>
                </a:moveTo>
                <a:lnTo>
                  <a:pt x="2383403" y="0"/>
                </a:lnTo>
                <a:cubicBezTo>
                  <a:pt x="2449032" y="0"/>
                  <a:pt x="2502234" y="53202"/>
                  <a:pt x="2502234" y="118831"/>
                </a:cubicBezTo>
                <a:lnTo>
                  <a:pt x="2502234" y="3317418"/>
                </a:lnTo>
                <a:cubicBezTo>
                  <a:pt x="2502234" y="3383047"/>
                  <a:pt x="2449032" y="3436249"/>
                  <a:pt x="2383403" y="3436249"/>
                </a:cubicBezTo>
                <a:lnTo>
                  <a:pt x="118831" y="3436249"/>
                </a:lnTo>
                <a:cubicBezTo>
                  <a:pt x="53202" y="3436249"/>
                  <a:pt x="0" y="3383047"/>
                  <a:pt x="0" y="3317418"/>
                </a:cubicBezTo>
                <a:lnTo>
                  <a:pt x="0" y="118831"/>
                </a:lnTo>
                <a:cubicBezTo>
                  <a:pt x="0" y="53202"/>
                  <a:pt x="53202" y="0"/>
                  <a:pt x="118831" y="0"/>
                </a:cubicBezTo>
                <a:close/>
              </a:path>
            </a:pathLst>
          </a:cu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微软雅黑" panose="020B0503020204020204" charset="-122"/>
              <a:ea typeface="微软雅黑" panose="020B0503020204020204" charset="-122"/>
            </a:endParaRPr>
          </a:p>
        </p:txBody>
      </p:sp>
      <p:sp>
        <p:nvSpPr>
          <p:cNvPr id="120" name="文本框 119"/>
          <p:cNvSpPr txBox="1"/>
          <p:nvPr/>
        </p:nvSpPr>
        <p:spPr>
          <a:xfrm>
            <a:off x="4536345" y="3996626"/>
            <a:ext cx="961486" cy="276999"/>
          </a:xfrm>
          <a:prstGeom prst="rect">
            <a:avLst/>
          </a:prstGeom>
          <a:noFill/>
        </p:spPr>
        <p:txBody>
          <a:bodyPr wrap="square" lIns="0" tIns="0" rIns="0" bIns="0">
            <a:noAutofit/>
          </a:bodyPr>
          <a:lstStyle/>
          <a:p>
            <a:pPr algn="ctr"/>
            <a:r>
              <a:rPr lang="zh-CN" altLang="en-US"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rPr>
              <a:t>短视频</a:t>
            </a:r>
          </a:p>
        </p:txBody>
      </p:sp>
      <p:sp>
        <p:nvSpPr>
          <p:cNvPr id="121" name="文本框 120"/>
          <p:cNvSpPr txBox="1"/>
          <p:nvPr/>
        </p:nvSpPr>
        <p:spPr>
          <a:xfrm>
            <a:off x="8728391" y="3996626"/>
            <a:ext cx="961486" cy="276999"/>
          </a:xfrm>
          <a:prstGeom prst="rect">
            <a:avLst/>
          </a:prstGeom>
          <a:noFill/>
        </p:spPr>
        <p:txBody>
          <a:bodyPr wrap="square" lIns="0" tIns="0" rIns="0" bIns="0">
            <a:noAutofit/>
          </a:bodyPr>
          <a:lstStyle/>
          <a:p>
            <a:pPr algn="ctr"/>
            <a:r>
              <a:rPr lang="zh-CN" altLang="en-US"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rPr>
              <a:t>直播平台</a:t>
            </a:r>
          </a:p>
        </p:txBody>
      </p:sp>
      <p:sp>
        <p:nvSpPr>
          <p:cNvPr id="122" name="文本框 121"/>
          <p:cNvSpPr txBox="1"/>
          <p:nvPr/>
        </p:nvSpPr>
        <p:spPr>
          <a:xfrm>
            <a:off x="6646094" y="3996626"/>
            <a:ext cx="961486" cy="276999"/>
          </a:xfrm>
          <a:prstGeom prst="rect">
            <a:avLst/>
          </a:prstGeom>
          <a:noFill/>
        </p:spPr>
        <p:txBody>
          <a:bodyPr wrap="square" lIns="0" tIns="0" rIns="0" bIns="0">
            <a:noAutofit/>
          </a:bodyPr>
          <a:lstStyle/>
          <a:p>
            <a:pPr algn="ctr"/>
            <a:r>
              <a:rPr lang="zh-CN" altLang="en-US" b="1" dirty="0">
                <a:solidFill>
                  <a:schemeClr val="bg1"/>
                </a:solidFill>
                <a:effectLst>
                  <a:outerShdw blurRad="190500" dist="38100" dir="5400000" algn="t" rotWithShape="0">
                    <a:srgbClr val="F58932">
                      <a:alpha val="20000"/>
                    </a:srgbClr>
                  </a:outerShdw>
                </a:effectLst>
                <a:latin typeface="+mj-ea"/>
                <a:ea typeface="+mj-ea"/>
              </a:rPr>
              <a:t>运营平台</a:t>
            </a:r>
          </a:p>
        </p:txBody>
      </p:sp>
      <p:sp>
        <p:nvSpPr>
          <p:cNvPr id="123" name="文本框 122"/>
          <p:cNvSpPr txBox="1"/>
          <p:nvPr/>
        </p:nvSpPr>
        <p:spPr>
          <a:xfrm>
            <a:off x="2371482" y="3996626"/>
            <a:ext cx="961486" cy="276999"/>
          </a:xfrm>
          <a:prstGeom prst="rect">
            <a:avLst/>
          </a:prstGeom>
          <a:noFill/>
        </p:spPr>
        <p:txBody>
          <a:bodyPr wrap="square" lIns="0" tIns="0" rIns="0" bIns="0">
            <a:noAutofit/>
          </a:bodyPr>
          <a:lstStyle/>
          <a:p>
            <a:pPr algn="ctr"/>
            <a:r>
              <a:rPr lang="zh-CN" altLang="en-US" b="1" dirty="0">
                <a:solidFill>
                  <a:schemeClr val="bg1"/>
                </a:solidFill>
                <a:effectLst>
                  <a:outerShdw blurRad="190500" dist="38100" dir="5400000" algn="t" rotWithShape="0">
                    <a:srgbClr val="F58932">
                      <a:alpha val="20000"/>
                    </a:srgbClr>
                  </a:outerShdw>
                </a:effectLst>
                <a:latin typeface="+mj-ea"/>
                <a:ea typeface="+mj-ea"/>
              </a:rPr>
              <a:t>购物平台</a:t>
            </a:r>
          </a:p>
        </p:txBody>
      </p:sp>
      <p:sp>
        <p:nvSpPr>
          <p:cNvPr id="124" name="矩形 123"/>
          <p:cNvSpPr/>
          <p:nvPr/>
        </p:nvSpPr>
        <p:spPr>
          <a:xfrm>
            <a:off x="2226872" y="4412416"/>
            <a:ext cx="1286964" cy="858825"/>
          </a:xfrm>
          <a:prstGeom prst="rect">
            <a:avLst/>
          </a:prstGeom>
          <a:noFill/>
          <a:ln>
            <a:noFill/>
          </a:ln>
        </p:spPr>
        <p:txBody>
          <a:bodyPr wrap="square" lIns="0" tIns="0" rIns="0" bIns="0" rtlCol="0">
            <a:noAutofit/>
          </a:bodyPr>
          <a:lstStyle/>
          <a:p>
            <a:pPr>
              <a:lnSpc>
                <a:spcPct val="130000"/>
              </a:lnSpc>
            </a:pPr>
            <a:r>
              <a:rPr lang="zh-CN" altLang="en-US" sz="1100" dirty="0">
                <a:solidFill>
                  <a:schemeClr val="bg1"/>
                </a:solidFill>
                <a:latin typeface="+mn-ea"/>
              </a:rPr>
              <a:t>企业简介是指通过文字和图片资料向社会公众介绍企业基本情况和经营战略的文案。</a:t>
            </a:r>
            <a:endParaRPr lang="en-US" altLang="zh-CN" sz="1100" dirty="0">
              <a:solidFill>
                <a:schemeClr val="bg1"/>
              </a:solidFill>
              <a:latin typeface="+mn-ea"/>
            </a:endParaRPr>
          </a:p>
        </p:txBody>
      </p:sp>
      <p:sp>
        <p:nvSpPr>
          <p:cNvPr id="125" name="矩形 124"/>
          <p:cNvSpPr/>
          <p:nvPr/>
        </p:nvSpPr>
        <p:spPr>
          <a:xfrm>
            <a:off x="6528859" y="4412416"/>
            <a:ext cx="1286964" cy="858825"/>
          </a:xfrm>
          <a:prstGeom prst="rect">
            <a:avLst/>
          </a:prstGeom>
          <a:noFill/>
          <a:ln>
            <a:noFill/>
          </a:ln>
        </p:spPr>
        <p:txBody>
          <a:bodyPr wrap="square" lIns="0" tIns="0" rIns="0" bIns="0" rtlCol="0">
            <a:noAutofit/>
          </a:bodyPr>
          <a:lstStyle/>
          <a:p>
            <a:pPr>
              <a:lnSpc>
                <a:spcPct val="130000"/>
              </a:lnSpc>
            </a:pPr>
            <a:r>
              <a:rPr lang="zh-CN" altLang="en-US" sz="1100" dirty="0">
                <a:solidFill>
                  <a:schemeClr val="bg1"/>
                </a:solidFill>
                <a:latin typeface="+mn-ea"/>
              </a:rPr>
              <a:t>企业简介是指通过文字和图片资料向社会公众介绍企业基本情况和经营战略的文案。</a:t>
            </a:r>
            <a:endParaRPr lang="en-US" altLang="zh-CN" sz="1100" dirty="0">
              <a:solidFill>
                <a:schemeClr val="bg1"/>
              </a:solidFill>
              <a:latin typeface="+mn-ea"/>
            </a:endParaRPr>
          </a:p>
        </p:txBody>
      </p:sp>
      <p:sp>
        <p:nvSpPr>
          <p:cNvPr id="126" name="矩形 125"/>
          <p:cNvSpPr/>
          <p:nvPr/>
        </p:nvSpPr>
        <p:spPr>
          <a:xfrm>
            <a:off x="4391976" y="4412416"/>
            <a:ext cx="1286964" cy="858825"/>
          </a:xfrm>
          <a:prstGeom prst="rect">
            <a:avLst/>
          </a:prstGeom>
          <a:noFill/>
          <a:ln>
            <a:noFill/>
          </a:ln>
        </p:spPr>
        <p:txBody>
          <a:bodyPr wrap="square" lIns="0" tIns="0" rIns="0" bIns="0" rtlCol="0">
            <a:noAutofit/>
          </a:bodyPr>
          <a:lstStyle/>
          <a:p>
            <a:pPr>
              <a:lnSpc>
                <a:spcPct val="130000"/>
              </a:lnSpc>
            </a:pPr>
            <a:r>
              <a:rPr lang="zh-CN" altLang="en-US" sz="1100" dirty="0">
                <a:solidFill>
                  <a:schemeClr val="tx1">
                    <a:lumMod val="75000"/>
                    <a:lumOff val="25000"/>
                  </a:schemeClr>
                </a:solidFill>
                <a:latin typeface="+mn-ea"/>
              </a:rPr>
              <a:t>企业简介是指通过文字和图片资料向社会公众介绍企业基本情况和经营战略的文案。</a:t>
            </a:r>
            <a:endParaRPr lang="en-US" altLang="zh-CN" sz="1100" dirty="0">
              <a:solidFill>
                <a:schemeClr val="tx1">
                  <a:lumMod val="75000"/>
                  <a:lumOff val="25000"/>
                </a:schemeClr>
              </a:solidFill>
              <a:latin typeface="+mn-ea"/>
            </a:endParaRPr>
          </a:p>
        </p:txBody>
      </p:sp>
      <p:sp>
        <p:nvSpPr>
          <p:cNvPr id="127" name="矩形 126"/>
          <p:cNvSpPr/>
          <p:nvPr/>
        </p:nvSpPr>
        <p:spPr>
          <a:xfrm>
            <a:off x="8593320" y="4412416"/>
            <a:ext cx="1286964" cy="858825"/>
          </a:xfrm>
          <a:prstGeom prst="rect">
            <a:avLst/>
          </a:prstGeom>
          <a:noFill/>
          <a:ln>
            <a:noFill/>
          </a:ln>
        </p:spPr>
        <p:txBody>
          <a:bodyPr wrap="square" lIns="0" tIns="0" rIns="0" bIns="0" rtlCol="0">
            <a:noAutofit/>
          </a:bodyPr>
          <a:lstStyle/>
          <a:p>
            <a:pPr>
              <a:lnSpc>
                <a:spcPct val="130000"/>
              </a:lnSpc>
            </a:pPr>
            <a:r>
              <a:rPr lang="zh-CN" altLang="en-US" sz="1100" dirty="0">
                <a:solidFill>
                  <a:schemeClr val="tx1">
                    <a:lumMod val="75000"/>
                    <a:lumOff val="25000"/>
                  </a:schemeClr>
                </a:solidFill>
                <a:latin typeface="+mn-ea"/>
              </a:rPr>
              <a:t>企业简介是指通过文字和图片资料向社会公众介绍企业基本情况和经营战略的文案。</a:t>
            </a:r>
            <a:endParaRPr lang="en-US" altLang="zh-CN" sz="1100" dirty="0">
              <a:solidFill>
                <a:schemeClr val="tx1">
                  <a:lumMod val="75000"/>
                  <a:lumOff val="25000"/>
                </a:schemeClr>
              </a:solidFill>
              <a:latin typeface="+mn-ea"/>
            </a:endParaRPr>
          </a:p>
        </p:txBody>
      </p:sp>
      <p:sp>
        <p:nvSpPr>
          <p:cNvPr id="128" name="椭圆 127"/>
          <p:cNvSpPr/>
          <p:nvPr/>
        </p:nvSpPr>
        <p:spPr>
          <a:xfrm>
            <a:off x="10419156" y="4135124"/>
            <a:ext cx="2128045" cy="2128043"/>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A_图片 480"/>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299592" y="1504407"/>
            <a:ext cx="1993680" cy="1062549"/>
          </a:xfrm>
          <a:prstGeom prst="rect">
            <a:avLst/>
          </a:prstGeom>
        </p:spPr>
      </p:pic>
      <p:sp>
        <p:nvSpPr>
          <p:cNvPr id="14" name="矩形: 圆角 13"/>
          <p:cNvSpPr/>
          <p:nvPr/>
        </p:nvSpPr>
        <p:spPr>
          <a:xfrm>
            <a:off x="664002" y="2415869"/>
            <a:ext cx="2522273" cy="3187879"/>
          </a:xfrm>
          <a:prstGeom prst="roundRect">
            <a:avLst>
              <a:gd name="adj" fmla="val 2329"/>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algn="ctr"/>
            <a:endParaRPr lang="zh-CN" altLang="en-US" sz="1100" kern="0" dirty="0">
              <a:solidFill>
                <a:schemeClr val="bg1"/>
              </a:solidFill>
              <a:latin typeface="微软雅黑" panose="020B0503020204020204" charset="-122"/>
              <a:ea typeface="微软雅黑" panose="020B0503020204020204" charset="-122"/>
            </a:endParaRPr>
          </a:p>
        </p:txBody>
      </p:sp>
      <p:sp>
        <p:nvSpPr>
          <p:cNvPr id="15" name="文本框 14"/>
          <p:cNvSpPr txBox="1"/>
          <p:nvPr/>
        </p:nvSpPr>
        <p:spPr>
          <a:xfrm>
            <a:off x="1074535" y="4368994"/>
            <a:ext cx="1701207" cy="430887"/>
          </a:xfrm>
          <a:prstGeom prst="rect">
            <a:avLst/>
          </a:prstGeom>
          <a:noFill/>
        </p:spPr>
        <p:txBody>
          <a:bodyPr wrap="square" lIns="0" tIns="0" rIns="0" bIns="0" rtlCol="0">
            <a:noAutofit/>
          </a:bodyPr>
          <a:lstStyle/>
          <a:p>
            <a:pPr algn="ctr" fontAlgn="base">
              <a:spcBef>
                <a:spcPct val="0"/>
              </a:spcBef>
              <a:spcAft>
                <a:spcPct val="0"/>
              </a:spcAft>
              <a:defRPr/>
            </a:pPr>
            <a:r>
              <a:rPr lang="zh-CN" altLang="en-US" sz="2800" b="1" dirty="0">
                <a:gradFill>
                  <a:gsLst>
                    <a:gs pos="0">
                      <a:schemeClr val="accent1"/>
                    </a:gs>
                    <a:gs pos="100000">
                      <a:schemeClr val="accent1">
                        <a:alpha val="56000"/>
                      </a:schemeClr>
                    </a:gs>
                  </a:gsLst>
                  <a:lin ang="5400000" scaled="1"/>
                </a:gradFill>
                <a:latin typeface="+mj-ea"/>
                <a:ea typeface="+mj-ea"/>
              </a:rPr>
              <a:t>企业介绍</a:t>
            </a:r>
          </a:p>
        </p:txBody>
      </p:sp>
      <p:cxnSp>
        <p:nvCxnSpPr>
          <p:cNvPr id="16" name="直接连接符 15"/>
          <p:cNvCxnSpPr/>
          <p:nvPr/>
        </p:nvCxnSpPr>
        <p:spPr>
          <a:xfrm>
            <a:off x="1808488" y="4048835"/>
            <a:ext cx="233297" cy="0"/>
          </a:xfrm>
          <a:prstGeom prst="line">
            <a:avLst/>
          </a:prstGeom>
          <a:ln w="38100">
            <a:solidFill>
              <a:srgbClr val="EB6400"/>
            </a:solidFill>
          </a:ln>
        </p:spPr>
        <p:style>
          <a:lnRef idx="1">
            <a:schemeClr val="accent1"/>
          </a:lnRef>
          <a:fillRef idx="0">
            <a:schemeClr val="accent1"/>
          </a:fillRef>
          <a:effectRef idx="0">
            <a:schemeClr val="accent1"/>
          </a:effectRef>
          <a:fontRef idx="minor">
            <a:schemeClr val="tx1"/>
          </a:fontRef>
        </p:style>
      </p:cxnSp>
      <p:sp>
        <p:nvSpPr>
          <p:cNvPr id="17" name="矩形: 圆角 16"/>
          <p:cNvSpPr/>
          <p:nvPr/>
        </p:nvSpPr>
        <p:spPr>
          <a:xfrm>
            <a:off x="3363207" y="2415869"/>
            <a:ext cx="2522273" cy="3187879"/>
          </a:xfrm>
          <a:prstGeom prst="roundRect">
            <a:avLst>
              <a:gd name="adj" fmla="val 2329"/>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algn="ctr"/>
            <a:endParaRPr lang="zh-CN" altLang="en-US" sz="1100" kern="0" dirty="0">
              <a:solidFill>
                <a:schemeClr val="bg1"/>
              </a:solidFill>
              <a:latin typeface="微软雅黑" panose="020B0503020204020204" charset="-122"/>
              <a:ea typeface="微软雅黑" panose="020B0503020204020204" charset="-122"/>
            </a:endParaRPr>
          </a:p>
        </p:txBody>
      </p:sp>
      <p:sp>
        <p:nvSpPr>
          <p:cNvPr id="18" name="矩形: 圆角 17"/>
          <p:cNvSpPr/>
          <p:nvPr/>
        </p:nvSpPr>
        <p:spPr>
          <a:xfrm>
            <a:off x="6046567" y="2415869"/>
            <a:ext cx="2522273" cy="3187879"/>
          </a:xfrm>
          <a:prstGeom prst="roundRect">
            <a:avLst>
              <a:gd name="adj" fmla="val 2329"/>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algn="ctr"/>
            <a:endParaRPr lang="zh-CN" altLang="en-US" sz="1100" kern="0" dirty="0">
              <a:solidFill>
                <a:schemeClr val="bg1"/>
              </a:solidFill>
              <a:latin typeface="微软雅黑" panose="020B0503020204020204" charset="-122"/>
              <a:ea typeface="微软雅黑" panose="020B0503020204020204" charset="-122"/>
            </a:endParaRPr>
          </a:p>
        </p:txBody>
      </p:sp>
      <p:sp>
        <p:nvSpPr>
          <p:cNvPr id="19" name="矩形: 圆角 18"/>
          <p:cNvSpPr/>
          <p:nvPr/>
        </p:nvSpPr>
        <p:spPr>
          <a:xfrm>
            <a:off x="8729927" y="2415869"/>
            <a:ext cx="2522273" cy="3187879"/>
          </a:xfrm>
          <a:prstGeom prst="roundRect">
            <a:avLst>
              <a:gd name="adj" fmla="val 2329"/>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algn="ctr"/>
            <a:endParaRPr lang="zh-CN" altLang="en-US" sz="1100" kern="0" dirty="0">
              <a:solidFill>
                <a:schemeClr val="bg1"/>
              </a:solidFill>
              <a:latin typeface="微软雅黑" panose="020B0503020204020204" charset="-122"/>
              <a:ea typeface="微软雅黑" panose="020B0503020204020204" charset="-122"/>
            </a:endParaRPr>
          </a:p>
        </p:txBody>
      </p:sp>
      <p:grpSp>
        <p:nvGrpSpPr>
          <p:cNvPr id="20" name="组合 19"/>
          <p:cNvGrpSpPr/>
          <p:nvPr/>
        </p:nvGrpSpPr>
        <p:grpSpPr>
          <a:xfrm>
            <a:off x="1438450" y="2746398"/>
            <a:ext cx="969323" cy="969323"/>
            <a:chOff x="1417427" y="2724287"/>
            <a:chExt cx="1455822" cy="1455822"/>
          </a:xfrm>
        </p:grpSpPr>
        <p:sp>
          <p:nvSpPr>
            <p:cNvPr id="21" name="椭圆 20"/>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2" name="椭圆 21"/>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600" b="1" dirty="0">
                <a:solidFill>
                  <a:srgbClr val="FFFFFF"/>
                </a:solidFill>
                <a:latin typeface="+mj-ea"/>
                <a:ea typeface="+mj-ea"/>
              </a:endParaRPr>
            </a:p>
          </p:txBody>
        </p:sp>
      </p:grpSp>
      <p:sp>
        <p:nvSpPr>
          <p:cNvPr id="23" name="文本框 22"/>
          <p:cNvSpPr txBox="1"/>
          <p:nvPr/>
        </p:nvSpPr>
        <p:spPr>
          <a:xfrm>
            <a:off x="1522407" y="2930510"/>
            <a:ext cx="805463" cy="584775"/>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sz="3200"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01</a:t>
            </a:r>
            <a:endParaRPr lang="zh-CN" altLang="en-US" sz="3200"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sp>
        <p:nvSpPr>
          <p:cNvPr id="24" name="文本框 23"/>
          <p:cNvSpPr txBox="1"/>
          <p:nvPr/>
        </p:nvSpPr>
        <p:spPr>
          <a:xfrm>
            <a:off x="3788086" y="4368994"/>
            <a:ext cx="1701207" cy="492443"/>
          </a:xfrm>
          <a:prstGeom prst="rect">
            <a:avLst/>
          </a:prstGeom>
          <a:noFill/>
        </p:spPr>
        <p:txBody>
          <a:bodyPr wrap="square" lIns="0" tIns="0" rIns="0" bIns="0" rtlCol="0">
            <a:noAutofit/>
          </a:bodyPr>
          <a:lstStyle>
            <a:defPPr>
              <a:defRPr lang="zh-CN"/>
            </a:defPPr>
            <a:lvl1pPr algn="ctr" fontAlgn="base">
              <a:spcBef>
                <a:spcPct val="0"/>
              </a:spcBef>
              <a:spcAft>
                <a:spcPct val="0"/>
              </a:spcAft>
              <a:defRPr sz="2800" b="1">
                <a:gradFill>
                  <a:gsLst>
                    <a:gs pos="0">
                      <a:schemeClr val="accent1"/>
                    </a:gs>
                    <a:gs pos="100000">
                      <a:schemeClr val="accent1">
                        <a:alpha val="56000"/>
                      </a:schemeClr>
                    </a:gs>
                  </a:gsLst>
                  <a:lin ang="5400000" scaled="1"/>
                </a:gradFill>
                <a:latin typeface="+mj-ea"/>
                <a:ea typeface="+mj-ea"/>
              </a:defRPr>
            </a:lvl1pPr>
          </a:lstStyle>
          <a:p>
            <a:r>
              <a:rPr lang="zh-CN" altLang="en-US" dirty="0"/>
              <a:t>业务介绍</a:t>
            </a:r>
          </a:p>
        </p:txBody>
      </p:sp>
      <p:cxnSp>
        <p:nvCxnSpPr>
          <p:cNvPr id="25" name="直接连接符 24"/>
          <p:cNvCxnSpPr/>
          <p:nvPr/>
        </p:nvCxnSpPr>
        <p:spPr>
          <a:xfrm>
            <a:off x="4522039" y="4048835"/>
            <a:ext cx="233297" cy="0"/>
          </a:xfrm>
          <a:prstGeom prst="line">
            <a:avLst/>
          </a:prstGeom>
          <a:ln w="38100">
            <a:solidFill>
              <a:srgbClr val="EB6400"/>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4152001" y="2746398"/>
            <a:ext cx="969323" cy="969323"/>
            <a:chOff x="1417427" y="2724287"/>
            <a:chExt cx="1455822" cy="1455822"/>
          </a:xfrm>
        </p:grpSpPr>
        <p:sp>
          <p:nvSpPr>
            <p:cNvPr id="27" name="椭圆 26"/>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8" name="椭圆 27"/>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600" b="1" dirty="0">
                <a:solidFill>
                  <a:srgbClr val="FFFFFF"/>
                </a:solidFill>
                <a:latin typeface="+mj-ea"/>
                <a:ea typeface="+mj-ea"/>
              </a:endParaRPr>
            </a:p>
          </p:txBody>
        </p:sp>
      </p:grpSp>
      <p:sp>
        <p:nvSpPr>
          <p:cNvPr id="29" name="文本框 28"/>
          <p:cNvSpPr txBox="1"/>
          <p:nvPr/>
        </p:nvSpPr>
        <p:spPr>
          <a:xfrm>
            <a:off x="4235958" y="2930510"/>
            <a:ext cx="805463" cy="584775"/>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sz="3200"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02</a:t>
            </a:r>
            <a:endParaRPr lang="zh-CN" altLang="en-US" sz="3200"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sp>
        <p:nvSpPr>
          <p:cNvPr id="30" name="文本框 29"/>
          <p:cNvSpPr txBox="1"/>
          <p:nvPr/>
        </p:nvSpPr>
        <p:spPr>
          <a:xfrm>
            <a:off x="6471446" y="4368994"/>
            <a:ext cx="1701207" cy="492443"/>
          </a:xfrm>
          <a:prstGeom prst="rect">
            <a:avLst/>
          </a:prstGeom>
          <a:noFill/>
        </p:spPr>
        <p:txBody>
          <a:bodyPr wrap="square" lIns="0" tIns="0" rIns="0" bIns="0" rtlCol="0">
            <a:noAutofit/>
          </a:bodyPr>
          <a:lstStyle>
            <a:defPPr>
              <a:defRPr lang="zh-CN"/>
            </a:defPPr>
            <a:lvl1pPr algn="ctr" fontAlgn="base">
              <a:spcBef>
                <a:spcPct val="0"/>
              </a:spcBef>
              <a:spcAft>
                <a:spcPct val="0"/>
              </a:spcAft>
              <a:defRPr sz="2800" b="1">
                <a:gradFill>
                  <a:gsLst>
                    <a:gs pos="0">
                      <a:schemeClr val="accent1"/>
                    </a:gs>
                    <a:gs pos="100000">
                      <a:schemeClr val="accent1">
                        <a:alpha val="56000"/>
                      </a:schemeClr>
                    </a:gs>
                  </a:gsLst>
                  <a:lin ang="5400000" scaled="1"/>
                </a:gradFill>
                <a:latin typeface="+mj-ea"/>
                <a:ea typeface="+mj-ea"/>
              </a:defRPr>
            </a:lvl1pPr>
          </a:lstStyle>
          <a:p>
            <a:r>
              <a:rPr lang="zh-CN" altLang="en-US" dirty="0"/>
              <a:t>市场前景</a:t>
            </a:r>
          </a:p>
        </p:txBody>
      </p:sp>
      <p:cxnSp>
        <p:nvCxnSpPr>
          <p:cNvPr id="31" name="直接连接符 30"/>
          <p:cNvCxnSpPr/>
          <p:nvPr/>
        </p:nvCxnSpPr>
        <p:spPr>
          <a:xfrm>
            <a:off x="7205399" y="4048835"/>
            <a:ext cx="233297" cy="0"/>
          </a:xfrm>
          <a:prstGeom prst="line">
            <a:avLst/>
          </a:prstGeom>
          <a:ln w="38100">
            <a:solidFill>
              <a:srgbClr val="EB6400"/>
            </a:solidFill>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6835361" y="2746398"/>
            <a:ext cx="969323" cy="969323"/>
            <a:chOff x="1417427" y="2724287"/>
            <a:chExt cx="1455822" cy="1455822"/>
          </a:xfrm>
        </p:grpSpPr>
        <p:sp>
          <p:nvSpPr>
            <p:cNvPr id="33" name="椭圆 32"/>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4" name="椭圆 33"/>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600" b="1" dirty="0">
                <a:solidFill>
                  <a:srgbClr val="FFFFFF"/>
                </a:solidFill>
                <a:latin typeface="+mj-ea"/>
                <a:ea typeface="+mj-ea"/>
              </a:endParaRPr>
            </a:p>
          </p:txBody>
        </p:sp>
      </p:grpSp>
      <p:sp>
        <p:nvSpPr>
          <p:cNvPr id="35" name="文本框 34"/>
          <p:cNvSpPr txBox="1"/>
          <p:nvPr/>
        </p:nvSpPr>
        <p:spPr>
          <a:xfrm>
            <a:off x="6919318" y="2930510"/>
            <a:ext cx="805463" cy="584775"/>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sz="3200"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03</a:t>
            </a:r>
            <a:endParaRPr lang="zh-CN" altLang="en-US" sz="3200"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sp>
        <p:nvSpPr>
          <p:cNvPr id="36" name="文本框 35"/>
          <p:cNvSpPr txBox="1"/>
          <p:nvPr/>
        </p:nvSpPr>
        <p:spPr>
          <a:xfrm>
            <a:off x="9192186" y="4368994"/>
            <a:ext cx="1701207" cy="492443"/>
          </a:xfrm>
          <a:prstGeom prst="rect">
            <a:avLst/>
          </a:prstGeom>
          <a:noFill/>
        </p:spPr>
        <p:txBody>
          <a:bodyPr wrap="square" lIns="0" tIns="0" rIns="0" bIns="0" rtlCol="0">
            <a:noAutofit/>
          </a:bodyPr>
          <a:lstStyle>
            <a:defPPr>
              <a:defRPr lang="zh-CN"/>
            </a:defPPr>
            <a:lvl1pPr algn="ctr" fontAlgn="base">
              <a:spcBef>
                <a:spcPct val="0"/>
              </a:spcBef>
              <a:spcAft>
                <a:spcPct val="0"/>
              </a:spcAft>
              <a:defRPr sz="2800" b="1">
                <a:gradFill>
                  <a:gsLst>
                    <a:gs pos="0">
                      <a:schemeClr val="accent1"/>
                    </a:gs>
                    <a:gs pos="100000">
                      <a:schemeClr val="accent1">
                        <a:alpha val="56000"/>
                      </a:schemeClr>
                    </a:gs>
                  </a:gsLst>
                  <a:lin ang="5400000" scaled="1"/>
                </a:gradFill>
                <a:latin typeface="+mj-ea"/>
                <a:ea typeface="+mj-ea"/>
              </a:defRPr>
            </a:lvl1pPr>
          </a:lstStyle>
          <a:p>
            <a:r>
              <a:rPr lang="zh-CN" altLang="en-US" dirty="0"/>
              <a:t>公司愿景</a:t>
            </a:r>
          </a:p>
        </p:txBody>
      </p:sp>
      <p:cxnSp>
        <p:nvCxnSpPr>
          <p:cNvPr id="38" name="直接连接符 37"/>
          <p:cNvCxnSpPr/>
          <p:nvPr/>
        </p:nvCxnSpPr>
        <p:spPr>
          <a:xfrm>
            <a:off x="9926139" y="4048835"/>
            <a:ext cx="233297" cy="0"/>
          </a:xfrm>
          <a:prstGeom prst="line">
            <a:avLst/>
          </a:prstGeom>
          <a:ln w="38100">
            <a:solidFill>
              <a:srgbClr val="EB6400"/>
            </a:solidFill>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9556101" y="2746398"/>
            <a:ext cx="969323" cy="969323"/>
            <a:chOff x="1417427" y="2724287"/>
            <a:chExt cx="1455822" cy="1455822"/>
          </a:xfrm>
        </p:grpSpPr>
        <p:sp>
          <p:nvSpPr>
            <p:cNvPr id="40" name="椭圆 39"/>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1" name="椭圆 40"/>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600" b="1" dirty="0">
                <a:solidFill>
                  <a:srgbClr val="FFFFFF"/>
                </a:solidFill>
                <a:latin typeface="+mj-ea"/>
                <a:ea typeface="+mj-ea"/>
              </a:endParaRPr>
            </a:p>
          </p:txBody>
        </p:sp>
      </p:grpSp>
      <p:sp>
        <p:nvSpPr>
          <p:cNvPr id="42" name="文本框 41"/>
          <p:cNvSpPr txBox="1"/>
          <p:nvPr/>
        </p:nvSpPr>
        <p:spPr>
          <a:xfrm>
            <a:off x="9640058" y="2930510"/>
            <a:ext cx="805463" cy="584775"/>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sz="3200"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04</a:t>
            </a:r>
            <a:endParaRPr lang="zh-CN" altLang="en-US" sz="3200"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pic>
        <p:nvPicPr>
          <p:cNvPr id="155"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sp>
        <p:nvSpPr>
          <p:cNvPr id="158" name="文本框 157"/>
          <p:cNvSpPr txBox="1"/>
          <p:nvPr/>
        </p:nvSpPr>
        <p:spPr>
          <a:xfrm>
            <a:off x="989454" y="4852973"/>
            <a:ext cx="1871369" cy="232561"/>
          </a:xfrm>
          <a:prstGeom prst="rect">
            <a:avLst/>
          </a:prstGeom>
          <a:noFill/>
        </p:spPr>
        <p:txBody>
          <a:bodyPr wrap="square" rtlCol="0">
            <a:noAutofit/>
          </a:bodyPr>
          <a:lstStyle/>
          <a:p>
            <a:pPr algn="dist"/>
            <a:r>
              <a:rPr lang="en-US" altLang="zh-CN" sz="800" dirty="0">
                <a:solidFill>
                  <a:schemeClr val="bg2">
                    <a:lumMod val="90000"/>
                  </a:schemeClr>
                </a:solidFill>
                <a:latin typeface="+mn-ea"/>
              </a:rPr>
              <a:t>ENTERPRISE INTRODUCTION</a:t>
            </a:r>
            <a:endParaRPr lang="zh-CN" altLang="en-US" sz="800" dirty="0">
              <a:solidFill>
                <a:schemeClr val="bg2">
                  <a:lumMod val="90000"/>
                </a:schemeClr>
              </a:solidFill>
              <a:latin typeface="+mn-ea"/>
            </a:endParaRPr>
          </a:p>
        </p:txBody>
      </p:sp>
      <p:sp>
        <p:nvSpPr>
          <p:cNvPr id="159" name="文本框 158"/>
          <p:cNvSpPr txBox="1"/>
          <p:nvPr/>
        </p:nvSpPr>
        <p:spPr>
          <a:xfrm>
            <a:off x="3700976" y="4852973"/>
            <a:ext cx="1871369" cy="232561"/>
          </a:xfrm>
          <a:prstGeom prst="rect">
            <a:avLst/>
          </a:prstGeom>
          <a:noFill/>
        </p:spPr>
        <p:txBody>
          <a:bodyPr wrap="square" rtlCol="0">
            <a:noAutofit/>
          </a:bodyPr>
          <a:lstStyle/>
          <a:p>
            <a:pPr algn="dist"/>
            <a:r>
              <a:rPr lang="en-US" altLang="zh-CN" sz="800" dirty="0">
                <a:solidFill>
                  <a:schemeClr val="bg2">
                    <a:lumMod val="90000"/>
                  </a:schemeClr>
                </a:solidFill>
                <a:latin typeface="+mn-ea"/>
              </a:rPr>
              <a:t>BUSINESS INTRODUCTION</a:t>
            </a:r>
            <a:endParaRPr lang="zh-CN" altLang="en-US" sz="800" dirty="0">
              <a:solidFill>
                <a:schemeClr val="bg2">
                  <a:lumMod val="90000"/>
                </a:schemeClr>
              </a:solidFill>
              <a:latin typeface="+mn-ea"/>
            </a:endParaRPr>
          </a:p>
        </p:txBody>
      </p:sp>
      <p:sp>
        <p:nvSpPr>
          <p:cNvPr id="160" name="文本框 159"/>
          <p:cNvSpPr txBox="1"/>
          <p:nvPr/>
        </p:nvSpPr>
        <p:spPr>
          <a:xfrm>
            <a:off x="6372019" y="4852973"/>
            <a:ext cx="1871369" cy="232561"/>
          </a:xfrm>
          <a:prstGeom prst="rect">
            <a:avLst/>
          </a:prstGeom>
          <a:noFill/>
        </p:spPr>
        <p:txBody>
          <a:bodyPr wrap="square" rtlCol="0">
            <a:noAutofit/>
          </a:bodyPr>
          <a:lstStyle/>
          <a:p>
            <a:pPr algn="dist"/>
            <a:r>
              <a:rPr lang="en-US" altLang="zh-CN" sz="800" dirty="0">
                <a:solidFill>
                  <a:schemeClr val="bg2">
                    <a:lumMod val="90000"/>
                  </a:schemeClr>
                </a:solidFill>
                <a:latin typeface="+mn-ea"/>
              </a:rPr>
              <a:t>MARKET PROSPECT</a:t>
            </a:r>
            <a:endParaRPr lang="zh-CN" altLang="en-US" sz="800" dirty="0">
              <a:solidFill>
                <a:schemeClr val="bg2">
                  <a:lumMod val="90000"/>
                </a:schemeClr>
              </a:solidFill>
              <a:latin typeface="+mn-ea"/>
            </a:endParaRPr>
          </a:p>
        </p:txBody>
      </p:sp>
      <p:sp>
        <p:nvSpPr>
          <p:cNvPr id="161" name="文本框 160"/>
          <p:cNvSpPr txBox="1"/>
          <p:nvPr/>
        </p:nvSpPr>
        <p:spPr>
          <a:xfrm>
            <a:off x="9055379" y="4852973"/>
            <a:ext cx="1871369" cy="232561"/>
          </a:xfrm>
          <a:prstGeom prst="rect">
            <a:avLst/>
          </a:prstGeom>
          <a:noFill/>
        </p:spPr>
        <p:txBody>
          <a:bodyPr wrap="square" rtlCol="0">
            <a:noAutofit/>
          </a:bodyPr>
          <a:lstStyle/>
          <a:p>
            <a:pPr algn="dist"/>
            <a:r>
              <a:rPr lang="en-US" altLang="zh-CN" sz="800" dirty="0">
                <a:solidFill>
                  <a:schemeClr val="bg2">
                    <a:lumMod val="90000"/>
                  </a:schemeClr>
                </a:solidFill>
                <a:latin typeface="+mn-ea"/>
              </a:rPr>
              <a:t>COMPANY VISION</a:t>
            </a:r>
            <a:endParaRPr lang="zh-CN" altLang="en-US" sz="800" dirty="0">
              <a:solidFill>
                <a:schemeClr val="bg2">
                  <a:lumMod val="90000"/>
                </a:schemeClr>
              </a:solidFill>
              <a:latin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p:cNvPicPr>
            <a:picLocks noChangeAspect="1"/>
          </p:cNvPicPr>
          <p:nvPr/>
        </p:nvPicPr>
        <p:blipFill>
          <a:blip r:embed="rId3">
            <a:duotone>
              <a:schemeClr val="accent1">
                <a:shade val="45000"/>
                <a:satMod val="135000"/>
              </a:schemeClr>
              <a:prstClr val="white"/>
            </a:duotone>
          </a:blip>
          <a:stretch>
            <a:fillRect/>
          </a:stretch>
        </p:blipFill>
        <p:spPr>
          <a:xfrm>
            <a:off x="9674576" y="715830"/>
            <a:ext cx="3149261" cy="3149261"/>
          </a:xfrm>
          <a:prstGeom prst="rect">
            <a:avLst/>
          </a:prstGeom>
        </p:spPr>
      </p:pic>
      <p:sp>
        <p:nvSpPr>
          <p:cNvPr id="65" name="椭圆 64"/>
          <p:cNvSpPr/>
          <p:nvPr/>
        </p:nvSpPr>
        <p:spPr>
          <a:xfrm>
            <a:off x="-29677" y="79623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88" y="516055"/>
            <a:ext cx="2677531"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2199320"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 全渠道品牌展示</a:t>
            </a:r>
          </a:p>
        </p:txBody>
      </p:sp>
      <p:cxnSp>
        <p:nvCxnSpPr>
          <p:cNvPr id="47" name="直接连接符 46"/>
          <p:cNvCxnSpPr/>
          <p:nvPr/>
        </p:nvCxnSpPr>
        <p:spPr>
          <a:xfrm flipH="1">
            <a:off x="3516320" y="882551"/>
            <a:ext cx="668495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flipH="1">
            <a:off x="7140738" y="2632284"/>
            <a:ext cx="4142203" cy="4595292"/>
          </a:xfrm>
          <a:prstGeom prst="rect">
            <a:avLst/>
          </a:prstGeom>
          <a:gradFill>
            <a:gsLst>
              <a:gs pos="0">
                <a:schemeClr val="accent1">
                  <a:alpha val="25000"/>
                </a:schemeClr>
              </a:gs>
              <a:gs pos="57000">
                <a:schemeClr val="accent1">
                  <a:alpha val="0"/>
                </a:schemeClr>
              </a:gs>
            </a:gsLst>
            <a:lin ang="5400000" scaled="1"/>
          </a:gradFill>
          <a:ln>
            <a:gradFill>
              <a:gsLst>
                <a:gs pos="41000">
                  <a:schemeClr val="accent1">
                    <a:lumMod val="5000"/>
                    <a:lumOff val="95000"/>
                    <a:alpha val="0"/>
                  </a:schemeClr>
                </a:gs>
                <a:gs pos="0">
                  <a:schemeClr val="accent1"/>
                </a:gs>
              </a:gsLst>
              <a:lin ang="5400000" scaled="1"/>
            </a:gradFill>
          </a:ln>
          <a:scene3d>
            <a:camera prst="perspectiveContrastingLeftFacing">
              <a:rot lat="5490" lon="2375109" rev="2136278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053008" y="2632284"/>
            <a:ext cx="3560535" cy="4643134"/>
          </a:xfrm>
          <a:prstGeom prst="rect">
            <a:avLst/>
          </a:prstGeom>
          <a:gradFill>
            <a:gsLst>
              <a:gs pos="0">
                <a:schemeClr val="accent1">
                  <a:alpha val="25000"/>
                </a:schemeClr>
              </a:gs>
              <a:gs pos="57000">
                <a:schemeClr val="accent1">
                  <a:alpha val="0"/>
                </a:schemeClr>
              </a:gs>
            </a:gsLst>
            <a:lin ang="5400000" scaled="1"/>
          </a:gradFill>
          <a:ln>
            <a:gradFill>
              <a:gsLst>
                <a:gs pos="41000">
                  <a:schemeClr val="accent1">
                    <a:lumMod val="5000"/>
                    <a:lumOff val="95000"/>
                    <a:alpha val="0"/>
                  </a:schemeClr>
                </a:gs>
                <a:gs pos="0">
                  <a:schemeClr val="accent1"/>
                </a:gs>
              </a:gsLst>
              <a:lin ang="5400000" scaled="1"/>
            </a:gradFill>
          </a:ln>
          <a:scene3d>
            <a:camera prst="perspectiveContrastingRightFacing">
              <a:rot lat="324354" lon="18945012" rev="2106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9563432" y="5024279"/>
            <a:ext cx="670579" cy="3583405"/>
          </a:xfrm>
          <a:prstGeom prst="rect">
            <a:avLst/>
          </a:prstGeom>
          <a:gradFill>
            <a:gsLst>
              <a:gs pos="0">
                <a:schemeClr val="accent1">
                  <a:alpha val="25000"/>
                </a:schemeClr>
              </a:gs>
              <a:gs pos="57000">
                <a:schemeClr val="accent1">
                  <a:alpha val="0"/>
                </a:schemeClr>
              </a:gs>
            </a:gsLst>
            <a:lin ang="5400000" scaled="1"/>
          </a:gradFill>
          <a:ln>
            <a:gradFill>
              <a:gsLst>
                <a:gs pos="41000">
                  <a:schemeClr val="accent1">
                    <a:lumMod val="5000"/>
                    <a:lumOff val="95000"/>
                    <a:alpha val="0"/>
                  </a:schemeClr>
                </a:gs>
                <a:gs pos="0">
                  <a:schemeClr val="accent1"/>
                </a:gs>
              </a:gsLst>
              <a:lin ang="5400000" scaled="1"/>
            </a:gradFill>
          </a:ln>
          <a:scene3d>
            <a:camera prst="perspectiveContrastingLeftFacing">
              <a:rot lat="5490" lon="2375109" rev="2136278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形状 48"/>
          <p:cNvSpPr/>
          <p:nvPr/>
        </p:nvSpPr>
        <p:spPr>
          <a:xfrm>
            <a:off x="6051795" y="4073925"/>
            <a:ext cx="441656" cy="90400"/>
          </a:xfrm>
          <a:custGeom>
            <a:avLst/>
            <a:gdLst>
              <a:gd name="connsiteX0" fmla="*/ 0 w 802640"/>
              <a:gd name="connsiteY0" fmla="*/ 233680 h 365760"/>
              <a:gd name="connsiteX1" fmla="*/ 172720 w 802640"/>
              <a:gd name="connsiteY1" fmla="*/ 233680 h 365760"/>
              <a:gd name="connsiteX2" fmla="*/ 284480 w 802640"/>
              <a:gd name="connsiteY2" fmla="*/ 20320 h 365760"/>
              <a:gd name="connsiteX3" fmla="*/ 304800 w 802640"/>
              <a:gd name="connsiteY3" fmla="*/ 365760 h 365760"/>
              <a:gd name="connsiteX4" fmla="*/ 447040 w 802640"/>
              <a:gd name="connsiteY4" fmla="*/ 0 h 365760"/>
              <a:gd name="connsiteX5" fmla="*/ 508000 w 802640"/>
              <a:gd name="connsiteY5" fmla="*/ 355600 h 365760"/>
              <a:gd name="connsiteX6" fmla="*/ 589280 w 802640"/>
              <a:gd name="connsiteY6" fmla="*/ 81280 h 365760"/>
              <a:gd name="connsiteX7" fmla="*/ 619760 w 802640"/>
              <a:gd name="connsiteY7" fmla="*/ 233680 h 365760"/>
              <a:gd name="connsiteX8" fmla="*/ 802640 w 802640"/>
              <a:gd name="connsiteY8" fmla="*/ 23368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640" h="365760">
                <a:moveTo>
                  <a:pt x="0" y="233680"/>
                </a:moveTo>
                <a:lnTo>
                  <a:pt x="172720" y="233680"/>
                </a:lnTo>
                <a:lnTo>
                  <a:pt x="284480" y="20320"/>
                </a:lnTo>
                <a:lnTo>
                  <a:pt x="304800" y="365760"/>
                </a:lnTo>
                <a:lnTo>
                  <a:pt x="447040" y="0"/>
                </a:lnTo>
                <a:lnTo>
                  <a:pt x="508000" y="355600"/>
                </a:lnTo>
                <a:lnTo>
                  <a:pt x="589280" y="81280"/>
                </a:lnTo>
                <a:lnTo>
                  <a:pt x="619760" y="233680"/>
                </a:lnTo>
                <a:lnTo>
                  <a:pt x="802640" y="233680"/>
                </a:lnTo>
              </a:path>
            </a:pathLst>
          </a:custGeom>
          <a:noFill/>
          <a:ln w="38100" cap="flat" cmpd="sng" algn="ctr">
            <a:gradFill flip="none" rotWithShape="1">
              <a:gsLst>
                <a:gs pos="0">
                  <a:srgbClr val="F2740C"/>
                </a:gs>
                <a:gs pos="50000">
                  <a:srgbClr val="F2740C"/>
                </a:gs>
                <a:gs pos="100000">
                  <a:sysClr val="window" lastClr="FFFFFF">
                    <a:alpha val="0"/>
                  </a:sysClr>
                </a:gs>
              </a:gsLst>
              <a:lin ang="0" scaled="1"/>
              <a:tileRect/>
            </a:gra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8" name="文本框 37"/>
          <p:cNvSpPr txBox="1"/>
          <p:nvPr/>
        </p:nvSpPr>
        <p:spPr>
          <a:xfrm>
            <a:off x="1293599" y="1359576"/>
            <a:ext cx="2507868" cy="461665"/>
          </a:xfrm>
          <a:prstGeom prst="rect">
            <a:avLst/>
          </a:prstGeom>
          <a:noFill/>
        </p:spPr>
        <p:txBody>
          <a:bodyPr wrap="square">
            <a:noAutofit/>
          </a:bodyPr>
          <a:lstStyle/>
          <a:p>
            <a:r>
              <a:rPr lang="zh-CN" altLang="en-US" sz="24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rPr>
              <a:t>品牌可视化营销</a:t>
            </a:r>
          </a:p>
        </p:txBody>
      </p:sp>
      <p:sp>
        <p:nvSpPr>
          <p:cNvPr id="50" name="椭圆 49"/>
          <p:cNvSpPr/>
          <p:nvPr/>
        </p:nvSpPr>
        <p:spPr>
          <a:xfrm>
            <a:off x="664303" y="1299795"/>
            <a:ext cx="594522" cy="594522"/>
          </a:xfrm>
          <a:prstGeom prst="ellipse">
            <a:avLst/>
          </a:prstGeom>
          <a:ln>
            <a:noFill/>
          </a:ln>
          <a:effectLst>
            <a:outerShdw blurRad="190500" dist="38100" dir="2700000" algn="tl" rotWithShape="0">
              <a:srgbClr val="F58932">
                <a:alpha val="40000"/>
              </a:srgb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ctr"/>
            <a:endParaRPr lang="zh-CN" altLang="en-US"/>
          </a:p>
        </p:txBody>
      </p:sp>
      <p:cxnSp>
        <p:nvCxnSpPr>
          <p:cNvPr id="51" name="直接连接符 50"/>
          <p:cNvCxnSpPr/>
          <p:nvPr/>
        </p:nvCxnSpPr>
        <p:spPr>
          <a:xfrm>
            <a:off x="1348486" y="1821241"/>
            <a:ext cx="2165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1348486" y="1848464"/>
            <a:ext cx="2797413" cy="366575"/>
          </a:xfrm>
          <a:prstGeom prst="rect">
            <a:avLst/>
          </a:prstGeom>
          <a:noFill/>
        </p:spPr>
        <p:txBody>
          <a:bodyPr wrap="square" lIns="0" tIns="0" rIns="0" bIns="0" rtlCol="0" anchor="t">
            <a:noAutofit/>
          </a:bodyPr>
          <a:lstStyle/>
          <a:p>
            <a:pPr algn="just">
              <a:lnSpc>
                <a:spcPct val="130000"/>
              </a:lnSpc>
            </a:pPr>
            <a:r>
              <a:rPr lang="zh-CN" altLang="zh-CN" dirty="0">
                <a:latin typeface="+mn-ea"/>
                <a:sym typeface="+mn-ea"/>
              </a:rPr>
              <a:t>全平台种草展现</a:t>
            </a:r>
            <a:endParaRPr lang="zh-CN" altLang="en-US" dirty="0">
              <a:latin typeface="+mn-ea"/>
            </a:endParaRPr>
          </a:p>
        </p:txBody>
      </p:sp>
      <p:grpSp>
        <p:nvGrpSpPr>
          <p:cNvPr id="54" name="PA-Graphic 64"/>
          <p:cNvGrpSpPr/>
          <p:nvPr/>
        </p:nvGrpSpPr>
        <p:grpSpPr>
          <a:xfrm>
            <a:off x="806878" y="1416697"/>
            <a:ext cx="359977" cy="360718"/>
            <a:chOff x="748241" y="4733925"/>
            <a:chExt cx="359977" cy="360718"/>
          </a:xfrm>
          <a:solidFill>
            <a:schemeClr val="bg1"/>
          </a:solidFill>
        </p:grpSpPr>
        <p:sp>
          <p:nvSpPr>
            <p:cNvPr id="55" name="任意多边形: 形状 54"/>
            <p:cNvSpPr/>
            <p:nvPr/>
          </p:nvSpPr>
          <p:spPr>
            <a:xfrm>
              <a:off x="748241" y="4733925"/>
              <a:ext cx="236997" cy="360718"/>
            </a:xfrm>
            <a:custGeom>
              <a:avLst/>
              <a:gdLst>
                <a:gd name="connsiteX0" fmla="*/ 213781 w 236997"/>
                <a:gd name="connsiteY0" fmla="*/ 212836 h 360718"/>
                <a:gd name="connsiteX1" fmla="*/ 154677 w 236997"/>
                <a:gd name="connsiteY1" fmla="*/ 192617 h 360718"/>
                <a:gd name="connsiteX2" fmla="*/ 154677 w 236997"/>
                <a:gd name="connsiteY2" fmla="*/ 171510 h 360718"/>
                <a:gd name="connsiteX3" fmla="*/ 176761 w 236997"/>
                <a:gd name="connsiteY3" fmla="*/ 122429 h 360718"/>
                <a:gd name="connsiteX4" fmla="*/ 182087 w 236997"/>
                <a:gd name="connsiteY4" fmla="*/ 122429 h 360718"/>
                <a:gd name="connsiteX5" fmla="*/ 202081 w 236997"/>
                <a:gd name="connsiteY5" fmla="*/ 102435 h 360718"/>
                <a:gd name="connsiteX6" fmla="*/ 202081 w 236997"/>
                <a:gd name="connsiteY6" fmla="*/ 91409 h 360718"/>
                <a:gd name="connsiteX7" fmla="*/ 190235 w 236997"/>
                <a:gd name="connsiteY7" fmla="*/ 73157 h 360718"/>
                <a:gd name="connsiteX8" fmla="*/ 190235 w 236997"/>
                <a:gd name="connsiteY8" fmla="*/ 48936 h 360718"/>
                <a:gd name="connsiteX9" fmla="*/ 141299 w 236997"/>
                <a:gd name="connsiteY9" fmla="*/ 0 h 360718"/>
                <a:gd name="connsiteX10" fmla="*/ 97382 w 236997"/>
                <a:gd name="connsiteY10" fmla="*/ 0 h 360718"/>
                <a:gd name="connsiteX11" fmla="*/ 48446 w 236997"/>
                <a:gd name="connsiteY11" fmla="*/ 48936 h 360718"/>
                <a:gd name="connsiteX12" fmla="*/ 48446 w 236997"/>
                <a:gd name="connsiteY12" fmla="*/ 72493 h 360718"/>
                <a:gd name="connsiteX13" fmla="*/ 34916 w 236997"/>
                <a:gd name="connsiteY13" fmla="*/ 91409 h 360718"/>
                <a:gd name="connsiteX14" fmla="*/ 34916 w 236997"/>
                <a:gd name="connsiteY14" fmla="*/ 102435 h 360718"/>
                <a:gd name="connsiteX15" fmla="*/ 54911 w 236997"/>
                <a:gd name="connsiteY15" fmla="*/ 122429 h 360718"/>
                <a:gd name="connsiteX16" fmla="*/ 60236 w 236997"/>
                <a:gd name="connsiteY16" fmla="*/ 122429 h 360718"/>
                <a:gd name="connsiteX17" fmla="*/ 82321 w 236997"/>
                <a:gd name="connsiteY17" fmla="*/ 171510 h 360718"/>
                <a:gd name="connsiteX18" fmla="*/ 82321 w 236997"/>
                <a:gd name="connsiteY18" fmla="*/ 192617 h 360718"/>
                <a:gd name="connsiteX19" fmla="*/ 51957 w 236997"/>
                <a:gd name="connsiteY19" fmla="*/ 203007 h 360718"/>
                <a:gd name="connsiteX20" fmla="*/ 48670 w 236997"/>
                <a:gd name="connsiteY20" fmla="*/ 209712 h 360718"/>
                <a:gd name="connsiteX21" fmla="*/ 55376 w 236997"/>
                <a:gd name="connsiteY21" fmla="*/ 212999 h 360718"/>
                <a:gd name="connsiteX22" fmla="*/ 69474 w 236997"/>
                <a:gd name="connsiteY22" fmla="*/ 208174 h 360718"/>
                <a:gd name="connsiteX23" fmla="*/ 69474 w 236997"/>
                <a:gd name="connsiteY23" fmla="*/ 246413 h 360718"/>
                <a:gd name="connsiteX24" fmla="*/ 77508 w 236997"/>
                <a:gd name="connsiteY24" fmla="*/ 250919 h 360718"/>
                <a:gd name="connsiteX25" fmla="*/ 94707 w 236997"/>
                <a:gd name="connsiteY25" fmla="*/ 240411 h 360718"/>
                <a:gd name="connsiteX26" fmla="*/ 102133 w 236997"/>
                <a:gd name="connsiteY26" fmla="*/ 253616 h 360718"/>
                <a:gd name="connsiteX27" fmla="*/ 91899 w 236997"/>
                <a:gd name="connsiteY27" fmla="*/ 350154 h 360718"/>
                <a:gd name="connsiteX28" fmla="*/ 47231 w 236997"/>
                <a:gd name="connsiteY28" fmla="*/ 350154 h 360718"/>
                <a:gd name="connsiteX29" fmla="*/ 47231 w 236997"/>
                <a:gd name="connsiteY29" fmla="*/ 270032 h 360718"/>
                <a:gd name="connsiteX30" fmla="*/ 41950 w 236997"/>
                <a:gd name="connsiteY30" fmla="*/ 264751 h 360718"/>
                <a:gd name="connsiteX31" fmla="*/ 36669 w 236997"/>
                <a:gd name="connsiteY31" fmla="*/ 270032 h 360718"/>
                <a:gd name="connsiteX32" fmla="*/ 36669 w 236997"/>
                <a:gd name="connsiteY32" fmla="*/ 350156 h 360718"/>
                <a:gd name="connsiteX33" fmla="*/ 10562 w 236997"/>
                <a:gd name="connsiteY33" fmla="*/ 350156 h 360718"/>
                <a:gd name="connsiteX34" fmla="*/ 10562 w 236997"/>
                <a:gd name="connsiteY34" fmla="*/ 245307 h 360718"/>
                <a:gd name="connsiteX35" fmla="*/ 26634 w 236997"/>
                <a:gd name="connsiteY35" fmla="*/ 222830 h 360718"/>
                <a:gd name="connsiteX36" fmla="*/ 33597 w 236997"/>
                <a:gd name="connsiteY36" fmla="*/ 220450 h 360718"/>
                <a:gd name="connsiteX37" fmla="*/ 36886 w 236997"/>
                <a:gd name="connsiteY37" fmla="*/ 213746 h 360718"/>
                <a:gd name="connsiteX38" fmla="*/ 30182 w 236997"/>
                <a:gd name="connsiteY38" fmla="*/ 210457 h 360718"/>
                <a:gd name="connsiteX39" fmla="*/ 23217 w 236997"/>
                <a:gd name="connsiteY39" fmla="*/ 212837 h 360718"/>
                <a:gd name="connsiteX40" fmla="*/ 0 w 236997"/>
                <a:gd name="connsiteY40" fmla="*/ 245307 h 360718"/>
                <a:gd name="connsiteX41" fmla="*/ 0 w 236997"/>
                <a:gd name="connsiteY41" fmla="*/ 355437 h 360718"/>
                <a:gd name="connsiteX42" fmla="*/ 5281 w 236997"/>
                <a:gd name="connsiteY42" fmla="*/ 360718 h 360718"/>
                <a:gd name="connsiteX43" fmla="*/ 231717 w 236997"/>
                <a:gd name="connsiteY43" fmla="*/ 360718 h 360718"/>
                <a:gd name="connsiteX44" fmla="*/ 236998 w 236997"/>
                <a:gd name="connsiteY44" fmla="*/ 355437 h 360718"/>
                <a:gd name="connsiteX45" fmla="*/ 236998 w 236997"/>
                <a:gd name="connsiteY45" fmla="*/ 305199 h 360718"/>
                <a:gd name="connsiteX46" fmla="*/ 231717 w 236997"/>
                <a:gd name="connsiteY46" fmla="*/ 299918 h 360718"/>
                <a:gd name="connsiteX47" fmla="*/ 226436 w 236997"/>
                <a:gd name="connsiteY47" fmla="*/ 305199 h 360718"/>
                <a:gd name="connsiteX48" fmla="*/ 226436 w 236997"/>
                <a:gd name="connsiteY48" fmla="*/ 350156 h 360718"/>
                <a:gd name="connsiteX49" fmla="*/ 196576 w 236997"/>
                <a:gd name="connsiteY49" fmla="*/ 350156 h 360718"/>
                <a:gd name="connsiteX50" fmla="*/ 196576 w 236997"/>
                <a:gd name="connsiteY50" fmla="*/ 270032 h 360718"/>
                <a:gd name="connsiteX51" fmla="*/ 191296 w 236997"/>
                <a:gd name="connsiteY51" fmla="*/ 264751 h 360718"/>
                <a:gd name="connsiteX52" fmla="*/ 186015 w 236997"/>
                <a:gd name="connsiteY52" fmla="*/ 270032 h 360718"/>
                <a:gd name="connsiteX53" fmla="*/ 186015 w 236997"/>
                <a:gd name="connsiteY53" fmla="*/ 350156 h 360718"/>
                <a:gd name="connsiteX54" fmla="*/ 145097 w 236997"/>
                <a:gd name="connsiteY54" fmla="*/ 350156 h 360718"/>
                <a:gd name="connsiteX55" fmla="*/ 134863 w 236997"/>
                <a:gd name="connsiteY55" fmla="*/ 253618 h 360718"/>
                <a:gd name="connsiteX56" fmla="*/ 142289 w 236997"/>
                <a:gd name="connsiteY56" fmla="*/ 240413 h 360718"/>
                <a:gd name="connsiteX57" fmla="*/ 159488 w 236997"/>
                <a:gd name="connsiteY57" fmla="*/ 250921 h 360718"/>
                <a:gd name="connsiteX58" fmla="*/ 167522 w 236997"/>
                <a:gd name="connsiteY58" fmla="*/ 246415 h 360718"/>
                <a:gd name="connsiteX59" fmla="*/ 167522 w 236997"/>
                <a:gd name="connsiteY59" fmla="*/ 208176 h 360718"/>
                <a:gd name="connsiteX60" fmla="*/ 210362 w 236997"/>
                <a:gd name="connsiteY60" fmla="*/ 222831 h 360718"/>
                <a:gd name="connsiteX61" fmla="*/ 226435 w 236997"/>
                <a:gd name="connsiteY61" fmla="*/ 245308 h 360718"/>
                <a:gd name="connsiteX62" fmla="*/ 226435 w 236997"/>
                <a:gd name="connsiteY62" fmla="*/ 282182 h 360718"/>
                <a:gd name="connsiteX63" fmla="*/ 231716 w 236997"/>
                <a:gd name="connsiteY63" fmla="*/ 287463 h 360718"/>
                <a:gd name="connsiteX64" fmla="*/ 236997 w 236997"/>
                <a:gd name="connsiteY64" fmla="*/ 282182 h 360718"/>
                <a:gd name="connsiteX65" fmla="*/ 236997 w 236997"/>
                <a:gd name="connsiteY65" fmla="*/ 245308 h 360718"/>
                <a:gd name="connsiteX66" fmla="*/ 213781 w 236997"/>
                <a:gd name="connsiteY66" fmla="*/ 212836 h 360718"/>
                <a:gd name="connsiteX67" fmla="*/ 144097 w 236997"/>
                <a:gd name="connsiteY67" fmla="*/ 193805 h 360718"/>
                <a:gd name="connsiteX68" fmla="*/ 118499 w 236997"/>
                <a:gd name="connsiteY68" fmla="*/ 213078 h 360718"/>
                <a:gd name="connsiteX69" fmla="*/ 92901 w 236997"/>
                <a:gd name="connsiteY69" fmla="*/ 193804 h 360718"/>
                <a:gd name="connsiteX70" fmla="*/ 92901 w 236997"/>
                <a:gd name="connsiteY70" fmla="*/ 177612 h 360718"/>
                <a:gd name="connsiteX71" fmla="*/ 144097 w 236997"/>
                <a:gd name="connsiteY71" fmla="*/ 177612 h 360718"/>
                <a:gd name="connsiteX72" fmla="*/ 144097 w 236997"/>
                <a:gd name="connsiteY72" fmla="*/ 193805 h 360718"/>
                <a:gd name="connsiteX73" fmla="*/ 191520 w 236997"/>
                <a:gd name="connsiteY73" fmla="*/ 102435 h 360718"/>
                <a:gd name="connsiteX74" fmla="*/ 182087 w 236997"/>
                <a:gd name="connsiteY74" fmla="*/ 111867 h 360718"/>
                <a:gd name="connsiteX75" fmla="*/ 176763 w 236997"/>
                <a:gd name="connsiteY75" fmla="*/ 111867 h 360718"/>
                <a:gd name="connsiteX76" fmla="*/ 176763 w 236997"/>
                <a:gd name="connsiteY76" fmla="*/ 81975 h 360718"/>
                <a:gd name="connsiteX77" fmla="*/ 182087 w 236997"/>
                <a:gd name="connsiteY77" fmla="*/ 81975 h 360718"/>
                <a:gd name="connsiteX78" fmla="*/ 191520 w 236997"/>
                <a:gd name="connsiteY78" fmla="*/ 91408 h 360718"/>
                <a:gd name="connsiteX79" fmla="*/ 59008 w 236997"/>
                <a:gd name="connsiteY79" fmla="*/ 48936 h 360718"/>
                <a:gd name="connsiteX80" fmla="*/ 97382 w 236997"/>
                <a:gd name="connsiteY80" fmla="*/ 10562 h 360718"/>
                <a:gd name="connsiteX81" fmla="*/ 141300 w 236997"/>
                <a:gd name="connsiteY81" fmla="*/ 10562 h 360718"/>
                <a:gd name="connsiteX82" fmla="*/ 179674 w 236997"/>
                <a:gd name="connsiteY82" fmla="*/ 48936 h 360718"/>
                <a:gd name="connsiteX83" fmla="*/ 179674 w 236997"/>
                <a:gd name="connsiteY83" fmla="*/ 65332 h 360718"/>
                <a:gd name="connsiteX84" fmla="*/ 132494 w 236997"/>
                <a:gd name="connsiteY84" fmla="*/ 58865 h 360718"/>
                <a:gd name="connsiteX85" fmla="*/ 106852 w 236997"/>
                <a:gd name="connsiteY85" fmla="*/ 58992 h 360718"/>
                <a:gd name="connsiteX86" fmla="*/ 59008 w 236997"/>
                <a:gd name="connsiteY86" fmla="*/ 65377 h 360718"/>
                <a:gd name="connsiteX87" fmla="*/ 60235 w 236997"/>
                <a:gd name="connsiteY87" fmla="*/ 111868 h 360718"/>
                <a:gd name="connsiteX88" fmla="*/ 54912 w 236997"/>
                <a:gd name="connsiteY88" fmla="*/ 111868 h 360718"/>
                <a:gd name="connsiteX89" fmla="*/ 45479 w 236997"/>
                <a:gd name="connsiteY89" fmla="*/ 102435 h 360718"/>
                <a:gd name="connsiteX90" fmla="*/ 45479 w 236997"/>
                <a:gd name="connsiteY90" fmla="*/ 91410 h 360718"/>
                <a:gd name="connsiteX91" fmla="*/ 54912 w 236997"/>
                <a:gd name="connsiteY91" fmla="*/ 81977 h 360718"/>
                <a:gd name="connsiteX92" fmla="*/ 60235 w 236997"/>
                <a:gd name="connsiteY92" fmla="*/ 81977 h 360718"/>
                <a:gd name="connsiteX93" fmla="*/ 70799 w 236997"/>
                <a:gd name="connsiteY93" fmla="*/ 127875 h 360718"/>
                <a:gd name="connsiteX94" fmla="*/ 70799 w 236997"/>
                <a:gd name="connsiteY94" fmla="*/ 69277 h 360718"/>
                <a:gd name="connsiteX95" fmla="*/ 100057 w 236997"/>
                <a:gd name="connsiteY95" fmla="*/ 67078 h 360718"/>
                <a:gd name="connsiteX96" fmla="*/ 139355 w 236997"/>
                <a:gd name="connsiteY96" fmla="*/ 66897 h 360718"/>
                <a:gd name="connsiteX97" fmla="*/ 166200 w 236997"/>
                <a:gd name="connsiteY97" fmla="*/ 67784 h 360718"/>
                <a:gd name="connsiteX98" fmla="*/ 166200 w 236997"/>
                <a:gd name="connsiteY98" fmla="*/ 127876 h 360718"/>
                <a:gd name="connsiteX99" fmla="*/ 70799 w 236997"/>
                <a:gd name="connsiteY99" fmla="*/ 127875 h 360718"/>
                <a:gd name="connsiteX100" fmla="*/ 80037 w 236997"/>
                <a:gd name="connsiteY100" fmla="*/ 204571 h 360718"/>
                <a:gd name="connsiteX101" fmla="*/ 86657 w 236997"/>
                <a:gd name="connsiteY101" fmla="*/ 202324 h 360718"/>
                <a:gd name="connsiteX102" fmla="*/ 109115 w 236997"/>
                <a:gd name="connsiteY102" fmla="*/ 219234 h 360718"/>
                <a:gd name="connsiteX103" fmla="*/ 80037 w 236997"/>
                <a:gd name="connsiteY103" fmla="*/ 237000 h 360718"/>
                <a:gd name="connsiteX104" fmla="*/ 80037 w 236997"/>
                <a:gd name="connsiteY104" fmla="*/ 204571 h 360718"/>
                <a:gd name="connsiteX105" fmla="*/ 126346 w 236997"/>
                <a:gd name="connsiteY105" fmla="*/ 247218 h 360718"/>
                <a:gd name="connsiteX106" fmla="*/ 110652 w 236997"/>
                <a:gd name="connsiteY106" fmla="*/ 247218 h 360718"/>
                <a:gd name="connsiteX107" fmla="*/ 103727 w 236997"/>
                <a:gd name="connsiteY107" fmla="*/ 234904 h 360718"/>
                <a:gd name="connsiteX108" fmla="*/ 118499 w 236997"/>
                <a:gd name="connsiteY108" fmla="*/ 225880 h 360718"/>
                <a:gd name="connsiteX109" fmla="*/ 133270 w 236997"/>
                <a:gd name="connsiteY109" fmla="*/ 234904 h 360718"/>
                <a:gd name="connsiteX110" fmla="*/ 102520 w 236997"/>
                <a:gd name="connsiteY110" fmla="*/ 350156 h 360718"/>
                <a:gd name="connsiteX111" fmla="*/ 112314 w 236997"/>
                <a:gd name="connsiteY111" fmla="*/ 257780 h 360718"/>
                <a:gd name="connsiteX112" fmla="*/ 124684 w 236997"/>
                <a:gd name="connsiteY112" fmla="*/ 257780 h 360718"/>
                <a:gd name="connsiteX113" fmla="*/ 134476 w 236997"/>
                <a:gd name="connsiteY113" fmla="*/ 350156 h 360718"/>
                <a:gd name="connsiteX114" fmla="*/ 156961 w 236997"/>
                <a:gd name="connsiteY114" fmla="*/ 237000 h 360718"/>
                <a:gd name="connsiteX115" fmla="*/ 127883 w 236997"/>
                <a:gd name="connsiteY115" fmla="*/ 219234 h 360718"/>
                <a:gd name="connsiteX116" fmla="*/ 150342 w 236997"/>
                <a:gd name="connsiteY116" fmla="*/ 202324 h 360718"/>
                <a:gd name="connsiteX117" fmla="*/ 156960 w 236997"/>
                <a:gd name="connsiteY117" fmla="*/ 204571 h 360718"/>
                <a:gd name="connsiteX118" fmla="*/ 156960 w 236997"/>
                <a:gd name="connsiteY118" fmla="*/ 237000 h 36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36997" h="360718">
                  <a:moveTo>
                    <a:pt x="213781" y="212836"/>
                  </a:moveTo>
                  <a:lnTo>
                    <a:pt x="154677" y="192617"/>
                  </a:lnTo>
                  <a:lnTo>
                    <a:pt x="154677" y="171510"/>
                  </a:lnTo>
                  <a:cubicBezTo>
                    <a:pt x="169915" y="160258"/>
                    <a:pt x="176763" y="145964"/>
                    <a:pt x="176761" y="122429"/>
                  </a:cubicBezTo>
                  <a:lnTo>
                    <a:pt x="182087" y="122429"/>
                  </a:lnTo>
                  <a:cubicBezTo>
                    <a:pt x="193112" y="122429"/>
                    <a:pt x="202081" y="113459"/>
                    <a:pt x="202081" y="102435"/>
                  </a:cubicBezTo>
                  <a:lnTo>
                    <a:pt x="202081" y="91409"/>
                  </a:lnTo>
                  <a:cubicBezTo>
                    <a:pt x="202081" y="83286"/>
                    <a:pt x="197209" y="76283"/>
                    <a:pt x="190235" y="73157"/>
                  </a:cubicBezTo>
                  <a:lnTo>
                    <a:pt x="190235" y="48936"/>
                  </a:lnTo>
                  <a:cubicBezTo>
                    <a:pt x="190235" y="21953"/>
                    <a:pt x="168282" y="0"/>
                    <a:pt x="141299" y="0"/>
                  </a:cubicBezTo>
                  <a:lnTo>
                    <a:pt x="97382" y="0"/>
                  </a:lnTo>
                  <a:cubicBezTo>
                    <a:pt x="70399" y="0"/>
                    <a:pt x="48446" y="21953"/>
                    <a:pt x="48446" y="48936"/>
                  </a:cubicBezTo>
                  <a:lnTo>
                    <a:pt x="48446" y="72493"/>
                  </a:lnTo>
                  <a:cubicBezTo>
                    <a:pt x="40585" y="75188"/>
                    <a:pt x="34916" y="82646"/>
                    <a:pt x="34916" y="91409"/>
                  </a:cubicBezTo>
                  <a:lnTo>
                    <a:pt x="34916" y="102435"/>
                  </a:lnTo>
                  <a:cubicBezTo>
                    <a:pt x="34916" y="113459"/>
                    <a:pt x="43886" y="122429"/>
                    <a:pt x="54911" y="122429"/>
                  </a:cubicBezTo>
                  <a:lnTo>
                    <a:pt x="60236" y="122429"/>
                  </a:lnTo>
                  <a:cubicBezTo>
                    <a:pt x="60042" y="140782"/>
                    <a:pt x="67082" y="160260"/>
                    <a:pt x="82321" y="171510"/>
                  </a:cubicBezTo>
                  <a:lnTo>
                    <a:pt x="82321" y="192617"/>
                  </a:lnTo>
                  <a:lnTo>
                    <a:pt x="51957" y="203007"/>
                  </a:lnTo>
                  <a:cubicBezTo>
                    <a:pt x="49197" y="203951"/>
                    <a:pt x="47797" y="206929"/>
                    <a:pt x="48670" y="209712"/>
                  </a:cubicBezTo>
                  <a:cubicBezTo>
                    <a:pt x="49727" y="213077"/>
                    <a:pt x="52687" y="213863"/>
                    <a:pt x="55376" y="212999"/>
                  </a:cubicBezTo>
                  <a:lnTo>
                    <a:pt x="69474" y="208174"/>
                  </a:lnTo>
                  <a:lnTo>
                    <a:pt x="69474" y="246413"/>
                  </a:lnTo>
                  <a:cubicBezTo>
                    <a:pt x="69474" y="250707"/>
                    <a:pt x="74299" y="252878"/>
                    <a:pt x="77508" y="250919"/>
                  </a:cubicBezTo>
                  <a:lnTo>
                    <a:pt x="94707" y="240411"/>
                  </a:lnTo>
                  <a:lnTo>
                    <a:pt x="102133" y="253616"/>
                  </a:lnTo>
                  <a:lnTo>
                    <a:pt x="91899" y="350154"/>
                  </a:lnTo>
                  <a:lnTo>
                    <a:pt x="47231" y="350154"/>
                  </a:lnTo>
                  <a:lnTo>
                    <a:pt x="47231" y="270032"/>
                  </a:lnTo>
                  <a:cubicBezTo>
                    <a:pt x="47231" y="267114"/>
                    <a:pt x="44867" y="264751"/>
                    <a:pt x="41950" y="264751"/>
                  </a:cubicBezTo>
                  <a:cubicBezTo>
                    <a:pt x="39033" y="264751"/>
                    <a:pt x="36669" y="267114"/>
                    <a:pt x="36669" y="270032"/>
                  </a:cubicBezTo>
                  <a:lnTo>
                    <a:pt x="36669" y="350156"/>
                  </a:lnTo>
                  <a:lnTo>
                    <a:pt x="10562" y="350156"/>
                  </a:lnTo>
                  <a:lnTo>
                    <a:pt x="10562" y="245307"/>
                  </a:lnTo>
                  <a:cubicBezTo>
                    <a:pt x="10562" y="235152"/>
                    <a:pt x="17021" y="226119"/>
                    <a:pt x="26634" y="222830"/>
                  </a:cubicBezTo>
                  <a:lnTo>
                    <a:pt x="33597" y="220450"/>
                  </a:lnTo>
                  <a:cubicBezTo>
                    <a:pt x="36357" y="219508"/>
                    <a:pt x="37830" y="216505"/>
                    <a:pt x="36886" y="213746"/>
                  </a:cubicBezTo>
                  <a:cubicBezTo>
                    <a:pt x="35943" y="210986"/>
                    <a:pt x="32940" y="209511"/>
                    <a:pt x="30182" y="210457"/>
                  </a:cubicBezTo>
                  <a:lnTo>
                    <a:pt x="23217" y="212837"/>
                  </a:lnTo>
                  <a:cubicBezTo>
                    <a:pt x="9330" y="217587"/>
                    <a:pt x="0" y="230637"/>
                    <a:pt x="0" y="245307"/>
                  </a:cubicBezTo>
                  <a:lnTo>
                    <a:pt x="0" y="355437"/>
                  </a:lnTo>
                  <a:cubicBezTo>
                    <a:pt x="0" y="358354"/>
                    <a:pt x="2364" y="360718"/>
                    <a:pt x="5281" y="360718"/>
                  </a:cubicBezTo>
                  <a:lnTo>
                    <a:pt x="231717" y="360718"/>
                  </a:lnTo>
                  <a:cubicBezTo>
                    <a:pt x="234634" y="360718"/>
                    <a:pt x="236998" y="358354"/>
                    <a:pt x="236998" y="355437"/>
                  </a:cubicBezTo>
                  <a:lnTo>
                    <a:pt x="236998" y="305199"/>
                  </a:lnTo>
                  <a:cubicBezTo>
                    <a:pt x="236998" y="302282"/>
                    <a:pt x="234634" y="299918"/>
                    <a:pt x="231717" y="299918"/>
                  </a:cubicBezTo>
                  <a:cubicBezTo>
                    <a:pt x="228800" y="299918"/>
                    <a:pt x="226436" y="302282"/>
                    <a:pt x="226436" y="305199"/>
                  </a:cubicBezTo>
                  <a:lnTo>
                    <a:pt x="226436" y="350156"/>
                  </a:lnTo>
                  <a:lnTo>
                    <a:pt x="196576" y="350156"/>
                  </a:lnTo>
                  <a:lnTo>
                    <a:pt x="196576" y="270032"/>
                  </a:lnTo>
                  <a:cubicBezTo>
                    <a:pt x="196576" y="267114"/>
                    <a:pt x="194213" y="264751"/>
                    <a:pt x="191296" y="264751"/>
                  </a:cubicBezTo>
                  <a:cubicBezTo>
                    <a:pt x="188378" y="264751"/>
                    <a:pt x="186015" y="267114"/>
                    <a:pt x="186015" y="270032"/>
                  </a:cubicBezTo>
                  <a:lnTo>
                    <a:pt x="186015" y="350156"/>
                  </a:lnTo>
                  <a:lnTo>
                    <a:pt x="145097" y="350156"/>
                  </a:lnTo>
                  <a:lnTo>
                    <a:pt x="134863" y="253618"/>
                  </a:lnTo>
                  <a:lnTo>
                    <a:pt x="142289" y="240413"/>
                  </a:lnTo>
                  <a:lnTo>
                    <a:pt x="159488" y="250921"/>
                  </a:lnTo>
                  <a:cubicBezTo>
                    <a:pt x="162696" y="252882"/>
                    <a:pt x="167522" y="250705"/>
                    <a:pt x="167522" y="246415"/>
                  </a:cubicBezTo>
                  <a:lnTo>
                    <a:pt x="167522" y="208176"/>
                  </a:lnTo>
                  <a:lnTo>
                    <a:pt x="210362" y="222831"/>
                  </a:lnTo>
                  <a:cubicBezTo>
                    <a:pt x="219976" y="226120"/>
                    <a:pt x="226435" y="235153"/>
                    <a:pt x="226435" y="245308"/>
                  </a:cubicBezTo>
                  <a:lnTo>
                    <a:pt x="226435" y="282182"/>
                  </a:lnTo>
                  <a:cubicBezTo>
                    <a:pt x="226435" y="285100"/>
                    <a:pt x="228799" y="287463"/>
                    <a:pt x="231716" y="287463"/>
                  </a:cubicBezTo>
                  <a:cubicBezTo>
                    <a:pt x="234633" y="287463"/>
                    <a:pt x="236997" y="285100"/>
                    <a:pt x="236997" y="282182"/>
                  </a:cubicBezTo>
                  <a:lnTo>
                    <a:pt x="236997" y="245308"/>
                  </a:lnTo>
                  <a:cubicBezTo>
                    <a:pt x="236998" y="230637"/>
                    <a:pt x="227668" y="217587"/>
                    <a:pt x="213781" y="212836"/>
                  </a:cubicBezTo>
                  <a:close/>
                  <a:moveTo>
                    <a:pt x="144097" y="193805"/>
                  </a:moveTo>
                  <a:lnTo>
                    <a:pt x="118499" y="213078"/>
                  </a:lnTo>
                  <a:lnTo>
                    <a:pt x="92901" y="193804"/>
                  </a:lnTo>
                  <a:lnTo>
                    <a:pt x="92901" y="177612"/>
                  </a:lnTo>
                  <a:cubicBezTo>
                    <a:pt x="107046" y="183766"/>
                    <a:pt x="129953" y="183766"/>
                    <a:pt x="144097" y="177612"/>
                  </a:cubicBezTo>
                  <a:lnTo>
                    <a:pt x="144097" y="193805"/>
                  </a:lnTo>
                  <a:close/>
                  <a:moveTo>
                    <a:pt x="191520" y="102435"/>
                  </a:moveTo>
                  <a:cubicBezTo>
                    <a:pt x="191520" y="107637"/>
                    <a:pt x="187289" y="111867"/>
                    <a:pt x="182087" y="111867"/>
                  </a:cubicBezTo>
                  <a:lnTo>
                    <a:pt x="176763" y="111867"/>
                  </a:lnTo>
                  <a:lnTo>
                    <a:pt x="176763" y="81975"/>
                  </a:lnTo>
                  <a:lnTo>
                    <a:pt x="182087" y="81975"/>
                  </a:lnTo>
                  <a:cubicBezTo>
                    <a:pt x="187289" y="81975"/>
                    <a:pt x="191520" y="86207"/>
                    <a:pt x="191520" y="91408"/>
                  </a:cubicBezTo>
                  <a:close/>
                  <a:moveTo>
                    <a:pt x="59008" y="48936"/>
                  </a:moveTo>
                  <a:cubicBezTo>
                    <a:pt x="59008" y="27776"/>
                    <a:pt x="76222" y="10562"/>
                    <a:pt x="97382" y="10562"/>
                  </a:cubicBezTo>
                  <a:lnTo>
                    <a:pt x="141300" y="10562"/>
                  </a:lnTo>
                  <a:cubicBezTo>
                    <a:pt x="162460" y="10562"/>
                    <a:pt x="179674" y="27776"/>
                    <a:pt x="179674" y="48936"/>
                  </a:cubicBezTo>
                  <a:lnTo>
                    <a:pt x="179674" y="65332"/>
                  </a:lnTo>
                  <a:cubicBezTo>
                    <a:pt x="167575" y="52495"/>
                    <a:pt x="147815" y="45783"/>
                    <a:pt x="132494" y="58865"/>
                  </a:cubicBezTo>
                  <a:cubicBezTo>
                    <a:pt x="125092" y="65188"/>
                    <a:pt x="114304" y="65238"/>
                    <a:pt x="106852" y="58992"/>
                  </a:cubicBezTo>
                  <a:cubicBezTo>
                    <a:pt x="91719" y="46243"/>
                    <a:pt x="71370" y="53154"/>
                    <a:pt x="59008" y="65377"/>
                  </a:cubicBezTo>
                  <a:close/>
                  <a:moveTo>
                    <a:pt x="60235" y="111868"/>
                  </a:moveTo>
                  <a:lnTo>
                    <a:pt x="54912" y="111868"/>
                  </a:lnTo>
                  <a:cubicBezTo>
                    <a:pt x="49710" y="111868"/>
                    <a:pt x="45479" y="107637"/>
                    <a:pt x="45479" y="102435"/>
                  </a:cubicBezTo>
                  <a:lnTo>
                    <a:pt x="45479" y="91410"/>
                  </a:lnTo>
                  <a:cubicBezTo>
                    <a:pt x="45479" y="86208"/>
                    <a:pt x="49710" y="81977"/>
                    <a:pt x="54912" y="81977"/>
                  </a:cubicBezTo>
                  <a:lnTo>
                    <a:pt x="60235" y="81977"/>
                  </a:lnTo>
                  <a:close/>
                  <a:moveTo>
                    <a:pt x="70799" y="127875"/>
                  </a:moveTo>
                  <a:lnTo>
                    <a:pt x="70799" y="69277"/>
                  </a:lnTo>
                  <a:cubicBezTo>
                    <a:pt x="78846" y="62303"/>
                    <a:pt x="90928" y="59387"/>
                    <a:pt x="100057" y="67078"/>
                  </a:cubicBezTo>
                  <a:cubicBezTo>
                    <a:pt x="111487" y="76661"/>
                    <a:pt x="128014" y="76583"/>
                    <a:pt x="139355" y="66897"/>
                  </a:cubicBezTo>
                  <a:cubicBezTo>
                    <a:pt x="147538" y="59908"/>
                    <a:pt x="158447" y="62046"/>
                    <a:pt x="166200" y="67784"/>
                  </a:cubicBezTo>
                  <a:lnTo>
                    <a:pt x="166200" y="127876"/>
                  </a:lnTo>
                  <a:cubicBezTo>
                    <a:pt x="166199" y="185846"/>
                    <a:pt x="70799" y="185846"/>
                    <a:pt x="70799" y="127875"/>
                  </a:cubicBezTo>
                  <a:close/>
                  <a:moveTo>
                    <a:pt x="80037" y="204571"/>
                  </a:moveTo>
                  <a:lnTo>
                    <a:pt x="86657" y="202324"/>
                  </a:lnTo>
                  <a:lnTo>
                    <a:pt x="109115" y="219234"/>
                  </a:lnTo>
                  <a:lnTo>
                    <a:pt x="80037" y="237000"/>
                  </a:lnTo>
                  <a:lnTo>
                    <a:pt x="80037" y="204571"/>
                  </a:lnTo>
                  <a:close/>
                  <a:moveTo>
                    <a:pt x="126346" y="247218"/>
                  </a:moveTo>
                  <a:lnTo>
                    <a:pt x="110652" y="247218"/>
                  </a:lnTo>
                  <a:lnTo>
                    <a:pt x="103727" y="234904"/>
                  </a:lnTo>
                  <a:lnTo>
                    <a:pt x="118499" y="225880"/>
                  </a:lnTo>
                  <a:lnTo>
                    <a:pt x="133270" y="234904"/>
                  </a:lnTo>
                  <a:close/>
                  <a:moveTo>
                    <a:pt x="102520" y="350156"/>
                  </a:moveTo>
                  <a:lnTo>
                    <a:pt x="112314" y="257780"/>
                  </a:lnTo>
                  <a:lnTo>
                    <a:pt x="124684" y="257780"/>
                  </a:lnTo>
                  <a:lnTo>
                    <a:pt x="134476" y="350156"/>
                  </a:lnTo>
                  <a:close/>
                  <a:moveTo>
                    <a:pt x="156961" y="237000"/>
                  </a:moveTo>
                  <a:lnTo>
                    <a:pt x="127883" y="219234"/>
                  </a:lnTo>
                  <a:lnTo>
                    <a:pt x="150342" y="202324"/>
                  </a:lnTo>
                  <a:lnTo>
                    <a:pt x="156960" y="204571"/>
                  </a:lnTo>
                  <a:lnTo>
                    <a:pt x="156960" y="237000"/>
                  </a:lnTo>
                  <a:close/>
                </a:path>
              </a:pathLst>
            </a:custGeom>
            <a:grpFill/>
            <a:ln w="688" cap="flat">
              <a:noFill/>
              <a:prstDash val="solid"/>
              <a:miter/>
            </a:ln>
          </p:spPr>
          <p:txBody>
            <a:bodyPr rtlCol="0" anchor="ctr">
              <a:noAutofit/>
            </a:bodyPr>
            <a:lstStyle/>
            <a:p>
              <a:endParaRPr lang="zh-CN" altLang="en-US"/>
            </a:p>
          </p:txBody>
        </p:sp>
        <p:sp>
          <p:nvSpPr>
            <p:cNvPr id="58" name="任意多边形: 形状 57"/>
            <p:cNvSpPr/>
            <p:nvPr/>
          </p:nvSpPr>
          <p:spPr>
            <a:xfrm>
              <a:off x="838658" y="4825390"/>
              <a:ext cx="10561" cy="17492"/>
            </a:xfrm>
            <a:custGeom>
              <a:avLst/>
              <a:gdLst>
                <a:gd name="connsiteX0" fmla="*/ 5281 w 10561"/>
                <a:gd name="connsiteY0" fmla="*/ 17493 h 17492"/>
                <a:gd name="connsiteX1" fmla="*/ 10562 w 10561"/>
                <a:gd name="connsiteY1" fmla="*/ 12212 h 17492"/>
                <a:gd name="connsiteX2" fmla="*/ 10562 w 10561"/>
                <a:gd name="connsiteY2" fmla="*/ 5281 h 17492"/>
                <a:gd name="connsiteX3" fmla="*/ 5281 w 10561"/>
                <a:gd name="connsiteY3" fmla="*/ 0 h 17492"/>
                <a:gd name="connsiteX4" fmla="*/ 0 w 10561"/>
                <a:gd name="connsiteY4" fmla="*/ 5281 h 17492"/>
                <a:gd name="connsiteX5" fmla="*/ 0 w 10561"/>
                <a:gd name="connsiteY5" fmla="*/ 12212 h 17492"/>
                <a:gd name="connsiteX6" fmla="*/ 5281 w 10561"/>
                <a:gd name="connsiteY6" fmla="*/ 17493 h 1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1" h="17492">
                  <a:moveTo>
                    <a:pt x="5281" y="17493"/>
                  </a:moveTo>
                  <a:cubicBezTo>
                    <a:pt x="8198" y="17493"/>
                    <a:pt x="10562" y="15129"/>
                    <a:pt x="10562" y="12212"/>
                  </a:cubicBezTo>
                  <a:lnTo>
                    <a:pt x="10562" y="5281"/>
                  </a:lnTo>
                  <a:cubicBezTo>
                    <a:pt x="10562" y="2364"/>
                    <a:pt x="8198" y="0"/>
                    <a:pt x="5281" y="0"/>
                  </a:cubicBezTo>
                  <a:cubicBezTo>
                    <a:pt x="2364" y="0"/>
                    <a:pt x="0" y="2364"/>
                    <a:pt x="0" y="5281"/>
                  </a:cubicBezTo>
                  <a:lnTo>
                    <a:pt x="0" y="12212"/>
                  </a:lnTo>
                  <a:cubicBezTo>
                    <a:pt x="0" y="15129"/>
                    <a:pt x="2364" y="17493"/>
                    <a:pt x="5281" y="17493"/>
                  </a:cubicBezTo>
                  <a:close/>
                </a:path>
              </a:pathLst>
            </a:custGeom>
            <a:grpFill/>
            <a:ln w="688" cap="flat">
              <a:noFill/>
              <a:prstDash val="solid"/>
              <a:miter/>
            </a:ln>
          </p:spPr>
          <p:txBody>
            <a:bodyPr rtlCol="0" anchor="ctr">
              <a:noAutofit/>
            </a:bodyPr>
            <a:lstStyle/>
            <a:p>
              <a:endParaRPr lang="zh-CN" altLang="en-US"/>
            </a:p>
          </p:txBody>
        </p:sp>
        <p:sp>
          <p:nvSpPr>
            <p:cNvPr id="59" name="任意多边形: 形状 58"/>
            <p:cNvSpPr/>
            <p:nvPr/>
          </p:nvSpPr>
          <p:spPr>
            <a:xfrm>
              <a:off x="884156" y="4825390"/>
              <a:ext cx="10561" cy="17492"/>
            </a:xfrm>
            <a:custGeom>
              <a:avLst/>
              <a:gdLst>
                <a:gd name="connsiteX0" fmla="*/ 5281 w 10561"/>
                <a:gd name="connsiteY0" fmla="*/ 17493 h 17492"/>
                <a:gd name="connsiteX1" fmla="*/ 10562 w 10561"/>
                <a:gd name="connsiteY1" fmla="*/ 12212 h 17492"/>
                <a:gd name="connsiteX2" fmla="*/ 10562 w 10561"/>
                <a:gd name="connsiteY2" fmla="*/ 5281 h 17492"/>
                <a:gd name="connsiteX3" fmla="*/ 5281 w 10561"/>
                <a:gd name="connsiteY3" fmla="*/ 0 h 17492"/>
                <a:gd name="connsiteX4" fmla="*/ 0 w 10561"/>
                <a:gd name="connsiteY4" fmla="*/ 5281 h 17492"/>
                <a:gd name="connsiteX5" fmla="*/ 0 w 10561"/>
                <a:gd name="connsiteY5" fmla="*/ 12212 h 17492"/>
                <a:gd name="connsiteX6" fmla="*/ 5281 w 10561"/>
                <a:gd name="connsiteY6" fmla="*/ 17493 h 1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1" h="17492">
                  <a:moveTo>
                    <a:pt x="5281" y="17493"/>
                  </a:moveTo>
                  <a:cubicBezTo>
                    <a:pt x="8198" y="17493"/>
                    <a:pt x="10562" y="15129"/>
                    <a:pt x="10562" y="12212"/>
                  </a:cubicBezTo>
                  <a:lnTo>
                    <a:pt x="10562" y="5281"/>
                  </a:lnTo>
                  <a:cubicBezTo>
                    <a:pt x="10562" y="2364"/>
                    <a:pt x="8198" y="0"/>
                    <a:pt x="5281" y="0"/>
                  </a:cubicBezTo>
                  <a:cubicBezTo>
                    <a:pt x="2364" y="0"/>
                    <a:pt x="0" y="2364"/>
                    <a:pt x="0" y="5281"/>
                  </a:cubicBezTo>
                  <a:lnTo>
                    <a:pt x="0" y="12212"/>
                  </a:lnTo>
                  <a:cubicBezTo>
                    <a:pt x="0" y="15129"/>
                    <a:pt x="2364" y="17493"/>
                    <a:pt x="5281" y="17493"/>
                  </a:cubicBezTo>
                  <a:close/>
                </a:path>
              </a:pathLst>
            </a:custGeom>
            <a:grpFill/>
            <a:ln w="688" cap="flat">
              <a:noFill/>
              <a:prstDash val="solid"/>
              <a:miter/>
            </a:ln>
          </p:spPr>
          <p:txBody>
            <a:bodyPr rtlCol="0" anchor="ctr">
              <a:noAutofit/>
            </a:bodyPr>
            <a:lstStyle/>
            <a:p>
              <a:endParaRPr lang="zh-CN" altLang="en-US"/>
            </a:p>
          </p:txBody>
        </p:sp>
        <p:sp>
          <p:nvSpPr>
            <p:cNvPr id="60" name="任意多边形: 形状 59"/>
            <p:cNvSpPr/>
            <p:nvPr/>
          </p:nvSpPr>
          <p:spPr>
            <a:xfrm>
              <a:off x="848216" y="4861037"/>
              <a:ext cx="37049" cy="23805"/>
            </a:xfrm>
            <a:custGeom>
              <a:avLst/>
              <a:gdLst>
                <a:gd name="connsiteX0" fmla="*/ 18525 w 37049"/>
                <a:gd name="connsiteY0" fmla="*/ 23805 h 23805"/>
                <a:gd name="connsiteX1" fmla="*/ 37049 w 37049"/>
                <a:gd name="connsiteY1" fmla="*/ 5281 h 23805"/>
                <a:gd name="connsiteX2" fmla="*/ 31768 w 37049"/>
                <a:gd name="connsiteY2" fmla="*/ 0 h 23805"/>
                <a:gd name="connsiteX3" fmla="*/ 26487 w 37049"/>
                <a:gd name="connsiteY3" fmla="*/ 5281 h 23805"/>
                <a:gd name="connsiteX4" fmla="*/ 18525 w 37049"/>
                <a:gd name="connsiteY4" fmla="*/ 13244 h 23805"/>
                <a:gd name="connsiteX5" fmla="*/ 10562 w 37049"/>
                <a:gd name="connsiteY5" fmla="*/ 5281 h 23805"/>
                <a:gd name="connsiteX6" fmla="*/ 5281 w 37049"/>
                <a:gd name="connsiteY6" fmla="*/ 0 h 23805"/>
                <a:gd name="connsiteX7" fmla="*/ 0 w 37049"/>
                <a:gd name="connsiteY7" fmla="*/ 5281 h 23805"/>
                <a:gd name="connsiteX8" fmla="*/ 18525 w 37049"/>
                <a:gd name="connsiteY8" fmla="*/ 23805 h 2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49" h="23805">
                  <a:moveTo>
                    <a:pt x="18525" y="23805"/>
                  </a:moveTo>
                  <a:cubicBezTo>
                    <a:pt x="28739" y="23805"/>
                    <a:pt x="37049" y="15495"/>
                    <a:pt x="37049" y="5281"/>
                  </a:cubicBezTo>
                  <a:cubicBezTo>
                    <a:pt x="37049" y="2364"/>
                    <a:pt x="34685" y="0"/>
                    <a:pt x="31768" y="0"/>
                  </a:cubicBezTo>
                  <a:cubicBezTo>
                    <a:pt x="28851" y="0"/>
                    <a:pt x="26487" y="2364"/>
                    <a:pt x="26487" y="5281"/>
                  </a:cubicBezTo>
                  <a:cubicBezTo>
                    <a:pt x="26487" y="9671"/>
                    <a:pt x="22915" y="13244"/>
                    <a:pt x="18525" y="13244"/>
                  </a:cubicBezTo>
                  <a:cubicBezTo>
                    <a:pt x="14134" y="13244"/>
                    <a:pt x="10562" y="9672"/>
                    <a:pt x="10562" y="5281"/>
                  </a:cubicBezTo>
                  <a:cubicBezTo>
                    <a:pt x="10562" y="2364"/>
                    <a:pt x="8198" y="0"/>
                    <a:pt x="5281" y="0"/>
                  </a:cubicBezTo>
                  <a:cubicBezTo>
                    <a:pt x="2364" y="0"/>
                    <a:pt x="0" y="2364"/>
                    <a:pt x="0" y="5281"/>
                  </a:cubicBezTo>
                  <a:cubicBezTo>
                    <a:pt x="0" y="15495"/>
                    <a:pt x="8310" y="23805"/>
                    <a:pt x="18525" y="23805"/>
                  </a:cubicBezTo>
                  <a:close/>
                </a:path>
              </a:pathLst>
            </a:custGeom>
            <a:grpFill/>
            <a:ln w="688" cap="flat">
              <a:noFill/>
              <a:prstDash val="solid"/>
              <a:miter/>
            </a:ln>
          </p:spPr>
          <p:txBody>
            <a:bodyPr rtlCol="0" anchor="ctr">
              <a:noAutofit/>
            </a:bodyPr>
            <a:lstStyle/>
            <a:p>
              <a:endParaRPr lang="zh-CN" altLang="en-US"/>
            </a:p>
          </p:txBody>
        </p:sp>
        <p:sp>
          <p:nvSpPr>
            <p:cNvPr id="61" name="任意多边形: 形状 60"/>
            <p:cNvSpPr/>
            <p:nvPr/>
          </p:nvSpPr>
          <p:spPr>
            <a:xfrm>
              <a:off x="965657" y="4791570"/>
              <a:ext cx="142561" cy="246608"/>
            </a:xfrm>
            <a:custGeom>
              <a:avLst/>
              <a:gdLst>
                <a:gd name="connsiteX0" fmla="*/ 142561 w 142561"/>
                <a:gd name="connsiteY0" fmla="*/ 70315 h 246608"/>
                <a:gd name="connsiteX1" fmla="*/ 84118 w 142561"/>
                <a:gd name="connsiteY1" fmla="*/ 194 h 246608"/>
                <a:gd name="connsiteX2" fmla="*/ 77893 w 142561"/>
                <a:gd name="connsiteY2" fmla="*/ 5154 h 246608"/>
                <a:gd name="connsiteX3" fmla="*/ 82397 w 142561"/>
                <a:gd name="connsiteY3" fmla="*/ 10616 h 246608"/>
                <a:gd name="connsiteX4" fmla="*/ 131899 w 142561"/>
                <a:gd name="connsiteY4" fmla="*/ 73854 h 246608"/>
                <a:gd name="connsiteX5" fmla="*/ 74068 w 142561"/>
                <a:gd name="connsiteY5" fmla="*/ 130967 h 246608"/>
                <a:gd name="connsiteX6" fmla="*/ 10562 w 142561"/>
                <a:gd name="connsiteY6" fmla="*/ 70315 h 246608"/>
                <a:gd name="connsiteX7" fmla="*/ 61045 w 142561"/>
                <a:gd name="connsiteY7" fmla="*/ 10461 h 246608"/>
                <a:gd name="connsiteX8" fmla="*/ 65216 w 142561"/>
                <a:gd name="connsiteY8" fmla="*/ 3733 h 246608"/>
                <a:gd name="connsiteX9" fmla="*/ 59086 w 142561"/>
                <a:gd name="connsiteY9" fmla="*/ 82 h 246608"/>
                <a:gd name="connsiteX10" fmla="*/ 17034 w 142561"/>
                <a:gd name="connsiteY10" fmla="*/ 24117 h 246608"/>
                <a:gd name="connsiteX11" fmla="*/ 0 w 142561"/>
                <a:gd name="connsiteY11" fmla="*/ 70315 h 246608"/>
                <a:gd name="connsiteX12" fmla="*/ 65999 w 142561"/>
                <a:gd name="connsiteY12" fmla="*/ 141396 h 246608"/>
                <a:gd name="connsiteX13" fmla="*/ 65999 w 142561"/>
                <a:gd name="connsiteY13" fmla="*/ 150489 h 246608"/>
                <a:gd name="connsiteX14" fmla="*/ 58036 w 142561"/>
                <a:gd name="connsiteY14" fmla="*/ 150489 h 246608"/>
                <a:gd name="connsiteX15" fmla="*/ 52755 w 142561"/>
                <a:gd name="connsiteY15" fmla="*/ 155770 h 246608"/>
                <a:gd name="connsiteX16" fmla="*/ 52755 w 142561"/>
                <a:gd name="connsiteY16" fmla="*/ 228084 h 246608"/>
                <a:gd name="connsiteX17" fmla="*/ 71279 w 142561"/>
                <a:gd name="connsiteY17" fmla="*/ 246608 h 246608"/>
                <a:gd name="connsiteX18" fmla="*/ 89803 w 142561"/>
                <a:gd name="connsiteY18" fmla="*/ 228084 h 246608"/>
                <a:gd name="connsiteX19" fmla="*/ 89803 w 142561"/>
                <a:gd name="connsiteY19" fmla="*/ 155770 h 246608"/>
                <a:gd name="connsiteX20" fmla="*/ 84522 w 142561"/>
                <a:gd name="connsiteY20" fmla="*/ 150489 h 246608"/>
                <a:gd name="connsiteX21" fmla="*/ 76560 w 142561"/>
                <a:gd name="connsiteY21" fmla="*/ 150489 h 246608"/>
                <a:gd name="connsiteX22" fmla="*/ 76560 w 142561"/>
                <a:gd name="connsiteY22" fmla="*/ 141396 h 246608"/>
                <a:gd name="connsiteX23" fmla="*/ 142561 w 142561"/>
                <a:gd name="connsiteY23" fmla="*/ 70315 h 246608"/>
                <a:gd name="connsiteX24" fmla="*/ 79241 w 142561"/>
                <a:gd name="connsiteY24" fmla="*/ 228084 h 246608"/>
                <a:gd name="connsiteX25" fmla="*/ 71279 w 142561"/>
                <a:gd name="connsiteY25" fmla="*/ 236046 h 246608"/>
                <a:gd name="connsiteX26" fmla="*/ 63317 w 142561"/>
                <a:gd name="connsiteY26" fmla="*/ 228084 h 246608"/>
                <a:gd name="connsiteX27" fmla="*/ 63317 w 142561"/>
                <a:gd name="connsiteY27" fmla="*/ 161051 h 246608"/>
                <a:gd name="connsiteX28" fmla="*/ 79241 w 142561"/>
                <a:gd name="connsiteY28" fmla="*/ 161051 h 2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2561" h="246608">
                  <a:moveTo>
                    <a:pt x="142561" y="70315"/>
                  </a:moveTo>
                  <a:cubicBezTo>
                    <a:pt x="142561" y="35866"/>
                    <a:pt x="117983" y="6376"/>
                    <a:pt x="84118" y="194"/>
                  </a:cubicBezTo>
                  <a:cubicBezTo>
                    <a:pt x="81022" y="-370"/>
                    <a:pt x="78054" y="1893"/>
                    <a:pt x="77893" y="5154"/>
                  </a:cubicBezTo>
                  <a:cubicBezTo>
                    <a:pt x="77760" y="7826"/>
                    <a:pt x="79767" y="10128"/>
                    <a:pt x="82397" y="10616"/>
                  </a:cubicBezTo>
                  <a:cubicBezTo>
                    <a:pt x="112302" y="16165"/>
                    <a:pt x="133658" y="43071"/>
                    <a:pt x="131899" y="73854"/>
                  </a:cubicBezTo>
                  <a:cubicBezTo>
                    <a:pt x="130133" y="104745"/>
                    <a:pt x="104979" y="129575"/>
                    <a:pt x="74068" y="130967"/>
                  </a:cubicBezTo>
                  <a:cubicBezTo>
                    <a:pt x="39326" y="132532"/>
                    <a:pt x="10562" y="104719"/>
                    <a:pt x="10562" y="70315"/>
                  </a:cubicBezTo>
                  <a:cubicBezTo>
                    <a:pt x="10562" y="40610"/>
                    <a:pt x="31793" y="15438"/>
                    <a:pt x="61045" y="10461"/>
                  </a:cubicBezTo>
                  <a:cubicBezTo>
                    <a:pt x="64132" y="9936"/>
                    <a:pt x="66134" y="6831"/>
                    <a:pt x="65216" y="3733"/>
                  </a:cubicBezTo>
                  <a:cubicBezTo>
                    <a:pt x="64449" y="1143"/>
                    <a:pt x="61748" y="-379"/>
                    <a:pt x="59086" y="82"/>
                  </a:cubicBezTo>
                  <a:cubicBezTo>
                    <a:pt x="42778" y="2902"/>
                    <a:pt x="27850" y="11433"/>
                    <a:pt x="17034" y="24117"/>
                  </a:cubicBezTo>
                  <a:cubicBezTo>
                    <a:pt x="6049" y="36997"/>
                    <a:pt x="0" y="53404"/>
                    <a:pt x="0" y="70315"/>
                  </a:cubicBezTo>
                  <a:cubicBezTo>
                    <a:pt x="0" y="107841"/>
                    <a:pt x="29152" y="138686"/>
                    <a:pt x="65999" y="141396"/>
                  </a:cubicBezTo>
                  <a:lnTo>
                    <a:pt x="65999" y="150489"/>
                  </a:lnTo>
                  <a:lnTo>
                    <a:pt x="58036" y="150489"/>
                  </a:lnTo>
                  <a:cubicBezTo>
                    <a:pt x="55119" y="150489"/>
                    <a:pt x="52755" y="152854"/>
                    <a:pt x="52755" y="155770"/>
                  </a:cubicBezTo>
                  <a:lnTo>
                    <a:pt x="52755" y="228084"/>
                  </a:lnTo>
                  <a:cubicBezTo>
                    <a:pt x="52755" y="238315"/>
                    <a:pt x="61049" y="246608"/>
                    <a:pt x="71279" y="246608"/>
                  </a:cubicBezTo>
                  <a:cubicBezTo>
                    <a:pt x="81510" y="246608"/>
                    <a:pt x="89803" y="238314"/>
                    <a:pt x="89803" y="228084"/>
                  </a:cubicBezTo>
                  <a:lnTo>
                    <a:pt x="89803" y="155770"/>
                  </a:lnTo>
                  <a:cubicBezTo>
                    <a:pt x="89803" y="152854"/>
                    <a:pt x="87438" y="150489"/>
                    <a:pt x="84522" y="150489"/>
                  </a:cubicBezTo>
                  <a:lnTo>
                    <a:pt x="76560" y="150489"/>
                  </a:lnTo>
                  <a:lnTo>
                    <a:pt x="76560" y="141396"/>
                  </a:lnTo>
                  <a:cubicBezTo>
                    <a:pt x="113409" y="138684"/>
                    <a:pt x="142561" y="107840"/>
                    <a:pt x="142561" y="70315"/>
                  </a:cubicBezTo>
                  <a:close/>
                  <a:moveTo>
                    <a:pt x="79241" y="228084"/>
                  </a:moveTo>
                  <a:cubicBezTo>
                    <a:pt x="79241" y="232481"/>
                    <a:pt x="75676" y="236046"/>
                    <a:pt x="71279" y="236046"/>
                  </a:cubicBezTo>
                  <a:cubicBezTo>
                    <a:pt x="66882" y="236046"/>
                    <a:pt x="63317" y="232481"/>
                    <a:pt x="63317" y="228084"/>
                  </a:cubicBezTo>
                  <a:lnTo>
                    <a:pt x="63317" y="161051"/>
                  </a:lnTo>
                  <a:lnTo>
                    <a:pt x="79241" y="161051"/>
                  </a:lnTo>
                  <a:close/>
                </a:path>
              </a:pathLst>
            </a:custGeom>
            <a:grpFill/>
            <a:ln w="688" cap="flat">
              <a:noFill/>
              <a:prstDash val="solid"/>
              <a:miter/>
            </a:ln>
          </p:spPr>
          <p:txBody>
            <a:bodyPr rtlCol="0" anchor="ctr">
              <a:noAutofit/>
            </a:bodyPr>
            <a:lstStyle/>
            <a:p>
              <a:endParaRPr lang="zh-CN" altLang="en-US"/>
            </a:p>
          </p:txBody>
        </p:sp>
        <p:sp>
          <p:nvSpPr>
            <p:cNvPr id="62" name="任意多边形: 形状 61"/>
            <p:cNvSpPr/>
            <p:nvPr/>
          </p:nvSpPr>
          <p:spPr>
            <a:xfrm>
              <a:off x="990345" y="4815291"/>
              <a:ext cx="93183" cy="93183"/>
            </a:xfrm>
            <a:custGeom>
              <a:avLst/>
              <a:gdLst>
                <a:gd name="connsiteX0" fmla="*/ 0 w 93183"/>
                <a:gd name="connsiteY0" fmla="*/ 46591 h 93183"/>
                <a:gd name="connsiteX1" fmla="*/ 46592 w 93183"/>
                <a:gd name="connsiteY1" fmla="*/ 93183 h 93183"/>
                <a:gd name="connsiteX2" fmla="*/ 93183 w 93183"/>
                <a:gd name="connsiteY2" fmla="*/ 46591 h 93183"/>
                <a:gd name="connsiteX3" fmla="*/ 46592 w 93183"/>
                <a:gd name="connsiteY3" fmla="*/ 0 h 93183"/>
                <a:gd name="connsiteX4" fmla="*/ 0 w 93183"/>
                <a:gd name="connsiteY4" fmla="*/ 46591 h 93183"/>
                <a:gd name="connsiteX5" fmla="*/ 46592 w 93183"/>
                <a:gd name="connsiteY5" fmla="*/ 10562 h 93183"/>
                <a:gd name="connsiteX6" fmla="*/ 82621 w 93183"/>
                <a:gd name="connsiteY6" fmla="*/ 46592 h 93183"/>
                <a:gd name="connsiteX7" fmla="*/ 46592 w 93183"/>
                <a:gd name="connsiteY7" fmla="*/ 82622 h 93183"/>
                <a:gd name="connsiteX8" fmla="*/ 10562 w 93183"/>
                <a:gd name="connsiteY8" fmla="*/ 46592 h 93183"/>
                <a:gd name="connsiteX9" fmla="*/ 46592 w 93183"/>
                <a:gd name="connsiteY9" fmla="*/ 10562 h 9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83" h="93183">
                  <a:moveTo>
                    <a:pt x="0" y="46591"/>
                  </a:moveTo>
                  <a:cubicBezTo>
                    <a:pt x="0" y="72282"/>
                    <a:pt x="20902" y="93183"/>
                    <a:pt x="46592" y="93183"/>
                  </a:cubicBezTo>
                  <a:cubicBezTo>
                    <a:pt x="72282" y="93183"/>
                    <a:pt x="93183" y="72282"/>
                    <a:pt x="93183" y="46591"/>
                  </a:cubicBezTo>
                  <a:cubicBezTo>
                    <a:pt x="93183" y="20901"/>
                    <a:pt x="72282" y="0"/>
                    <a:pt x="46592" y="0"/>
                  </a:cubicBezTo>
                  <a:cubicBezTo>
                    <a:pt x="20902" y="0"/>
                    <a:pt x="0" y="20901"/>
                    <a:pt x="0" y="46591"/>
                  </a:cubicBezTo>
                  <a:close/>
                  <a:moveTo>
                    <a:pt x="46592" y="10562"/>
                  </a:moveTo>
                  <a:cubicBezTo>
                    <a:pt x="66458" y="10562"/>
                    <a:pt x="82621" y="26725"/>
                    <a:pt x="82621" y="46592"/>
                  </a:cubicBezTo>
                  <a:cubicBezTo>
                    <a:pt x="82621" y="66459"/>
                    <a:pt x="66458" y="82622"/>
                    <a:pt x="46592" y="82622"/>
                  </a:cubicBezTo>
                  <a:cubicBezTo>
                    <a:pt x="26725" y="82622"/>
                    <a:pt x="10562" y="66459"/>
                    <a:pt x="10562" y="46592"/>
                  </a:cubicBezTo>
                  <a:cubicBezTo>
                    <a:pt x="10562" y="26725"/>
                    <a:pt x="26725" y="10562"/>
                    <a:pt x="46592" y="10562"/>
                  </a:cubicBezTo>
                  <a:close/>
                </a:path>
              </a:pathLst>
            </a:custGeom>
            <a:grpFill/>
            <a:ln w="688" cap="flat">
              <a:noFill/>
              <a:prstDash val="solid"/>
              <a:miter/>
            </a:ln>
          </p:spPr>
          <p:txBody>
            <a:bodyPr rtlCol="0" anchor="ctr">
              <a:noAutofit/>
            </a:bodyPr>
            <a:lstStyle/>
            <a:p>
              <a:endParaRPr lang="zh-CN" altLang="en-US"/>
            </a:p>
          </p:txBody>
        </p:sp>
      </p:grpSp>
      <p:pic>
        <p:nvPicPr>
          <p:cNvPr id="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sp>
        <p:nvSpPr>
          <p:cNvPr id="66" name="椭圆 65"/>
          <p:cNvSpPr/>
          <p:nvPr/>
        </p:nvSpPr>
        <p:spPr>
          <a:xfrm>
            <a:off x="6120871" y="1821241"/>
            <a:ext cx="1073552" cy="1073551"/>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5" name="图片 4" descr="建筑前的广场&#10;&#10;描述已自动生成"/>
          <p:cNvPicPr/>
          <p:nvPr/>
        </p:nvPicPr>
        <p:blipFill>
          <a:blip r:embed="rId5" cstate="print">
            <a:extLst>
              <a:ext uri="{28A0092B-C50C-407E-A947-70E740481C1C}">
                <a14:useLocalDpi xmlns:a14="http://schemas.microsoft.com/office/drawing/2010/main" val="0"/>
              </a:ext>
            </a:extLst>
          </a:blip>
          <a:stretch>
            <a:fillRect/>
          </a:stretch>
        </p:blipFill>
        <p:spPr>
          <a:xfrm>
            <a:off x="1673660" y="2720604"/>
            <a:ext cx="4305019" cy="3071833"/>
          </a:xfrm>
          <a:prstGeom prst="rect">
            <a:avLst/>
          </a:prstGeom>
          <a:effectLst>
            <a:outerShdw blurRad="190500" dist="38100" dir="5400000" algn="t" rotWithShape="0">
              <a:srgbClr val="F2740C">
                <a:alpha val="40000"/>
              </a:srgbClr>
            </a:outerShdw>
          </a:effectLst>
          <a:scene3d>
            <a:camera prst="perspectiveContrastingRightFacing">
              <a:rot lat="21579792" lon="19515803" rev="314561"/>
            </a:camera>
            <a:lightRig rig="threePt" dir="t"/>
          </a:scene3d>
        </p:spPr>
      </p:pic>
      <p:sp>
        <p:nvSpPr>
          <p:cNvPr id="45" name="矩形 44"/>
          <p:cNvSpPr/>
          <p:nvPr/>
        </p:nvSpPr>
        <p:spPr>
          <a:xfrm>
            <a:off x="1812585" y="5210737"/>
            <a:ext cx="670579" cy="3583405"/>
          </a:xfrm>
          <a:prstGeom prst="rect">
            <a:avLst/>
          </a:prstGeom>
          <a:gradFill>
            <a:gsLst>
              <a:gs pos="0">
                <a:schemeClr val="accent1">
                  <a:alpha val="25000"/>
                </a:schemeClr>
              </a:gs>
              <a:gs pos="57000">
                <a:schemeClr val="accent1">
                  <a:alpha val="0"/>
                </a:schemeClr>
              </a:gs>
            </a:gsLst>
            <a:lin ang="5400000" scaled="1"/>
          </a:gradFill>
          <a:ln>
            <a:gradFill>
              <a:gsLst>
                <a:gs pos="41000">
                  <a:schemeClr val="accent1">
                    <a:lumMod val="5000"/>
                    <a:lumOff val="95000"/>
                    <a:alpha val="0"/>
                  </a:schemeClr>
                </a:gs>
                <a:gs pos="0">
                  <a:schemeClr val="accent1"/>
                </a:gs>
              </a:gsLst>
              <a:lin ang="5400000" scaled="1"/>
            </a:gradFill>
          </a:ln>
          <a:scene3d>
            <a:camera prst="perspectiveContrastingRightFacing">
              <a:rot lat="324354" lon="18945012" rev="2106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建筑前的广场&#10;&#10;描述已自动生成"/>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30635" y="2999652"/>
            <a:ext cx="4305019" cy="3082887"/>
          </a:xfrm>
          <a:prstGeom prst="rect">
            <a:avLst/>
          </a:prstGeom>
          <a:effectLst>
            <a:outerShdw blurRad="190500" dist="50800" dir="5400000" algn="ctr" rotWithShape="0">
              <a:srgbClr val="F2740C">
                <a:alpha val="40000"/>
              </a:srgbClr>
            </a:outerShdw>
          </a:effectLst>
          <a:scene3d>
            <a:camera prst="perspectiveHeroicExtremeLeftFacing">
              <a:rot lat="170872" lon="1784079" rev="21385225"/>
            </a:camera>
            <a:lightRig rig="threePt" dir="t"/>
          </a:scene3d>
        </p:spPr>
      </p:pic>
      <p:sp>
        <p:nvSpPr>
          <p:cNvPr id="48" name="矩形 47"/>
          <p:cNvSpPr/>
          <p:nvPr/>
        </p:nvSpPr>
        <p:spPr>
          <a:xfrm>
            <a:off x="6912419" y="4541095"/>
            <a:ext cx="234771" cy="2188882"/>
          </a:xfrm>
          <a:prstGeom prst="rect">
            <a:avLst/>
          </a:prstGeom>
          <a:gradFill>
            <a:gsLst>
              <a:gs pos="0">
                <a:schemeClr val="accent1">
                  <a:alpha val="25000"/>
                </a:schemeClr>
              </a:gs>
              <a:gs pos="57000">
                <a:schemeClr val="accent1">
                  <a:alpha val="0"/>
                </a:schemeClr>
              </a:gs>
            </a:gsLst>
            <a:lin ang="5400000" scaled="1"/>
          </a:gradFill>
          <a:ln>
            <a:gradFill>
              <a:gsLst>
                <a:gs pos="41000">
                  <a:schemeClr val="accent1">
                    <a:lumMod val="5000"/>
                    <a:lumOff val="95000"/>
                    <a:alpha val="0"/>
                  </a:schemeClr>
                </a:gs>
                <a:gs pos="0">
                  <a:schemeClr val="accent1"/>
                </a:gs>
              </a:gsLst>
              <a:lin ang="5400000" scaled="1"/>
            </a:gradFill>
          </a:ln>
          <a:scene3d>
            <a:camera prst="perspectiveContrastingLeftFacing">
              <a:rot lat="5490" lon="2375109" rev="2136278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椭圆 64"/>
          <p:cNvSpPr/>
          <p:nvPr/>
        </p:nvSpPr>
        <p:spPr>
          <a:xfrm>
            <a:off x="-29677" y="79623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88" y="516055"/>
            <a:ext cx="1757587"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231106"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公司愿景</a:t>
            </a:r>
          </a:p>
        </p:txBody>
      </p:sp>
      <p:cxnSp>
        <p:nvCxnSpPr>
          <p:cNvPr id="47" name="直接连接符 46"/>
          <p:cNvCxnSpPr/>
          <p:nvPr/>
        </p:nvCxnSpPr>
        <p:spPr>
          <a:xfrm flipH="1">
            <a:off x="3516320" y="882551"/>
            <a:ext cx="668495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8" name="椭圆 127"/>
          <p:cNvSpPr/>
          <p:nvPr/>
        </p:nvSpPr>
        <p:spPr>
          <a:xfrm>
            <a:off x="10419156" y="4135124"/>
            <a:ext cx="2128045" cy="2128043"/>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grpSp>
        <p:nvGrpSpPr>
          <p:cNvPr id="163" name="组合 162"/>
          <p:cNvGrpSpPr/>
          <p:nvPr/>
        </p:nvGrpSpPr>
        <p:grpSpPr>
          <a:xfrm>
            <a:off x="2717191" y="2197039"/>
            <a:ext cx="6757618" cy="6780259"/>
            <a:chOff x="2717191" y="2339107"/>
            <a:chExt cx="6757618" cy="6780259"/>
          </a:xfrm>
        </p:grpSpPr>
        <p:sp>
          <p:nvSpPr>
            <p:cNvPr id="164" name="弧形 163"/>
            <p:cNvSpPr/>
            <p:nvPr/>
          </p:nvSpPr>
          <p:spPr>
            <a:xfrm>
              <a:off x="2717191" y="2357138"/>
              <a:ext cx="6757618" cy="6757618"/>
            </a:xfrm>
            <a:prstGeom prst="arc">
              <a:avLst>
                <a:gd name="adj1" fmla="val 9985777"/>
                <a:gd name="adj2" fmla="val 10539376"/>
              </a:avLst>
            </a:prstGeom>
            <a:noFill/>
            <a:ln>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弧形 164"/>
            <p:cNvSpPr/>
            <p:nvPr/>
          </p:nvSpPr>
          <p:spPr>
            <a:xfrm>
              <a:off x="2717191" y="2339107"/>
              <a:ext cx="6757618" cy="6757618"/>
            </a:xfrm>
            <a:prstGeom prst="arc">
              <a:avLst>
                <a:gd name="adj1" fmla="val 12135143"/>
                <a:gd name="adj2" fmla="val 12508085"/>
              </a:avLst>
            </a:prstGeom>
            <a:noFill/>
            <a:ln>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弧形 165"/>
            <p:cNvSpPr/>
            <p:nvPr/>
          </p:nvSpPr>
          <p:spPr>
            <a:xfrm>
              <a:off x="2717191" y="2357138"/>
              <a:ext cx="6757618" cy="6757618"/>
            </a:xfrm>
            <a:prstGeom prst="arc">
              <a:avLst>
                <a:gd name="adj1" fmla="val 14615549"/>
                <a:gd name="adj2" fmla="val 15273554"/>
              </a:avLst>
            </a:prstGeom>
            <a:noFill/>
            <a:ln>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弧形 166"/>
            <p:cNvSpPr/>
            <p:nvPr/>
          </p:nvSpPr>
          <p:spPr>
            <a:xfrm>
              <a:off x="2717191" y="2361748"/>
              <a:ext cx="6757618" cy="6757618"/>
            </a:xfrm>
            <a:prstGeom prst="arc">
              <a:avLst>
                <a:gd name="adj1" fmla="val 19845728"/>
                <a:gd name="adj2" fmla="val 20296866"/>
              </a:avLst>
            </a:prstGeom>
            <a:noFill/>
            <a:ln>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弧形 167"/>
            <p:cNvSpPr/>
            <p:nvPr/>
          </p:nvSpPr>
          <p:spPr>
            <a:xfrm>
              <a:off x="2717191" y="2357138"/>
              <a:ext cx="6757618" cy="6757618"/>
            </a:xfrm>
            <a:prstGeom prst="arc">
              <a:avLst>
                <a:gd name="adj1" fmla="val 317036"/>
                <a:gd name="adj2" fmla="val 906158"/>
              </a:avLst>
            </a:prstGeom>
            <a:noFill/>
            <a:ln>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弧形 168"/>
            <p:cNvSpPr/>
            <p:nvPr/>
          </p:nvSpPr>
          <p:spPr>
            <a:xfrm>
              <a:off x="2717191" y="2339107"/>
              <a:ext cx="6757618" cy="6757618"/>
            </a:xfrm>
            <a:prstGeom prst="arc">
              <a:avLst>
                <a:gd name="adj1" fmla="val 17032301"/>
                <a:gd name="adj2" fmla="val 17846834"/>
              </a:avLst>
            </a:prstGeom>
            <a:noFill/>
            <a:ln>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0" name="组合 169"/>
          <p:cNvGrpSpPr/>
          <p:nvPr/>
        </p:nvGrpSpPr>
        <p:grpSpPr>
          <a:xfrm>
            <a:off x="3755882" y="3439061"/>
            <a:ext cx="4680236" cy="4680236"/>
            <a:chOff x="3755882" y="3439061"/>
            <a:chExt cx="4680236" cy="4680236"/>
          </a:xfrm>
        </p:grpSpPr>
        <p:sp>
          <p:nvSpPr>
            <p:cNvPr id="171" name="椭圆 170"/>
            <p:cNvSpPr/>
            <p:nvPr/>
          </p:nvSpPr>
          <p:spPr>
            <a:xfrm>
              <a:off x="4147636" y="3780108"/>
              <a:ext cx="3896728" cy="3896728"/>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171"/>
            <p:cNvSpPr/>
            <p:nvPr/>
          </p:nvSpPr>
          <p:spPr>
            <a:xfrm>
              <a:off x="4260913" y="3909962"/>
              <a:ext cx="3670175" cy="3670175"/>
            </a:xfrm>
            <a:prstGeom prst="ellipse">
              <a:avLst/>
            </a:prstGeom>
            <a:gradFill flip="none" rotWithShape="1">
              <a:gsLst>
                <a:gs pos="1000">
                  <a:schemeClr val="accent1">
                    <a:lumMod val="60000"/>
                    <a:lumOff val="40000"/>
                  </a:schemeClr>
                </a:gs>
                <a:gs pos="100000">
                  <a:schemeClr val="accent1">
                    <a:lumMod val="85000"/>
                    <a:lumOff val="15000"/>
                  </a:schemeClr>
                </a:gs>
              </a:gsLst>
              <a:lin ang="5400000" scaled="1"/>
              <a:tileRect/>
            </a:gradFill>
            <a:ln>
              <a:noFill/>
            </a:ln>
            <a:effectLst>
              <a:outerShdw blurRad="190500" algn="ctr" rotWithShape="0">
                <a:schemeClr val="accent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椭圆 172"/>
            <p:cNvSpPr/>
            <p:nvPr/>
          </p:nvSpPr>
          <p:spPr>
            <a:xfrm>
              <a:off x="3755882" y="3439061"/>
              <a:ext cx="4680236" cy="4680236"/>
            </a:xfrm>
            <a:prstGeom prst="ellipse">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4" name="文本框 173"/>
            <p:cNvSpPr txBox="1"/>
            <p:nvPr/>
          </p:nvSpPr>
          <p:spPr>
            <a:xfrm rot="5400000">
              <a:off x="4566539" y="4219080"/>
              <a:ext cx="3058922" cy="3058922"/>
            </a:xfrm>
            <a:prstGeom prst="rect">
              <a:avLst/>
            </a:prstGeom>
            <a:noFill/>
          </p:spPr>
          <p:txBody>
            <a:bodyPr wrap="square" lIns="0" tIns="0" rIns="0" bIns="0" rtlCol="0">
              <a:prstTxWarp prst="textCircle">
                <a:avLst>
                  <a:gd name="adj" fmla="val 78245"/>
                </a:avLst>
              </a:prstTxWarp>
              <a:spAutoFit/>
            </a:bodyPr>
            <a:lstStyle/>
            <a:p>
              <a:pPr algn="dist"/>
              <a:r>
                <a:rPr lang="en-US" altLang="zh-CN" spc="600" dirty="0">
                  <a:gradFill flip="none" rotWithShape="1">
                    <a:gsLst>
                      <a:gs pos="0">
                        <a:schemeClr val="bg1">
                          <a:alpha val="9000"/>
                        </a:schemeClr>
                      </a:gs>
                      <a:gs pos="100000">
                        <a:schemeClr val="bg1">
                          <a:alpha val="42000"/>
                        </a:schemeClr>
                      </a:gs>
                    </a:gsLst>
                    <a:lin ang="10800000" scaled="1"/>
                    <a:tileRect/>
                  </a:gradFill>
                </a:rPr>
                <a:t>IIIIIIIIIIIIIIIIIIIIIIIIIIIIIIIIIIIIIIIIIIIIIIIIIIIIIIIIIIIIIIIIIIIIIIIIIIIIII</a:t>
              </a:r>
              <a:endParaRPr lang="zh-CN" altLang="en-US" spc="600" dirty="0">
                <a:gradFill flip="none" rotWithShape="1">
                  <a:gsLst>
                    <a:gs pos="0">
                      <a:schemeClr val="bg1">
                        <a:alpha val="9000"/>
                      </a:schemeClr>
                    </a:gs>
                    <a:gs pos="100000">
                      <a:schemeClr val="bg1">
                        <a:alpha val="42000"/>
                      </a:schemeClr>
                    </a:gs>
                  </a:gsLst>
                  <a:lin ang="10800000" scaled="1"/>
                  <a:tileRect/>
                </a:gradFill>
              </a:endParaRPr>
            </a:p>
          </p:txBody>
        </p:sp>
      </p:grpSp>
      <p:sp>
        <p:nvSpPr>
          <p:cNvPr id="175" name="文本框 174"/>
          <p:cNvSpPr txBox="1"/>
          <p:nvPr/>
        </p:nvSpPr>
        <p:spPr>
          <a:xfrm>
            <a:off x="4684098" y="5329626"/>
            <a:ext cx="2823804" cy="492443"/>
          </a:xfrm>
          <a:prstGeom prst="rect">
            <a:avLst/>
          </a:prstGeom>
          <a:noFill/>
          <a:ln>
            <a:noFill/>
          </a:ln>
        </p:spPr>
        <p:txBody>
          <a:bodyPr wrap="square" lIns="0" tIns="0" rIns="0" bIns="0" rtlCol="0">
            <a:noAutofit/>
          </a:bodyPr>
          <a:lstStyle/>
          <a:p>
            <a:pPr algn="ctr"/>
            <a:r>
              <a:rPr lang="zh-CN" altLang="en-US" sz="3200" b="1" dirty="0">
                <a:solidFill>
                  <a:prstClr val="white"/>
                </a:solidFill>
                <a:latin typeface="+mj-ea"/>
                <a:ea typeface="+mj-ea"/>
                <a:cs typeface="微软雅黑" panose="020B0503020204020204" charset="-122"/>
              </a:rPr>
              <a:t>公司愿景</a:t>
            </a:r>
          </a:p>
        </p:txBody>
      </p:sp>
      <p:sp>
        <p:nvSpPr>
          <p:cNvPr id="176" name="图形 110"/>
          <p:cNvSpPr/>
          <p:nvPr/>
        </p:nvSpPr>
        <p:spPr>
          <a:xfrm flipH="1">
            <a:off x="5796175" y="4566579"/>
            <a:ext cx="599649" cy="599650"/>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a:p>
        </p:txBody>
      </p:sp>
      <p:sp>
        <p:nvSpPr>
          <p:cNvPr id="177" name="矩形: 圆角 176"/>
          <p:cNvSpPr/>
          <p:nvPr/>
        </p:nvSpPr>
        <p:spPr>
          <a:xfrm>
            <a:off x="2008058" y="4639998"/>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b="1" dirty="0">
                <a:solidFill>
                  <a:srgbClr val="FFFFFF"/>
                </a:solidFill>
                <a:latin typeface="+mj-ea"/>
                <a:ea typeface="+mj-ea"/>
              </a:rPr>
              <a:t>团结</a:t>
            </a:r>
          </a:p>
        </p:txBody>
      </p:sp>
      <p:sp>
        <p:nvSpPr>
          <p:cNvPr id="178" name="矩形: 圆角 177"/>
          <p:cNvSpPr/>
          <p:nvPr/>
        </p:nvSpPr>
        <p:spPr>
          <a:xfrm>
            <a:off x="2827076" y="2737629"/>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b="1" dirty="0">
                <a:solidFill>
                  <a:srgbClr val="FFFFFF"/>
                </a:solidFill>
                <a:latin typeface="+mj-ea"/>
                <a:ea typeface="+mj-ea"/>
              </a:rPr>
              <a:t>奋斗</a:t>
            </a:r>
          </a:p>
        </p:txBody>
      </p:sp>
      <p:sp>
        <p:nvSpPr>
          <p:cNvPr id="179" name="矩形: 圆角 178"/>
          <p:cNvSpPr/>
          <p:nvPr/>
        </p:nvSpPr>
        <p:spPr>
          <a:xfrm>
            <a:off x="8577087" y="4639998"/>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b="1" dirty="0">
                <a:solidFill>
                  <a:srgbClr val="FFFFFF"/>
                </a:solidFill>
                <a:latin typeface="+mj-ea"/>
                <a:ea typeface="+mj-ea"/>
              </a:rPr>
              <a:t>严谨</a:t>
            </a:r>
          </a:p>
        </p:txBody>
      </p:sp>
      <p:sp>
        <p:nvSpPr>
          <p:cNvPr id="180" name="矩形: 圆角 179"/>
          <p:cNvSpPr/>
          <p:nvPr/>
        </p:nvSpPr>
        <p:spPr>
          <a:xfrm>
            <a:off x="7699229" y="2737629"/>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b="1" dirty="0">
                <a:solidFill>
                  <a:srgbClr val="FFFFFF"/>
                </a:solidFill>
                <a:latin typeface="+mj-ea"/>
                <a:ea typeface="+mj-ea"/>
              </a:rPr>
              <a:t>青春</a:t>
            </a:r>
          </a:p>
        </p:txBody>
      </p:sp>
      <p:sp>
        <p:nvSpPr>
          <p:cNvPr id="181" name="矩形: 圆角 180"/>
          <p:cNvSpPr/>
          <p:nvPr/>
        </p:nvSpPr>
        <p:spPr>
          <a:xfrm>
            <a:off x="5248246" y="1442011"/>
            <a:ext cx="1638037" cy="395044"/>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r>
              <a:rPr lang="zh-CN" altLang="en-US" b="1" dirty="0">
                <a:solidFill>
                  <a:srgbClr val="FFFFFF"/>
                </a:solidFill>
                <a:latin typeface="+mj-ea"/>
                <a:ea typeface="+mj-ea"/>
              </a:rPr>
              <a:t>专注</a:t>
            </a:r>
          </a:p>
        </p:txBody>
      </p:sp>
      <p:sp>
        <p:nvSpPr>
          <p:cNvPr id="182" name="文本框 181"/>
          <p:cNvSpPr txBox="1"/>
          <p:nvPr/>
        </p:nvSpPr>
        <p:spPr>
          <a:xfrm>
            <a:off x="4831848" y="1961039"/>
            <a:ext cx="2554050" cy="532838"/>
          </a:xfrm>
          <a:prstGeom prst="rect">
            <a:avLst/>
          </a:prstGeom>
          <a:noFill/>
        </p:spPr>
        <p:txBody>
          <a:bodyPr wrap="square" lIns="0" tIns="0" rIns="0" bIns="0" rtlCol="0">
            <a:noAutofit/>
          </a:bodyPr>
          <a:lstStyle/>
          <a:p>
            <a:pPr algn="ctr">
              <a:lnSpc>
                <a:spcPct val="130000"/>
              </a:lnSpc>
            </a:pPr>
            <a:r>
              <a:rPr lang="zh-CN" altLang="en-US" sz="1400" dirty="0">
                <a:solidFill>
                  <a:schemeClr val="tx1">
                    <a:lumMod val="75000"/>
                    <a:lumOff val="25000"/>
                  </a:schemeClr>
                </a:solidFill>
                <a:latin typeface="+mn-ea"/>
              </a:rPr>
              <a:t>企业简介是指通过文字和图片资料向社会公众介绍。</a:t>
            </a:r>
          </a:p>
        </p:txBody>
      </p:sp>
      <p:sp>
        <p:nvSpPr>
          <p:cNvPr id="183" name="文本框 182"/>
          <p:cNvSpPr txBox="1"/>
          <p:nvPr/>
        </p:nvSpPr>
        <p:spPr>
          <a:xfrm>
            <a:off x="1911063" y="3281849"/>
            <a:ext cx="2554050" cy="532838"/>
          </a:xfrm>
          <a:prstGeom prst="rect">
            <a:avLst/>
          </a:prstGeom>
          <a:noFill/>
        </p:spPr>
        <p:txBody>
          <a:bodyPr wrap="square" lIns="0" tIns="0" rIns="0" bIns="0" rtlCol="0">
            <a:noAutofit/>
          </a:bodyPr>
          <a:lstStyle/>
          <a:p>
            <a:pPr algn="r">
              <a:lnSpc>
                <a:spcPct val="130000"/>
              </a:lnSpc>
            </a:pPr>
            <a:r>
              <a:rPr lang="zh-CN" altLang="en-US" sz="1400" dirty="0">
                <a:solidFill>
                  <a:schemeClr val="tx1">
                    <a:lumMod val="75000"/>
                    <a:lumOff val="25000"/>
                  </a:schemeClr>
                </a:solidFill>
                <a:latin typeface="+mn-ea"/>
              </a:rPr>
              <a:t>企业简介是指通过文字和图片资料向社会公众介绍。</a:t>
            </a:r>
          </a:p>
        </p:txBody>
      </p:sp>
      <p:sp>
        <p:nvSpPr>
          <p:cNvPr id="184" name="文本框 183"/>
          <p:cNvSpPr txBox="1"/>
          <p:nvPr/>
        </p:nvSpPr>
        <p:spPr>
          <a:xfrm>
            <a:off x="1060586" y="5175069"/>
            <a:ext cx="2554050" cy="532838"/>
          </a:xfrm>
          <a:prstGeom prst="rect">
            <a:avLst/>
          </a:prstGeom>
          <a:noFill/>
        </p:spPr>
        <p:txBody>
          <a:bodyPr wrap="square" lIns="0" tIns="0" rIns="0" bIns="0" rtlCol="0">
            <a:noAutofit/>
          </a:bodyPr>
          <a:lstStyle/>
          <a:p>
            <a:pPr algn="r">
              <a:lnSpc>
                <a:spcPct val="130000"/>
              </a:lnSpc>
            </a:pPr>
            <a:r>
              <a:rPr lang="zh-CN" altLang="en-US" sz="1400" dirty="0">
                <a:solidFill>
                  <a:schemeClr val="tx1">
                    <a:lumMod val="75000"/>
                    <a:lumOff val="25000"/>
                  </a:schemeClr>
                </a:solidFill>
                <a:latin typeface="+mn-ea"/>
              </a:rPr>
              <a:t>企业简介是指通过文字和图片资料向社会公众介绍。</a:t>
            </a:r>
          </a:p>
        </p:txBody>
      </p:sp>
      <p:sp>
        <p:nvSpPr>
          <p:cNvPr id="185" name="文本框 184"/>
          <p:cNvSpPr txBox="1"/>
          <p:nvPr/>
        </p:nvSpPr>
        <p:spPr>
          <a:xfrm>
            <a:off x="7773321" y="3281849"/>
            <a:ext cx="2554050" cy="532838"/>
          </a:xfrm>
          <a:prstGeom prst="rect">
            <a:avLst/>
          </a:prstGeom>
          <a:noFill/>
        </p:spPr>
        <p:txBody>
          <a:bodyPr wrap="square" lIns="0" tIns="0" rIns="0" bIns="0" rtlCol="0">
            <a:noAutofit/>
          </a:bodyPr>
          <a:lstStyle/>
          <a:p>
            <a:pPr>
              <a:lnSpc>
                <a:spcPct val="130000"/>
              </a:lnSpc>
            </a:pPr>
            <a:r>
              <a:rPr lang="zh-CN" altLang="en-US" sz="1400" dirty="0">
                <a:solidFill>
                  <a:schemeClr val="tx1">
                    <a:lumMod val="75000"/>
                    <a:lumOff val="25000"/>
                  </a:schemeClr>
                </a:solidFill>
                <a:latin typeface="+mn-ea"/>
              </a:rPr>
              <a:t>企业简介是指通过文字和图片资料向社会公众介绍。</a:t>
            </a:r>
          </a:p>
        </p:txBody>
      </p:sp>
      <p:sp>
        <p:nvSpPr>
          <p:cNvPr id="186" name="文本框 185"/>
          <p:cNvSpPr txBox="1"/>
          <p:nvPr/>
        </p:nvSpPr>
        <p:spPr>
          <a:xfrm>
            <a:off x="8593979" y="5175069"/>
            <a:ext cx="2554050" cy="532838"/>
          </a:xfrm>
          <a:prstGeom prst="rect">
            <a:avLst/>
          </a:prstGeom>
          <a:noFill/>
        </p:spPr>
        <p:txBody>
          <a:bodyPr wrap="square" lIns="0" tIns="0" rIns="0" bIns="0" rtlCol="0">
            <a:noAutofit/>
          </a:bodyPr>
          <a:lstStyle/>
          <a:p>
            <a:pPr>
              <a:lnSpc>
                <a:spcPct val="130000"/>
              </a:lnSpc>
            </a:pPr>
            <a:r>
              <a:rPr lang="zh-CN" altLang="en-US" sz="1400" dirty="0">
                <a:solidFill>
                  <a:schemeClr val="tx1">
                    <a:lumMod val="75000"/>
                    <a:lumOff val="25000"/>
                  </a:schemeClr>
                </a:solidFill>
                <a:latin typeface="+mn-ea"/>
              </a:rPr>
              <a:t>企业简介是指通过文字和图片资料向社会公众介绍。</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A_图片 480"/>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4299592" y="1504407"/>
            <a:ext cx="1993680" cy="1062549"/>
          </a:xfrm>
          <a:prstGeom prst="rect">
            <a:avLst/>
          </a:prstGeom>
        </p:spPr>
      </p:pic>
      <p:pic>
        <p:nvPicPr>
          <p:cNvPr id="55" name="PA_图片 480"/>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672828" y="2466669"/>
            <a:ext cx="3821131" cy="610125"/>
          </a:xfrm>
          <a:prstGeom prst="rect">
            <a:avLst/>
          </a:prstGeom>
        </p:spPr>
      </p:pic>
      <p:pic>
        <p:nvPicPr>
          <p:cNvPr id="61" name="PA_图片 480"/>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7867546" y="3473533"/>
            <a:ext cx="3821131" cy="610125"/>
          </a:xfrm>
          <a:prstGeom prst="rect">
            <a:avLst/>
          </a:prstGeom>
        </p:spPr>
      </p:pic>
      <p:sp>
        <p:nvSpPr>
          <p:cNvPr id="64" name="文本框 63"/>
          <p:cNvSpPr txBox="1"/>
          <p:nvPr/>
        </p:nvSpPr>
        <p:spPr>
          <a:xfrm>
            <a:off x="1966012" y="1902264"/>
            <a:ext cx="8259977" cy="2215991"/>
          </a:xfrm>
          <a:prstGeom prst="rect">
            <a:avLst/>
          </a:prstGeom>
          <a:noFill/>
        </p:spPr>
        <p:txBody>
          <a:bodyPr wrap="square" lIns="0" tIns="0" rIns="0" bIns="0" rtlCol="0" anchor="t">
            <a:noAutofit/>
          </a:bodyPr>
          <a:lstStyle/>
          <a:p>
            <a:pPr algn="ctr"/>
            <a:r>
              <a:rPr lang="zh-CN" altLang="en-US" sz="6600" b="1" dirty="0">
                <a:gradFill>
                  <a:gsLst>
                    <a:gs pos="0">
                      <a:schemeClr val="accent1"/>
                    </a:gs>
                    <a:gs pos="100000">
                      <a:schemeClr val="accent1">
                        <a:alpha val="56000"/>
                      </a:schemeClr>
                    </a:gs>
                  </a:gsLst>
                  <a:lin ang="5400000" scaled="1"/>
                </a:gradFill>
                <a:latin typeface="+mj-ea"/>
                <a:ea typeface="+mj-ea"/>
                <a:sym typeface="+mn-ea"/>
              </a:rPr>
              <a:t>汇报完毕</a:t>
            </a:r>
            <a:endParaRPr lang="en-US" altLang="zh-CN" sz="6600" b="1" dirty="0">
              <a:gradFill>
                <a:gsLst>
                  <a:gs pos="0">
                    <a:schemeClr val="accent1"/>
                  </a:gs>
                  <a:gs pos="100000">
                    <a:schemeClr val="accent1">
                      <a:alpha val="56000"/>
                    </a:schemeClr>
                  </a:gs>
                </a:gsLst>
                <a:lin ang="5400000" scaled="1"/>
              </a:gradFill>
              <a:latin typeface="+mj-ea"/>
              <a:ea typeface="+mj-ea"/>
              <a:sym typeface="+mn-ea"/>
            </a:endParaRPr>
          </a:p>
          <a:p>
            <a:pPr algn="ctr"/>
            <a:r>
              <a:rPr lang="zh-CN" altLang="en-US" sz="6600" b="1" dirty="0">
                <a:gradFill>
                  <a:gsLst>
                    <a:gs pos="0">
                      <a:schemeClr val="accent1"/>
                    </a:gs>
                    <a:gs pos="100000">
                      <a:schemeClr val="accent1">
                        <a:alpha val="56000"/>
                      </a:schemeClr>
                    </a:gs>
                  </a:gsLst>
                  <a:lin ang="5400000" scaled="1"/>
                </a:gradFill>
                <a:latin typeface="+mj-ea"/>
                <a:ea typeface="+mj-ea"/>
                <a:sym typeface="+mn-ea"/>
              </a:rPr>
              <a:t>恳请各位批评指正</a:t>
            </a:r>
            <a:endParaRPr lang="zh-CN" altLang="en-US" sz="6600" b="1" dirty="0">
              <a:gradFill>
                <a:gsLst>
                  <a:gs pos="0">
                    <a:schemeClr val="accent1"/>
                  </a:gs>
                  <a:gs pos="100000">
                    <a:schemeClr val="accent1">
                      <a:alpha val="56000"/>
                    </a:schemeClr>
                  </a:gs>
                </a:gsLst>
                <a:lin ang="5400000" scaled="1"/>
              </a:gradFill>
              <a:latin typeface="+mn-ea"/>
            </a:endParaRPr>
          </a:p>
        </p:txBody>
      </p:sp>
      <p:pic>
        <p:nvPicPr>
          <p:cNvPr id="67" name="PA_图片 480"/>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3722530" y="1515537"/>
            <a:ext cx="6654606" cy="1062549"/>
          </a:xfrm>
          <a:prstGeom prst="rect">
            <a:avLst/>
          </a:prstGeom>
        </p:spPr>
      </p:pic>
      <p:pic>
        <p:nvPicPr>
          <p:cNvPr id="68" name="PA_图片 480"/>
          <p:cNvPicPr>
            <a:picLocks noChangeAspect="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1050922" y="3406671"/>
            <a:ext cx="6654606" cy="1062549"/>
          </a:xfrm>
          <a:prstGeom prst="rect">
            <a:avLst/>
          </a:prstGeom>
        </p:spPr>
      </p:pic>
      <p:pic>
        <p:nvPicPr>
          <p:cNvPr id="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sp>
        <p:nvSpPr>
          <p:cNvPr id="71" name="矩形: 圆角 70"/>
          <p:cNvSpPr/>
          <p:nvPr/>
        </p:nvSpPr>
        <p:spPr>
          <a:xfrm>
            <a:off x="3571384" y="4962868"/>
            <a:ext cx="2018839" cy="379503"/>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err="1">
                <a:ln>
                  <a:noFill/>
                </a:ln>
                <a:solidFill>
                  <a:srgbClr val="FFFFFF"/>
                </a:solidFill>
                <a:effectLst/>
                <a:uLnTx/>
                <a:uFillTx/>
                <a:latin typeface="+mj-ea"/>
                <a:ea typeface="+mj-ea"/>
                <a:cs typeface="+mn-cs"/>
              </a:rPr>
              <a:t>OfficePLUS</a:t>
            </a:r>
            <a:endParaRPr kumimoji="0" lang="zh-CN" altLang="en-US" sz="1600" b="1" i="0" u="none" strike="noStrike" kern="1200" cap="none" spc="0" normalizeH="0" baseline="0" noProof="0" dirty="0">
              <a:ln>
                <a:noFill/>
              </a:ln>
              <a:solidFill>
                <a:srgbClr val="FFFFFF"/>
              </a:solidFill>
              <a:effectLst/>
              <a:uLnTx/>
              <a:uFillTx/>
              <a:latin typeface="+mj-ea"/>
              <a:ea typeface="+mj-ea"/>
              <a:cs typeface="+mn-cs"/>
            </a:endParaRPr>
          </a:p>
        </p:txBody>
      </p:sp>
      <p:sp>
        <p:nvSpPr>
          <p:cNvPr id="73" name="矩形: 圆角 72"/>
          <p:cNvSpPr/>
          <p:nvPr/>
        </p:nvSpPr>
        <p:spPr>
          <a:xfrm>
            <a:off x="6398247" y="4962868"/>
            <a:ext cx="2018839" cy="379503"/>
          </a:xfrm>
          <a:prstGeom prst="roundRect">
            <a:avLst>
              <a:gd name="adj" fmla="val 50000"/>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FFFFFF"/>
                </a:solidFill>
                <a:effectLst/>
                <a:uLnTx/>
                <a:uFillTx/>
                <a:latin typeface="+mj-ea"/>
                <a:ea typeface="+mj-ea"/>
                <a:cs typeface="+mn-cs"/>
              </a:rPr>
              <a:t>20XX</a:t>
            </a:r>
            <a:r>
              <a:rPr kumimoji="0" lang="zh-CN" altLang="en-US" sz="1600" b="1" i="0" u="none" strike="noStrike" kern="1200" cap="none" spc="0" normalizeH="0" baseline="0" noProof="0" dirty="0">
                <a:ln>
                  <a:noFill/>
                </a:ln>
                <a:solidFill>
                  <a:srgbClr val="FFFFFF"/>
                </a:solidFill>
                <a:effectLst/>
                <a:uLnTx/>
                <a:uFillTx/>
                <a:latin typeface="+mj-ea"/>
                <a:ea typeface="+mj-ea"/>
                <a:cs typeface="+mn-cs"/>
              </a:rPr>
              <a:t>年</a:t>
            </a:r>
          </a:p>
        </p:txBody>
      </p:sp>
      <p:sp>
        <p:nvSpPr>
          <p:cNvPr id="74" name="椭圆 73"/>
          <p:cNvSpPr/>
          <p:nvPr/>
        </p:nvSpPr>
        <p:spPr>
          <a:xfrm>
            <a:off x="3498455" y="5059791"/>
            <a:ext cx="185657" cy="185657"/>
          </a:xfrm>
          <a:prstGeom prst="ellipse">
            <a:avLst/>
          </a:prstGeom>
          <a:solidFill>
            <a:schemeClr val="accent2">
              <a:lumMod val="20000"/>
              <a:lumOff val="80000"/>
            </a:schemeClr>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75" name="椭圆 74"/>
          <p:cNvSpPr/>
          <p:nvPr/>
        </p:nvSpPr>
        <p:spPr>
          <a:xfrm>
            <a:off x="6329761" y="5059791"/>
            <a:ext cx="185657" cy="185657"/>
          </a:xfrm>
          <a:prstGeom prst="ellipse">
            <a:avLst/>
          </a:prstGeom>
          <a:solidFill>
            <a:schemeClr val="accent2">
              <a:lumMod val="20000"/>
              <a:lumOff val="80000"/>
            </a:schemeClr>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4" name="文本框 13"/>
          <p:cNvSpPr txBox="1"/>
          <p:nvPr/>
        </p:nvSpPr>
        <p:spPr>
          <a:xfrm>
            <a:off x="4067175" y="3984613"/>
            <a:ext cx="4057650" cy="461665"/>
          </a:xfrm>
          <a:prstGeom prst="rect">
            <a:avLst/>
          </a:prstGeom>
          <a:noFill/>
        </p:spPr>
        <p:txBody>
          <a:bodyPr wrap="square" rtlCol="0">
            <a:noAutofit/>
          </a:bodyPr>
          <a:lstStyle/>
          <a:p>
            <a:pPr algn="dist"/>
            <a:r>
              <a:rPr lang="en-US" altLang="zh-CN" sz="2400" dirty="0">
                <a:latin typeface="+mn-ea"/>
              </a:rPr>
              <a:t>THANKS FOR WATCHING</a:t>
            </a:r>
            <a:endParaRPr lang="zh-CN" altLang="en-US" sz="2400" dirty="0">
              <a:latin typeface="+mn-ea"/>
            </a:endParaRPr>
          </a:p>
        </p:txBody>
      </p:sp>
      <p:cxnSp>
        <p:nvCxnSpPr>
          <p:cNvPr id="15" name="直接连接符 14"/>
          <p:cNvCxnSpPr/>
          <p:nvPr/>
        </p:nvCxnSpPr>
        <p:spPr>
          <a:xfrm>
            <a:off x="2938463" y="4185361"/>
            <a:ext cx="1109662" cy="56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122647" y="4185361"/>
            <a:ext cx="1109662" cy="56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椭圆 64"/>
          <p:cNvSpPr/>
          <p:nvPr/>
        </p:nvSpPr>
        <p:spPr>
          <a:xfrm>
            <a:off x="-29677" y="79623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88" y="516055"/>
            <a:ext cx="1757587"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231106"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相关图标</a:t>
            </a:r>
          </a:p>
        </p:txBody>
      </p:sp>
      <p:cxnSp>
        <p:nvCxnSpPr>
          <p:cNvPr id="47" name="直接连接符 46"/>
          <p:cNvCxnSpPr/>
          <p:nvPr/>
        </p:nvCxnSpPr>
        <p:spPr>
          <a:xfrm flipH="1">
            <a:off x="3516320" y="882551"/>
            <a:ext cx="668495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组合 32"/>
          <p:cNvGrpSpPr/>
          <p:nvPr/>
        </p:nvGrpSpPr>
        <p:grpSpPr>
          <a:xfrm>
            <a:off x="1447890" y="1408447"/>
            <a:ext cx="798401" cy="521241"/>
            <a:chOff x="994409" y="954317"/>
            <a:chExt cx="876301" cy="572099"/>
          </a:xfrm>
          <a:noFill/>
        </p:grpSpPr>
        <p:sp>
          <p:nvSpPr>
            <p:cNvPr id="34" name="图形 2" descr="3D 眼镜 纯色填充"/>
            <p:cNvSpPr/>
            <p:nvPr/>
          </p:nvSpPr>
          <p:spPr>
            <a:xfrm>
              <a:off x="1065390" y="1178361"/>
              <a:ext cx="123053" cy="161019"/>
            </a:xfrm>
            <a:custGeom>
              <a:avLst/>
              <a:gdLst>
                <a:gd name="connsiteX0" fmla="*/ 20669 w 123053"/>
                <a:gd name="connsiteY0" fmla="*/ 125925 h 161019"/>
                <a:gd name="connsiteX1" fmla="*/ 102165 w 123053"/>
                <a:gd name="connsiteY1" fmla="*/ 159901 h 161019"/>
                <a:gd name="connsiteX2" fmla="*/ 122949 w 123053"/>
                <a:gd name="connsiteY2" fmla="*/ 135583 h 161019"/>
                <a:gd name="connsiteX3" fmla="*/ 123054 w 123053"/>
                <a:gd name="connsiteY3" fmla="*/ 76624 h 161019"/>
                <a:gd name="connsiteX4" fmla="*/ 102384 w 123053"/>
                <a:gd name="connsiteY4" fmla="*/ 35047 h 161019"/>
                <a:gd name="connsiteX5" fmla="*/ 20888 w 123053"/>
                <a:gd name="connsiteY5" fmla="*/ 1119 h 161019"/>
                <a:gd name="connsiteX6" fmla="*/ 105 w 123053"/>
                <a:gd name="connsiteY6" fmla="*/ 25436 h 161019"/>
                <a:gd name="connsiteX7" fmla="*/ 0 w 123053"/>
                <a:gd name="connsiteY7" fmla="*/ 84396 h 161019"/>
                <a:gd name="connsiteX8" fmla="*/ 20669 w 123053"/>
                <a:gd name="connsiteY8" fmla="*/ 125925 h 16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53" h="161019">
                  <a:moveTo>
                    <a:pt x="20669" y="125925"/>
                  </a:moveTo>
                  <a:lnTo>
                    <a:pt x="102165" y="159901"/>
                  </a:lnTo>
                  <a:cubicBezTo>
                    <a:pt x="113595" y="164663"/>
                    <a:pt x="122911" y="153786"/>
                    <a:pt x="122949" y="135583"/>
                  </a:cubicBezTo>
                  <a:lnTo>
                    <a:pt x="123054" y="76624"/>
                  </a:lnTo>
                  <a:cubicBezTo>
                    <a:pt x="123054" y="58431"/>
                    <a:pt x="113833" y="39810"/>
                    <a:pt x="102384" y="35047"/>
                  </a:cubicBezTo>
                  <a:lnTo>
                    <a:pt x="20888" y="1119"/>
                  </a:lnTo>
                  <a:cubicBezTo>
                    <a:pt x="9458" y="-3644"/>
                    <a:pt x="133" y="7234"/>
                    <a:pt x="105" y="25436"/>
                  </a:cubicBezTo>
                  <a:lnTo>
                    <a:pt x="0" y="84396"/>
                  </a:lnTo>
                  <a:cubicBezTo>
                    <a:pt x="-29" y="102541"/>
                    <a:pt x="9220" y="121163"/>
                    <a:pt x="20669" y="125925"/>
                  </a:cubicBezTo>
                  <a:close/>
                </a:path>
              </a:pathLst>
            </a:custGeom>
            <a:grpFill/>
            <a:ln w="15875" cap="flat">
              <a:solidFill>
                <a:schemeClr val="accent1"/>
              </a:solidFill>
              <a:prstDash val="solid"/>
              <a:miter/>
            </a:ln>
          </p:spPr>
          <p:txBody>
            <a:bodyPr rtlCol="0" anchor="ctr"/>
            <a:lstStyle/>
            <a:p>
              <a:endParaRPr lang="zh-CN" altLang="en-US"/>
            </a:p>
          </p:txBody>
        </p:sp>
        <p:sp>
          <p:nvSpPr>
            <p:cNvPr id="35" name="图形 2" descr="3D 眼镜 纯色填充"/>
            <p:cNvSpPr/>
            <p:nvPr/>
          </p:nvSpPr>
          <p:spPr>
            <a:xfrm>
              <a:off x="1305153" y="1278140"/>
              <a:ext cx="123053" cy="161029"/>
            </a:xfrm>
            <a:custGeom>
              <a:avLst/>
              <a:gdLst>
                <a:gd name="connsiteX0" fmla="*/ 20669 w 123053"/>
                <a:gd name="connsiteY0" fmla="*/ 125978 h 161029"/>
                <a:gd name="connsiteX1" fmla="*/ 102165 w 123053"/>
                <a:gd name="connsiteY1" fmla="*/ 159906 h 161029"/>
                <a:gd name="connsiteX2" fmla="*/ 107433 w 123053"/>
                <a:gd name="connsiteY2" fmla="*/ 161030 h 161029"/>
                <a:gd name="connsiteX3" fmla="*/ 122949 w 123053"/>
                <a:gd name="connsiteY3" fmla="*/ 135588 h 161029"/>
                <a:gd name="connsiteX4" fmla="*/ 123054 w 123053"/>
                <a:gd name="connsiteY4" fmla="*/ 76629 h 161029"/>
                <a:gd name="connsiteX5" fmla="*/ 102384 w 123053"/>
                <a:gd name="connsiteY5" fmla="*/ 35052 h 161029"/>
                <a:gd name="connsiteX6" fmla="*/ 20898 w 123053"/>
                <a:gd name="connsiteY6" fmla="*/ 1124 h 161029"/>
                <a:gd name="connsiteX7" fmla="*/ 15631 w 123053"/>
                <a:gd name="connsiteY7" fmla="*/ 0 h 161029"/>
                <a:gd name="connsiteX8" fmla="*/ 105 w 123053"/>
                <a:gd name="connsiteY8" fmla="*/ 25441 h 161029"/>
                <a:gd name="connsiteX9" fmla="*/ 0 w 123053"/>
                <a:gd name="connsiteY9" fmla="*/ 84401 h 161029"/>
                <a:gd name="connsiteX10" fmla="*/ 20669 w 123053"/>
                <a:gd name="connsiteY10" fmla="*/ 125978 h 161029"/>
                <a:gd name="connsiteX11" fmla="*/ 38167 w 123053"/>
                <a:gd name="connsiteY11" fmla="*/ 49587 h 161029"/>
                <a:gd name="connsiteX12" fmla="*/ 83182 w 123053"/>
                <a:gd name="connsiteY12" fmla="*/ 68323 h 161029"/>
                <a:gd name="connsiteX13" fmla="*/ 84954 w 123053"/>
                <a:gd name="connsiteY13" fmla="*/ 76562 h 161029"/>
                <a:gd name="connsiteX14" fmla="*/ 84896 w 123053"/>
                <a:gd name="connsiteY14" fmla="*/ 111452 h 161029"/>
                <a:gd name="connsiteX15" fmla="*/ 39881 w 123053"/>
                <a:gd name="connsiteY15" fmla="*/ 92707 h 161029"/>
                <a:gd name="connsiteX16" fmla="*/ 38100 w 123053"/>
                <a:gd name="connsiteY16" fmla="*/ 84468 h 16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053" h="161029">
                  <a:moveTo>
                    <a:pt x="20669" y="125978"/>
                  </a:moveTo>
                  <a:lnTo>
                    <a:pt x="102165" y="159906"/>
                  </a:lnTo>
                  <a:cubicBezTo>
                    <a:pt x="103828" y="160628"/>
                    <a:pt x="105619" y="161010"/>
                    <a:pt x="107433" y="161030"/>
                  </a:cubicBezTo>
                  <a:cubicBezTo>
                    <a:pt x="116338" y="161030"/>
                    <a:pt x="122920" y="150895"/>
                    <a:pt x="122949" y="135588"/>
                  </a:cubicBezTo>
                  <a:lnTo>
                    <a:pt x="123054" y="76629"/>
                  </a:lnTo>
                  <a:cubicBezTo>
                    <a:pt x="123054" y="58436"/>
                    <a:pt x="113833" y="39815"/>
                    <a:pt x="102384" y="35052"/>
                  </a:cubicBezTo>
                  <a:lnTo>
                    <a:pt x="20898" y="1124"/>
                  </a:lnTo>
                  <a:cubicBezTo>
                    <a:pt x="19235" y="403"/>
                    <a:pt x="17443" y="21"/>
                    <a:pt x="15631" y="0"/>
                  </a:cubicBezTo>
                  <a:cubicBezTo>
                    <a:pt x="6725" y="0"/>
                    <a:pt x="133" y="10135"/>
                    <a:pt x="105" y="25441"/>
                  </a:cubicBezTo>
                  <a:lnTo>
                    <a:pt x="0" y="84401"/>
                  </a:lnTo>
                  <a:cubicBezTo>
                    <a:pt x="-29" y="102594"/>
                    <a:pt x="9220" y="121215"/>
                    <a:pt x="20669" y="125978"/>
                  </a:cubicBezTo>
                  <a:close/>
                  <a:moveTo>
                    <a:pt x="38167" y="49587"/>
                  </a:moveTo>
                  <a:lnTo>
                    <a:pt x="83182" y="68323"/>
                  </a:lnTo>
                  <a:cubicBezTo>
                    <a:pt x="84311" y="70925"/>
                    <a:pt x="84913" y="73725"/>
                    <a:pt x="84954" y="76562"/>
                  </a:cubicBezTo>
                  <a:lnTo>
                    <a:pt x="84896" y="111452"/>
                  </a:lnTo>
                  <a:lnTo>
                    <a:pt x="39881" y="92707"/>
                  </a:lnTo>
                  <a:cubicBezTo>
                    <a:pt x="38747" y="90106"/>
                    <a:pt x="38141" y="87305"/>
                    <a:pt x="38100" y="84468"/>
                  </a:cubicBezTo>
                  <a:close/>
                </a:path>
              </a:pathLst>
            </a:custGeom>
            <a:grpFill/>
            <a:ln w="15875" cap="flat">
              <a:solidFill>
                <a:schemeClr val="accent1"/>
              </a:solidFill>
              <a:prstDash val="solid"/>
              <a:miter/>
            </a:ln>
          </p:spPr>
          <p:txBody>
            <a:bodyPr rtlCol="0" anchor="ctr"/>
            <a:lstStyle/>
            <a:p>
              <a:endParaRPr lang="zh-CN" altLang="en-US"/>
            </a:p>
          </p:txBody>
        </p:sp>
        <p:sp>
          <p:nvSpPr>
            <p:cNvPr id="36" name="图形 2" descr="3D 眼镜 纯色填充"/>
            <p:cNvSpPr/>
            <p:nvPr/>
          </p:nvSpPr>
          <p:spPr>
            <a:xfrm>
              <a:off x="994409" y="954317"/>
              <a:ext cx="876301" cy="572099"/>
            </a:xfrm>
            <a:custGeom>
              <a:avLst/>
              <a:gdLst>
                <a:gd name="connsiteX0" fmla="*/ 12002 w 876301"/>
                <a:gd name="connsiteY0" fmla="*/ 119826 h 572099"/>
                <a:gd name="connsiteX1" fmla="*/ 8877 w 876301"/>
                <a:gd name="connsiteY1" fmla="*/ 121389 h 572099"/>
                <a:gd name="connsiteX2" fmla="*/ 381 w 876301"/>
                <a:gd name="connsiteY2" fmla="*/ 137248 h 572099"/>
                <a:gd name="connsiteX3" fmla="*/ 0 w 876301"/>
                <a:gd name="connsiteY3" fmla="*/ 351379 h 572099"/>
                <a:gd name="connsiteX4" fmla="*/ 11725 w 876301"/>
                <a:gd name="connsiteY4" fmla="*/ 369000 h 572099"/>
                <a:gd name="connsiteX5" fmla="*/ 31071 w 876301"/>
                <a:gd name="connsiteY5" fmla="*/ 377049 h 572099"/>
                <a:gd name="connsiteX6" fmla="*/ 43396 w 876301"/>
                <a:gd name="connsiteY6" fmla="*/ 401814 h 572099"/>
                <a:gd name="connsiteX7" fmla="*/ 53140 w 876301"/>
                <a:gd name="connsiteY7" fmla="*/ 410920 h 572099"/>
                <a:gd name="connsiteX8" fmla="*/ 174927 w 876301"/>
                <a:gd name="connsiteY8" fmla="*/ 461631 h 572099"/>
                <a:gd name="connsiteX9" fmla="*/ 235658 w 876301"/>
                <a:gd name="connsiteY9" fmla="*/ 437819 h 572099"/>
                <a:gd name="connsiteX10" fmla="*/ 248860 w 876301"/>
                <a:gd name="connsiteY10" fmla="*/ 413111 h 572099"/>
                <a:gd name="connsiteX11" fmla="*/ 251231 w 876301"/>
                <a:gd name="connsiteY11" fmla="*/ 418292 h 572099"/>
                <a:gd name="connsiteX12" fmla="*/ 267719 w 876301"/>
                <a:gd name="connsiteY12" fmla="*/ 463203 h 572099"/>
                <a:gd name="connsiteX13" fmla="*/ 314782 w 876301"/>
                <a:gd name="connsiteY13" fmla="*/ 519886 h 572099"/>
                <a:gd name="connsiteX14" fmla="*/ 436578 w 876301"/>
                <a:gd name="connsiteY14" fmla="*/ 570635 h 572099"/>
                <a:gd name="connsiteX15" fmla="*/ 458381 w 876301"/>
                <a:gd name="connsiteY15" fmla="*/ 565425 h 572099"/>
                <a:gd name="connsiteX16" fmla="*/ 467525 w 876301"/>
                <a:gd name="connsiteY16" fmla="*/ 554728 h 572099"/>
                <a:gd name="connsiteX17" fmla="*/ 483565 w 876301"/>
                <a:gd name="connsiteY17" fmla="*/ 556271 h 572099"/>
                <a:gd name="connsiteX18" fmla="*/ 485775 w 876301"/>
                <a:gd name="connsiteY18" fmla="*/ 556348 h 572099"/>
                <a:gd name="connsiteX19" fmla="*/ 488023 w 876301"/>
                <a:gd name="connsiteY19" fmla="*/ 556129 h 572099"/>
                <a:gd name="connsiteX20" fmla="*/ 492947 w 876301"/>
                <a:gd name="connsiteY20" fmla="*/ 554947 h 572099"/>
                <a:gd name="connsiteX21" fmla="*/ 616772 w 876301"/>
                <a:gd name="connsiteY21" fmla="*/ 504598 h 572099"/>
                <a:gd name="connsiteX22" fmla="*/ 628202 w 876301"/>
                <a:gd name="connsiteY22" fmla="*/ 491139 h 572099"/>
                <a:gd name="connsiteX23" fmla="*/ 656987 w 876301"/>
                <a:gd name="connsiteY23" fmla="*/ 363333 h 572099"/>
                <a:gd name="connsiteX24" fmla="*/ 761324 w 876301"/>
                <a:gd name="connsiteY24" fmla="*/ 320128 h 572099"/>
                <a:gd name="connsiteX25" fmla="*/ 764477 w 876301"/>
                <a:gd name="connsiteY25" fmla="*/ 320442 h 572099"/>
                <a:gd name="connsiteX26" fmla="*/ 765972 w 876301"/>
                <a:gd name="connsiteY26" fmla="*/ 323233 h 572099"/>
                <a:gd name="connsiteX27" fmla="*/ 765972 w 876301"/>
                <a:gd name="connsiteY27" fmla="*/ 330015 h 572099"/>
                <a:gd name="connsiteX28" fmla="*/ 763638 w 876301"/>
                <a:gd name="connsiteY28" fmla="*/ 333205 h 572099"/>
                <a:gd name="connsiteX29" fmla="*/ 735063 w 876301"/>
                <a:gd name="connsiteY29" fmla="*/ 372639 h 572099"/>
                <a:gd name="connsiteX30" fmla="*/ 735063 w 876301"/>
                <a:gd name="connsiteY30" fmla="*/ 382888 h 572099"/>
                <a:gd name="connsiteX31" fmla="*/ 776579 w 876301"/>
                <a:gd name="connsiteY31" fmla="*/ 424278 h 572099"/>
                <a:gd name="connsiteX32" fmla="*/ 791528 w 876301"/>
                <a:gd name="connsiteY32" fmla="*/ 421464 h 572099"/>
                <a:gd name="connsiteX33" fmla="*/ 800767 w 876301"/>
                <a:gd name="connsiteY33" fmla="*/ 417864 h 572099"/>
                <a:gd name="connsiteX34" fmla="*/ 876300 w 876301"/>
                <a:gd name="connsiteY34" fmla="*/ 307317 h 572099"/>
                <a:gd name="connsiteX35" fmla="*/ 876300 w 876301"/>
                <a:gd name="connsiteY35" fmla="*/ 285628 h 572099"/>
                <a:gd name="connsiteX36" fmla="*/ 790678 w 876301"/>
                <a:gd name="connsiteY36" fmla="*/ 200029 h 572099"/>
                <a:gd name="connsiteX37" fmla="*/ 759038 w 876301"/>
                <a:gd name="connsiteY37" fmla="*/ 206094 h 572099"/>
                <a:gd name="connsiteX38" fmla="*/ 490776 w 876301"/>
                <a:gd name="connsiteY38" fmla="*/ 312870 h 572099"/>
                <a:gd name="connsiteX39" fmla="*/ 184071 w 876301"/>
                <a:gd name="connsiteY39" fmla="*/ 185168 h 572099"/>
                <a:gd name="connsiteX40" fmla="*/ 189786 w 876301"/>
                <a:gd name="connsiteY40" fmla="*/ 163480 h 572099"/>
                <a:gd name="connsiteX41" fmla="*/ 294561 w 876301"/>
                <a:gd name="connsiteY41" fmla="*/ 120065 h 572099"/>
                <a:gd name="connsiteX42" fmla="*/ 298954 w 876301"/>
                <a:gd name="connsiteY42" fmla="*/ 121886 h 572099"/>
                <a:gd name="connsiteX43" fmla="*/ 299209 w 876301"/>
                <a:gd name="connsiteY43" fmla="*/ 123170 h 572099"/>
                <a:gd name="connsiteX44" fmla="*/ 299209 w 876301"/>
                <a:gd name="connsiteY44" fmla="*/ 129952 h 572099"/>
                <a:gd name="connsiteX45" fmla="*/ 296875 w 876301"/>
                <a:gd name="connsiteY45" fmla="*/ 133142 h 572099"/>
                <a:gd name="connsiteX46" fmla="*/ 268300 w 876301"/>
                <a:gd name="connsiteY46" fmla="*/ 172576 h 572099"/>
                <a:gd name="connsiteX47" fmla="*/ 268300 w 876301"/>
                <a:gd name="connsiteY47" fmla="*/ 182825 h 572099"/>
                <a:gd name="connsiteX48" fmla="*/ 309716 w 876301"/>
                <a:gd name="connsiteY48" fmla="*/ 224277 h 572099"/>
                <a:gd name="connsiteX49" fmla="*/ 324803 w 876301"/>
                <a:gd name="connsiteY49" fmla="*/ 221439 h 572099"/>
                <a:gd name="connsiteX50" fmla="*/ 334042 w 876301"/>
                <a:gd name="connsiteY50" fmla="*/ 217839 h 572099"/>
                <a:gd name="connsiteX51" fmla="*/ 409575 w 876301"/>
                <a:gd name="connsiteY51" fmla="*/ 107292 h 572099"/>
                <a:gd name="connsiteX52" fmla="*/ 409575 w 876301"/>
                <a:gd name="connsiteY52" fmla="*/ 85603 h 572099"/>
                <a:gd name="connsiteX53" fmla="*/ 323957 w 876301"/>
                <a:gd name="connsiteY53" fmla="*/ 0 h 572099"/>
                <a:gd name="connsiteX54" fmla="*/ 292208 w 876301"/>
                <a:gd name="connsiteY54" fmla="*/ 6107 h 572099"/>
                <a:gd name="connsiteX55" fmla="*/ 306400 w 876301"/>
                <a:gd name="connsiteY55" fmla="*/ 41474 h 572099"/>
                <a:gd name="connsiteX56" fmla="*/ 368105 w 876301"/>
                <a:gd name="connsiteY56" fmla="*/ 68031 h 572099"/>
                <a:gd name="connsiteX57" fmla="*/ 371475 w 876301"/>
                <a:gd name="connsiteY57" fmla="*/ 85603 h 572099"/>
                <a:gd name="connsiteX58" fmla="*/ 371475 w 876301"/>
                <a:gd name="connsiteY58" fmla="*/ 107292 h 572099"/>
                <a:gd name="connsiteX59" fmla="*/ 320211 w 876301"/>
                <a:gd name="connsiteY59" fmla="*/ 182349 h 572099"/>
                <a:gd name="connsiteX60" fmla="*/ 310963 w 876301"/>
                <a:gd name="connsiteY60" fmla="*/ 185949 h 572099"/>
                <a:gd name="connsiteX61" fmla="*/ 306625 w 876301"/>
                <a:gd name="connsiteY61" fmla="*/ 184069 h 572099"/>
                <a:gd name="connsiteX62" fmla="*/ 306391 w 876301"/>
                <a:gd name="connsiteY62" fmla="*/ 182825 h 572099"/>
                <a:gd name="connsiteX63" fmla="*/ 306391 w 876301"/>
                <a:gd name="connsiteY63" fmla="*/ 172576 h 572099"/>
                <a:gd name="connsiteX64" fmla="*/ 308705 w 876301"/>
                <a:gd name="connsiteY64" fmla="*/ 169385 h 572099"/>
                <a:gd name="connsiteX65" fmla="*/ 337347 w 876301"/>
                <a:gd name="connsiteY65" fmla="*/ 129952 h 572099"/>
                <a:gd name="connsiteX66" fmla="*/ 337347 w 876301"/>
                <a:gd name="connsiteY66" fmla="*/ 123170 h 572099"/>
                <a:gd name="connsiteX67" fmla="*/ 295905 w 876301"/>
                <a:gd name="connsiteY67" fmla="*/ 81706 h 572099"/>
                <a:gd name="connsiteX68" fmla="*/ 280035 w 876301"/>
                <a:gd name="connsiteY68" fmla="*/ 84860 h 572099"/>
                <a:gd name="connsiteX69" fmla="*/ 166535 w 876301"/>
                <a:gd name="connsiteY69" fmla="*/ 131895 h 572099"/>
                <a:gd name="connsiteX70" fmla="*/ 155419 w 876301"/>
                <a:gd name="connsiteY70" fmla="*/ 144610 h 572099"/>
                <a:gd name="connsiteX71" fmla="*/ 148590 w 876301"/>
                <a:gd name="connsiteY71" fmla="*/ 170395 h 572099"/>
                <a:gd name="connsiteX72" fmla="*/ 69399 w 876301"/>
                <a:gd name="connsiteY72" fmla="*/ 137419 h 572099"/>
                <a:gd name="connsiteX73" fmla="*/ 466382 w 876301"/>
                <a:gd name="connsiteY73" fmla="*/ 516343 h 572099"/>
                <a:gd name="connsiteX74" fmla="*/ 461315 w 876301"/>
                <a:gd name="connsiteY74" fmla="*/ 515857 h 572099"/>
                <a:gd name="connsiteX75" fmla="*/ 444999 w 876301"/>
                <a:gd name="connsiteY75" fmla="*/ 522439 h 572099"/>
                <a:gd name="connsiteX76" fmla="*/ 438426 w 876301"/>
                <a:gd name="connsiteY76" fmla="*/ 530144 h 572099"/>
                <a:gd name="connsiteX77" fmla="*/ 329422 w 876301"/>
                <a:gd name="connsiteY77" fmla="*/ 484739 h 572099"/>
                <a:gd name="connsiteX78" fmla="*/ 303486 w 876301"/>
                <a:gd name="connsiteY78" fmla="*/ 450096 h 572099"/>
                <a:gd name="connsiteX79" fmla="*/ 286998 w 876301"/>
                <a:gd name="connsiteY79" fmla="*/ 405186 h 572099"/>
                <a:gd name="connsiteX80" fmla="*/ 249231 w 876301"/>
                <a:gd name="connsiteY80" fmla="*/ 370658 h 572099"/>
                <a:gd name="connsiteX81" fmla="*/ 247059 w 876301"/>
                <a:gd name="connsiteY81" fmla="*/ 370582 h 572099"/>
                <a:gd name="connsiteX82" fmla="*/ 218675 w 876301"/>
                <a:gd name="connsiteY82" fmla="*/ 388774 h 572099"/>
                <a:gd name="connsiteX83" fmla="*/ 202054 w 876301"/>
                <a:gd name="connsiteY83" fmla="*/ 419893 h 572099"/>
                <a:gd name="connsiteX84" fmla="*/ 189576 w 876301"/>
                <a:gd name="connsiteY84" fmla="*/ 426560 h 572099"/>
                <a:gd name="connsiteX85" fmla="*/ 74324 w 876301"/>
                <a:gd name="connsiteY85" fmla="*/ 378583 h 572099"/>
                <a:gd name="connsiteX86" fmla="*/ 62017 w 876301"/>
                <a:gd name="connsiteY86" fmla="*/ 353722 h 572099"/>
                <a:gd name="connsiteX87" fmla="*/ 52283 w 876301"/>
                <a:gd name="connsiteY87" fmla="*/ 344616 h 572099"/>
                <a:gd name="connsiteX88" fmla="*/ 38100 w 876301"/>
                <a:gd name="connsiteY88" fmla="*/ 338720 h 572099"/>
                <a:gd name="connsiteX89" fmla="*/ 38433 w 876301"/>
                <a:gd name="connsiteY89" fmla="*/ 165823 h 572099"/>
                <a:gd name="connsiteX90" fmla="*/ 466725 w 876301"/>
                <a:gd name="connsiteY90" fmla="*/ 344112 h 572099"/>
                <a:gd name="connsiteX91" fmla="*/ 838200 w 876301"/>
                <a:gd name="connsiteY91" fmla="*/ 307317 h 572099"/>
                <a:gd name="connsiteX92" fmla="*/ 786936 w 876301"/>
                <a:gd name="connsiteY92" fmla="*/ 382374 h 572099"/>
                <a:gd name="connsiteX93" fmla="*/ 777688 w 876301"/>
                <a:gd name="connsiteY93" fmla="*/ 385974 h 572099"/>
                <a:gd name="connsiteX94" fmla="*/ 773350 w 876301"/>
                <a:gd name="connsiteY94" fmla="*/ 384094 h 572099"/>
                <a:gd name="connsiteX95" fmla="*/ 773116 w 876301"/>
                <a:gd name="connsiteY95" fmla="*/ 382850 h 572099"/>
                <a:gd name="connsiteX96" fmla="*/ 773116 w 876301"/>
                <a:gd name="connsiteY96" fmla="*/ 372601 h 572099"/>
                <a:gd name="connsiteX97" fmla="*/ 775430 w 876301"/>
                <a:gd name="connsiteY97" fmla="*/ 369410 h 572099"/>
                <a:gd name="connsiteX98" fmla="*/ 804072 w 876301"/>
                <a:gd name="connsiteY98" fmla="*/ 329977 h 572099"/>
                <a:gd name="connsiteX99" fmla="*/ 804072 w 876301"/>
                <a:gd name="connsiteY99" fmla="*/ 323195 h 572099"/>
                <a:gd name="connsiteX100" fmla="*/ 762630 w 876301"/>
                <a:gd name="connsiteY100" fmla="*/ 281731 h 572099"/>
                <a:gd name="connsiteX101" fmla="*/ 746760 w 876301"/>
                <a:gd name="connsiteY101" fmla="*/ 284885 h 572099"/>
                <a:gd name="connsiteX102" fmla="*/ 633260 w 876301"/>
                <a:gd name="connsiteY102" fmla="*/ 331920 h 572099"/>
                <a:gd name="connsiteX103" fmla="*/ 621983 w 876301"/>
                <a:gd name="connsiteY103" fmla="*/ 345331 h 572099"/>
                <a:gd name="connsiteX104" fmla="*/ 593198 w 876301"/>
                <a:gd name="connsiteY104" fmla="*/ 473052 h 572099"/>
                <a:gd name="connsiteX105" fmla="*/ 504825 w 876301"/>
                <a:gd name="connsiteY105" fmla="*/ 508989 h 572099"/>
                <a:gd name="connsiteX106" fmla="*/ 504825 w 876301"/>
                <a:gd name="connsiteY106" fmla="*/ 348284 h 572099"/>
                <a:gd name="connsiteX107" fmla="*/ 773125 w 876301"/>
                <a:gd name="connsiteY107" fmla="*/ 241499 h 572099"/>
                <a:gd name="connsiteX108" fmla="*/ 834830 w 876301"/>
                <a:gd name="connsiteY108" fmla="*/ 268056 h 572099"/>
                <a:gd name="connsiteX109" fmla="*/ 838200 w 876301"/>
                <a:gd name="connsiteY109" fmla="*/ 285628 h 5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876301" h="572099">
                  <a:moveTo>
                    <a:pt x="12002" y="119826"/>
                  </a:moveTo>
                  <a:cubicBezTo>
                    <a:pt x="10914" y="120248"/>
                    <a:pt x="9868" y="120772"/>
                    <a:pt x="8877" y="121389"/>
                  </a:cubicBezTo>
                  <a:cubicBezTo>
                    <a:pt x="3570" y="124920"/>
                    <a:pt x="381" y="130873"/>
                    <a:pt x="381" y="137248"/>
                  </a:cubicBezTo>
                  <a:lnTo>
                    <a:pt x="0" y="351379"/>
                  </a:lnTo>
                  <a:cubicBezTo>
                    <a:pt x="-14" y="359084"/>
                    <a:pt x="4613" y="366038"/>
                    <a:pt x="11725" y="369000"/>
                  </a:cubicBezTo>
                  <a:lnTo>
                    <a:pt x="31071" y="377049"/>
                  </a:lnTo>
                  <a:lnTo>
                    <a:pt x="43396" y="401814"/>
                  </a:lnTo>
                  <a:cubicBezTo>
                    <a:pt x="45441" y="405924"/>
                    <a:pt x="48901" y="409158"/>
                    <a:pt x="53140" y="410920"/>
                  </a:cubicBezTo>
                  <a:lnTo>
                    <a:pt x="174927" y="461631"/>
                  </a:lnTo>
                  <a:cubicBezTo>
                    <a:pt x="198787" y="471585"/>
                    <a:pt x="222618" y="462203"/>
                    <a:pt x="235658" y="437819"/>
                  </a:cubicBezTo>
                  <a:lnTo>
                    <a:pt x="248860" y="413111"/>
                  </a:lnTo>
                  <a:cubicBezTo>
                    <a:pt x="249793" y="414769"/>
                    <a:pt x="250587" y="416503"/>
                    <a:pt x="251231" y="418292"/>
                  </a:cubicBezTo>
                  <a:lnTo>
                    <a:pt x="267719" y="463203"/>
                  </a:lnTo>
                  <a:cubicBezTo>
                    <a:pt x="277940" y="491025"/>
                    <a:pt x="295094" y="511685"/>
                    <a:pt x="314782" y="519886"/>
                  </a:cubicBezTo>
                  <a:lnTo>
                    <a:pt x="436578" y="570635"/>
                  </a:lnTo>
                  <a:cubicBezTo>
                    <a:pt x="444207" y="573811"/>
                    <a:pt x="453013" y="571707"/>
                    <a:pt x="458381" y="565425"/>
                  </a:cubicBezTo>
                  <a:lnTo>
                    <a:pt x="467525" y="554728"/>
                  </a:lnTo>
                  <a:lnTo>
                    <a:pt x="483565" y="556271"/>
                  </a:lnTo>
                  <a:lnTo>
                    <a:pt x="485775" y="556348"/>
                  </a:lnTo>
                  <a:lnTo>
                    <a:pt x="488023" y="556129"/>
                  </a:lnTo>
                  <a:cubicBezTo>
                    <a:pt x="489710" y="555957"/>
                    <a:pt x="491366" y="555560"/>
                    <a:pt x="492947" y="554947"/>
                  </a:cubicBezTo>
                  <a:lnTo>
                    <a:pt x="616772" y="504598"/>
                  </a:lnTo>
                  <a:cubicBezTo>
                    <a:pt x="622557" y="502255"/>
                    <a:pt x="626827" y="497227"/>
                    <a:pt x="628202" y="491139"/>
                  </a:cubicBezTo>
                  <a:lnTo>
                    <a:pt x="656987" y="363333"/>
                  </a:lnTo>
                  <a:lnTo>
                    <a:pt x="761324" y="320128"/>
                  </a:lnTo>
                  <a:cubicBezTo>
                    <a:pt x="762357" y="319672"/>
                    <a:pt x="763554" y="319791"/>
                    <a:pt x="764477" y="320442"/>
                  </a:cubicBezTo>
                  <a:cubicBezTo>
                    <a:pt x="765436" y="321040"/>
                    <a:pt x="766004" y="322103"/>
                    <a:pt x="765972" y="323233"/>
                  </a:cubicBezTo>
                  <a:lnTo>
                    <a:pt x="765972" y="330015"/>
                  </a:lnTo>
                  <a:cubicBezTo>
                    <a:pt x="765974" y="331474"/>
                    <a:pt x="765029" y="332764"/>
                    <a:pt x="763638" y="333205"/>
                  </a:cubicBezTo>
                  <a:cubicBezTo>
                    <a:pt x="746568" y="338760"/>
                    <a:pt x="735025" y="354687"/>
                    <a:pt x="735063" y="372639"/>
                  </a:cubicBezTo>
                  <a:lnTo>
                    <a:pt x="735063" y="382888"/>
                  </a:lnTo>
                  <a:cubicBezTo>
                    <a:pt x="735099" y="405781"/>
                    <a:pt x="753686" y="424312"/>
                    <a:pt x="776579" y="424278"/>
                  </a:cubicBezTo>
                  <a:cubicBezTo>
                    <a:pt x="781693" y="424270"/>
                    <a:pt x="786761" y="423316"/>
                    <a:pt x="791528" y="421464"/>
                  </a:cubicBezTo>
                  <a:lnTo>
                    <a:pt x="800767" y="417864"/>
                  </a:lnTo>
                  <a:cubicBezTo>
                    <a:pt x="846444" y="400258"/>
                    <a:pt x="876500" y="356269"/>
                    <a:pt x="876300" y="307317"/>
                  </a:cubicBezTo>
                  <a:lnTo>
                    <a:pt x="876300" y="285628"/>
                  </a:lnTo>
                  <a:cubicBezTo>
                    <a:pt x="876294" y="238347"/>
                    <a:pt x="837960" y="200022"/>
                    <a:pt x="790678" y="200029"/>
                  </a:cubicBezTo>
                  <a:cubicBezTo>
                    <a:pt x="779842" y="200030"/>
                    <a:pt x="769106" y="202088"/>
                    <a:pt x="759038" y="206094"/>
                  </a:cubicBezTo>
                  <a:lnTo>
                    <a:pt x="490776" y="312870"/>
                  </a:lnTo>
                  <a:lnTo>
                    <a:pt x="184071" y="185168"/>
                  </a:lnTo>
                  <a:lnTo>
                    <a:pt x="189786" y="163480"/>
                  </a:lnTo>
                  <a:lnTo>
                    <a:pt x="294561" y="120065"/>
                  </a:lnTo>
                  <a:cubicBezTo>
                    <a:pt x="296276" y="119354"/>
                    <a:pt x="298243" y="120169"/>
                    <a:pt x="298954" y="121886"/>
                  </a:cubicBezTo>
                  <a:cubicBezTo>
                    <a:pt x="299122" y="122292"/>
                    <a:pt x="299209" y="122729"/>
                    <a:pt x="299209" y="123170"/>
                  </a:cubicBezTo>
                  <a:lnTo>
                    <a:pt x="299209" y="129952"/>
                  </a:lnTo>
                  <a:cubicBezTo>
                    <a:pt x="299211" y="131411"/>
                    <a:pt x="298266" y="132701"/>
                    <a:pt x="296875" y="133142"/>
                  </a:cubicBezTo>
                  <a:cubicBezTo>
                    <a:pt x="279805" y="138696"/>
                    <a:pt x="268262" y="154624"/>
                    <a:pt x="268300" y="172576"/>
                  </a:cubicBezTo>
                  <a:lnTo>
                    <a:pt x="268300" y="182825"/>
                  </a:lnTo>
                  <a:cubicBezTo>
                    <a:pt x="268291" y="205708"/>
                    <a:pt x="286833" y="224266"/>
                    <a:pt x="309716" y="224277"/>
                  </a:cubicBezTo>
                  <a:cubicBezTo>
                    <a:pt x="314877" y="224279"/>
                    <a:pt x="319994" y="223316"/>
                    <a:pt x="324803" y="221439"/>
                  </a:cubicBezTo>
                  <a:lnTo>
                    <a:pt x="334042" y="217839"/>
                  </a:lnTo>
                  <a:cubicBezTo>
                    <a:pt x="379719" y="200233"/>
                    <a:pt x="409775" y="156244"/>
                    <a:pt x="409575" y="107292"/>
                  </a:cubicBezTo>
                  <a:lnTo>
                    <a:pt x="409575" y="85603"/>
                  </a:lnTo>
                  <a:cubicBezTo>
                    <a:pt x="409571" y="38322"/>
                    <a:pt x="371239" y="-5"/>
                    <a:pt x="323957" y="0"/>
                  </a:cubicBezTo>
                  <a:cubicBezTo>
                    <a:pt x="313082" y="1"/>
                    <a:pt x="302307" y="2074"/>
                    <a:pt x="292208" y="6107"/>
                  </a:cubicBezTo>
                  <a:close/>
                  <a:moveTo>
                    <a:pt x="306400" y="41474"/>
                  </a:moveTo>
                  <a:cubicBezTo>
                    <a:pt x="330773" y="31768"/>
                    <a:pt x="358399" y="43658"/>
                    <a:pt x="368105" y="68031"/>
                  </a:cubicBezTo>
                  <a:cubicBezTo>
                    <a:pt x="370331" y="73622"/>
                    <a:pt x="371475" y="79585"/>
                    <a:pt x="371475" y="85603"/>
                  </a:cubicBezTo>
                  <a:lnTo>
                    <a:pt x="371475" y="107292"/>
                  </a:lnTo>
                  <a:cubicBezTo>
                    <a:pt x="371612" y="140522"/>
                    <a:pt x="351215" y="170386"/>
                    <a:pt x="320211" y="182349"/>
                  </a:cubicBezTo>
                  <a:lnTo>
                    <a:pt x="310963" y="185949"/>
                  </a:lnTo>
                  <a:cubicBezTo>
                    <a:pt x="309245" y="186627"/>
                    <a:pt x="307303" y="185786"/>
                    <a:pt x="306625" y="184069"/>
                  </a:cubicBezTo>
                  <a:cubicBezTo>
                    <a:pt x="306468" y="183672"/>
                    <a:pt x="306389" y="183251"/>
                    <a:pt x="306391" y="182825"/>
                  </a:cubicBezTo>
                  <a:lnTo>
                    <a:pt x="306391" y="172576"/>
                  </a:lnTo>
                  <a:cubicBezTo>
                    <a:pt x="306387" y="171122"/>
                    <a:pt x="307322" y="169833"/>
                    <a:pt x="308705" y="169385"/>
                  </a:cubicBezTo>
                  <a:cubicBezTo>
                    <a:pt x="325803" y="163855"/>
                    <a:pt x="337376" y="147920"/>
                    <a:pt x="337347" y="129952"/>
                  </a:cubicBezTo>
                  <a:lnTo>
                    <a:pt x="337347" y="123170"/>
                  </a:lnTo>
                  <a:cubicBezTo>
                    <a:pt x="337353" y="100276"/>
                    <a:pt x="318798" y="81712"/>
                    <a:pt x="295905" y="81706"/>
                  </a:cubicBezTo>
                  <a:cubicBezTo>
                    <a:pt x="290459" y="81705"/>
                    <a:pt x="285066" y="82777"/>
                    <a:pt x="280035" y="84860"/>
                  </a:cubicBezTo>
                  <a:lnTo>
                    <a:pt x="166535" y="131895"/>
                  </a:lnTo>
                  <a:cubicBezTo>
                    <a:pt x="161051" y="134169"/>
                    <a:pt x="156941" y="138872"/>
                    <a:pt x="155419" y="144610"/>
                  </a:cubicBezTo>
                  <a:lnTo>
                    <a:pt x="148590" y="170395"/>
                  </a:lnTo>
                  <a:lnTo>
                    <a:pt x="69399" y="137419"/>
                  </a:lnTo>
                  <a:close/>
                  <a:moveTo>
                    <a:pt x="466382" y="516343"/>
                  </a:moveTo>
                  <a:lnTo>
                    <a:pt x="461315" y="515857"/>
                  </a:lnTo>
                  <a:cubicBezTo>
                    <a:pt x="455128" y="515258"/>
                    <a:pt x="449038" y="517714"/>
                    <a:pt x="444999" y="522439"/>
                  </a:cubicBezTo>
                  <a:lnTo>
                    <a:pt x="438426" y="530144"/>
                  </a:lnTo>
                  <a:lnTo>
                    <a:pt x="329422" y="484739"/>
                  </a:lnTo>
                  <a:cubicBezTo>
                    <a:pt x="322231" y="481738"/>
                    <a:pt x="311115" y="470870"/>
                    <a:pt x="303486" y="450096"/>
                  </a:cubicBezTo>
                  <a:lnTo>
                    <a:pt x="286998" y="405186"/>
                  </a:lnTo>
                  <a:cubicBezTo>
                    <a:pt x="279587" y="384993"/>
                    <a:pt x="265090" y="371763"/>
                    <a:pt x="249231" y="370658"/>
                  </a:cubicBezTo>
                  <a:cubicBezTo>
                    <a:pt x="248498" y="370610"/>
                    <a:pt x="247783" y="370582"/>
                    <a:pt x="247059" y="370582"/>
                  </a:cubicBezTo>
                  <a:cubicBezTo>
                    <a:pt x="234924" y="370804"/>
                    <a:pt x="223946" y="377841"/>
                    <a:pt x="218675" y="388774"/>
                  </a:cubicBezTo>
                  <a:lnTo>
                    <a:pt x="202054" y="419893"/>
                  </a:lnTo>
                  <a:cubicBezTo>
                    <a:pt x="196891" y="429551"/>
                    <a:pt x="192310" y="427646"/>
                    <a:pt x="189576" y="426560"/>
                  </a:cubicBezTo>
                  <a:lnTo>
                    <a:pt x="74324" y="378583"/>
                  </a:lnTo>
                  <a:lnTo>
                    <a:pt x="62017" y="353722"/>
                  </a:lnTo>
                  <a:cubicBezTo>
                    <a:pt x="59979" y="349610"/>
                    <a:pt x="56521" y="346376"/>
                    <a:pt x="52283" y="344616"/>
                  </a:cubicBezTo>
                  <a:lnTo>
                    <a:pt x="38100" y="338720"/>
                  </a:lnTo>
                  <a:lnTo>
                    <a:pt x="38433" y="165823"/>
                  </a:lnTo>
                  <a:lnTo>
                    <a:pt x="466725" y="344112"/>
                  </a:lnTo>
                  <a:close/>
                  <a:moveTo>
                    <a:pt x="838200" y="307317"/>
                  </a:moveTo>
                  <a:cubicBezTo>
                    <a:pt x="838337" y="340547"/>
                    <a:pt x="817940" y="370411"/>
                    <a:pt x="786936" y="382374"/>
                  </a:cubicBezTo>
                  <a:lnTo>
                    <a:pt x="777688" y="385974"/>
                  </a:lnTo>
                  <a:cubicBezTo>
                    <a:pt x="775970" y="386652"/>
                    <a:pt x="774028" y="385811"/>
                    <a:pt x="773350" y="384094"/>
                  </a:cubicBezTo>
                  <a:cubicBezTo>
                    <a:pt x="773193" y="383698"/>
                    <a:pt x="773114" y="383276"/>
                    <a:pt x="773116" y="382850"/>
                  </a:cubicBezTo>
                  <a:lnTo>
                    <a:pt x="773116" y="372601"/>
                  </a:lnTo>
                  <a:cubicBezTo>
                    <a:pt x="773111" y="371147"/>
                    <a:pt x="774047" y="369858"/>
                    <a:pt x="775430" y="369410"/>
                  </a:cubicBezTo>
                  <a:cubicBezTo>
                    <a:pt x="792528" y="363880"/>
                    <a:pt x="804101" y="347945"/>
                    <a:pt x="804072" y="329977"/>
                  </a:cubicBezTo>
                  <a:lnTo>
                    <a:pt x="804072" y="323195"/>
                  </a:lnTo>
                  <a:cubicBezTo>
                    <a:pt x="804078" y="300301"/>
                    <a:pt x="785523" y="281737"/>
                    <a:pt x="762630" y="281731"/>
                  </a:cubicBezTo>
                  <a:cubicBezTo>
                    <a:pt x="757184" y="281730"/>
                    <a:pt x="751791" y="282802"/>
                    <a:pt x="746760" y="284885"/>
                  </a:cubicBezTo>
                  <a:lnTo>
                    <a:pt x="633260" y="331920"/>
                  </a:lnTo>
                  <a:cubicBezTo>
                    <a:pt x="627546" y="334293"/>
                    <a:pt x="623341" y="339294"/>
                    <a:pt x="621983" y="345331"/>
                  </a:cubicBezTo>
                  <a:lnTo>
                    <a:pt x="593198" y="473052"/>
                  </a:lnTo>
                  <a:lnTo>
                    <a:pt x="504825" y="508989"/>
                  </a:lnTo>
                  <a:lnTo>
                    <a:pt x="504825" y="348284"/>
                  </a:lnTo>
                  <a:lnTo>
                    <a:pt x="773125" y="241499"/>
                  </a:lnTo>
                  <a:cubicBezTo>
                    <a:pt x="797498" y="231793"/>
                    <a:pt x="825124" y="243683"/>
                    <a:pt x="834830" y="268056"/>
                  </a:cubicBezTo>
                  <a:cubicBezTo>
                    <a:pt x="837056" y="273647"/>
                    <a:pt x="838200" y="279610"/>
                    <a:pt x="838200" y="285628"/>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37" name="组合 36"/>
          <p:cNvGrpSpPr/>
          <p:nvPr/>
        </p:nvGrpSpPr>
        <p:grpSpPr>
          <a:xfrm>
            <a:off x="2933658" y="1333893"/>
            <a:ext cx="659552" cy="659548"/>
            <a:chOff x="2625144" y="872489"/>
            <a:chExt cx="723905" cy="723900"/>
          </a:xfrm>
          <a:noFill/>
        </p:grpSpPr>
        <p:sp>
          <p:nvSpPr>
            <p:cNvPr id="38" name="图形 4" descr="光圈 纯色填充"/>
            <p:cNvSpPr/>
            <p:nvPr/>
          </p:nvSpPr>
          <p:spPr>
            <a:xfrm>
              <a:off x="2654484" y="882015"/>
              <a:ext cx="371389" cy="209550"/>
            </a:xfrm>
            <a:custGeom>
              <a:avLst/>
              <a:gdLst>
                <a:gd name="connsiteX0" fmla="*/ 250127 w 371389"/>
                <a:gd name="connsiteY0" fmla="*/ 209550 h 209550"/>
                <a:gd name="connsiteX1" fmla="*/ 371389 w 371389"/>
                <a:gd name="connsiteY1" fmla="*/ 209550 h 209550"/>
                <a:gd name="connsiteX2" fmla="*/ 250422 w 371389"/>
                <a:gd name="connsiteY2" fmla="*/ 0 h 209550"/>
                <a:gd name="connsiteX3" fmla="*/ 0 w 371389"/>
                <a:gd name="connsiteY3" fmla="*/ 209550 h 209550"/>
              </a:gdLst>
              <a:ahLst/>
              <a:cxnLst>
                <a:cxn ang="0">
                  <a:pos x="connsiteX0" y="connsiteY0"/>
                </a:cxn>
                <a:cxn ang="0">
                  <a:pos x="connsiteX1" y="connsiteY1"/>
                </a:cxn>
                <a:cxn ang="0">
                  <a:pos x="connsiteX2" y="connsiteY2"/>
                </a:cxn>
                <a:cxn ang="0">
                  <a:pos x="connsiteX3" y="connsiteY3"/>
                </a:cxn>
              </a:cxnLst>
              <a:rect l="l" t="t" r="r" b="b"/>
              <a:pathLst>
                <a:path w="371389" h="209550">
                  <a:moveTo>
                    <a:pt x="250127" y="209550"/>
                  </a:moveTo>
                  <a:lnTo>
                    <a:pt x="371389" y="209550"/>
                  </a:lnTo>
                  <a:lnTo>
                    <a:pt x="250422" y="0"/>
                  </a:lnTo>
                  <a:cubicBezTo>
                    <a:pt x="138440" y="26185"/>
                    <a:pt x="45520" y="103941"/>
                    <a:pt x="0" y="209550"/>
                  </a:cubicBezTo>
                  <a:close/>
                </a:path>
              </a:pathLst>
            </a:custGeom>
            <a:grpFill/>
            <a:ln w="15875" cap="flat">
              <a:solidFill>
                <a:schemeClr val="accent1"/>
              </a:solidFill>
              <a:prstDash val="solid"/>
              <a:miter/>
            </a:ln>
          </p:spPr>
          <p:txBody>
            <a:bodyPr rtlCol="0" anchor="ctr"/>
            <a:lstStyle/>
            <a:p>
              <a:endParaRPr lang="zh-CN" altLang="en-US"/>
            </a:p>
          </p:txBody>
        </p:sp>
        <p:sp>
          <p:nvSpPr>
            <p:cNvPr id="39" name="图形 4" descr="光圈 纯色填充"/>
            <p:cNvSpPr/>
            <p:nvPr/>
          </p:nvSpPr>
          <p:spPr>
            <a:xfrm>
              <a:off x="2944853" y="872489"/>
              <a:ext cx="306981" cy="324926"/>
            </a:xfrm>
            <a:custGeom>
              <a:avLst/>
              <a:gdLst>
                <a:gd name="connsiteX0" fmla="*/ 163516 w 306981"/>
                <a:gd name="connsiteY0" fmla="*/ 285750 h 324926"/>
                <a:gd name="connsiteX1" fmla="*/ 163297 w 306981"/>
                <a:gd name="connsiteY1" fmla="*/ 285874 h 324926"/>
                <a:gd name="connsiteX2" fmla="*/ 185852 w 306981"/>
                <a:gd name="connsiteY2" fmla="*/ 324926 h 324926"/>
                <a:gd name="connsiteX3" fmla="*/ 306981 w 306981"/>
                <a:gd name="connsiteY3" fmla="*/ 115253 h 324926"/>
                <a:gd name="connsiteX4" fmla="*/ 42243 w 306981"/>
                <a:gd name="connsiteY4" fmla="*/ 0 h 324926"/>
                <a:gd name="connsiteX5" fmla="*/ 0 w 306981"/>
                <a:gd name="connsiteY5" fmla="*/ 2534 h 3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81" h="324926">
                  <a:moveTo>
                    <a:pt x="163516" y="285750"/>
                  </a:moveTo>
                  <a:lnTo>
                    <a:pt x="163297" y="285874"/>
                  </a:lnTo>
                  <a:lnTo>
                    <a:pt x="185852" y="324926"/>
                  </a:lnTo>
                  <a:lnTo>
                    <a:pt x="306981" y="115253"/>
                  </a:lnTo>
                  <a:cubicBezTo>
                    <a:pt x="238618" y="41669"/>
                    <a:pt x="142683" y="-97"/>
                    <a:pt x="42243" y="0"/>
                  </a:cubicBezTo>
                  <a:cubicBezTo>
                    <a:pt x="28125" y="29"/>
                    <a:pt x="14021" y="876"/>
                    <a:pt x="0" y="2534"/>
                  </a:cubicBezTo>
                  <a:close/>
                </a:path>
              </a:pathLst>
            </a:custGeom>
            <a:grpFill/>
            <a:ln w="15875" cap="flat">
              <a:solidFill>
                <a:schemeClr val="accent1"/>
              </a:solidFill>
              <a:prstDash val="solid"/>
              <a:miter/>
            </a:ln>
          </p:spPr>
          <p:txBody>
            <a:bodyPr rtlCol="0" anchor="ctr"/>
            <a:lstStyle/>
            <a:p>
              <a:endParaRPr lang="zh-CN" altLang="en-US"/>
            </a:p>
          </p:txBody>
        </p:sp>
        <p:sp>
          <p:nvSpPr>
            <p:cNvPr id="40" name="图形 4" descr="光圈 纯色填充"/>
            <p:cNvSpPr/>
            <p:nvPr/>
          </p:nvSpPr>
          <p:spPr>
            <a:xfrm>
              <a:off x="3092843" y="1018832"/>
              <a:ext cx="256206" cy="320382"/>
            </a:xfrm>
            <a:custGeom>
              <a:avLst/>
              <a:gdLst>
                <a:gd name="connsiteX0" fmla="*/ 0 w 256206"/>
                <a:gd name="connsiteY0" fmla="*/ 320383 h 320382"/>
                <a:gd name="connsiteX1" fmla="*/ 240744 w 256206"/>
                <a:gd name="connsiteY1" fmla="*/ 320383 h 320382"/>
                <a:gd name="connsiteX2" fmla="*/ 184975 w 256206"/>
                <a:gd name="connsiteY2" fmla="*/ 0 h 320382"/>
              </a:gdLst>
              <a:ahLst/>
              <a:cxnLst>
                <a:cxn ang="0">
                  <a:pos x="connsiteX0" y="connsiteY0"/>
                </a:cxn>
                <a:cxn ang="0">
                  <a:pos x="connsiteX1" y="connsiteY1"/>
                </a:cxn>
                <a:cxn ang="0">
                  <a:pos x="connsiteX2" y="connsiteY2"/>
                </a:cxn>
              </a:cxnLst>
              <a:rect l="l" t="t" r="r" b="b"/>
              <a:pathLst>
                <a:path w="256206" h="320382">
                  <a:moveTo>
                    <a:pt x="0" y="320383"/>
                  </a:moveTo>
                  <a:lnTo>
                    <a:pt x="240744" y="320383"/>
                  </a:lnTo>
                  <a:cubicBezTo>
                    <a:pt x="273837" y="210777"/>
                    <a:pt x="253157" y="91977"/>
                    <a:pt x="184975" y="0"/>
                  </a:cubicBezTo>
                  <a:close/>
                </a:path>
              </a:pathLst>
            </a:custGeom>
            <a:grpFill/>
            <a:ln w="15875" cap="flat">
              <a:solidFill>
                <a:schemeClr val="accent1"/>
              </a:solidFill>
              <a:prstDash val="solid"/>
              <a:miter/>
            </a:ln>
          </p:spPr>
          <p:txBody>
            <a:bodyPr rtlCol="0" anchor="ctr"/>
            <a:lstStyle/>
            <a:p>
              <a:endParaRPr lang="zh-CN" altLang="en-US"/>
            </a:p>
          </p:txBody>
        </p:sp>
        <p:sp>
          <p:nvSpPr>
            <p:cNvPr id="41" name="图形 4" descr="光圈 纯色填充"/>
            <p:cNvSpPr/>
            <p:nvPr/>
          </p:nvSpPr>
          <p:spPr>
            <a:xfrm>
              <a:off x="2948320" y="1377315"/>
              <a:ext cx="371379" cy="209550"/>
            </a:xfrm>
            <a:custGeom>
              <a:avLst/>
              <a:gdLst>
                <a:gd name="connsiteX0" fmla="*/ 121263 w 371379"/>
                <a:gd name="connsiteY0" fmla="*/ 0 h 209550"/>
                <a:gd name="connsiteX1" fmla="*/ 0 w 371379"/>
                <a:gd name="connsiteY1" fmla="*/ 0 h 209550"/>
                <a:gd name="connsiteX2" fmla="*/ 120967 w 371379"/>
                <a:gd name="connsiteY2" fmla="*/ 209550 h 209550"/>
                <a:gd name="connsiteX3" fmla="*/ 371380 w 371379"/>
                <a:gd name="connsiteY3" fmla="*/ 0 h 209550"/>
              </a:gdLst>
              <a:ahLst/>
              <a:cxnLst>
                <a:cxn ang="0">
                  <a:pos x="connsiteX0" y="connsiteY0"/>
                </a:cxn>
                <a:cxn ang="0">
                  <a:pos x="connsiteX1" y="connsiteY1"/>
                </a:cxn>
                <a:cxn ang="0">
                  <a:pos x="connsiteX2" y="connsiteY2"/>
                </a:cxn>
                <a:cxn ang="0">
                  <a:pos x="connsiteX3" y="connsiteY3"/>
                </a:cxn>
              </a:cxnLst>
              <a:rect l="l" t="t" r="r" b="b"/>
              <a:pathLst>
                <a:path w="371379" h="209550">
                  <a:moveTo>
                    <a:pt x="121263" y="0"/>
                  </a:moveTo>
                  <a:lnTo>
                    <a:pt x="0" y="0"/>
                  </a:lnTo>
                  <a:lnTo>
                    <a:pt x="120967" y="209550"/>
                  </a:lnTo>
                  <a:cubicBezTo>
                    <a:pt x="232947" y="183366"/>
                    <a:pt x="325865" y="105610"/>
                    <a:pt x="371380" y="0"/>
                  </a:cubicBezTo>
                  <a:close/>
                </a:path>
              </a:pathLst>
            </a:custGeom>
            <a:grpFill/>
            <a:ln w="15875" cap="flat">
              <a:solidFill>
                <a:schemeClr val="accent1"/>
              </a:solidFill>
              <a:prstDash val="solid"/>
              <a:miter/>
            </a:ln>
          </p:spPr>
          <p:txBody>
            <a:bodyPr rtlCol="0" anchor="ctr"/>
            <a:lstStyle/>
            <a:p>
              <a:endParaRPr lang="zh-CN" altLang="en-US"/>
            </a:p>
          </p:txBody>
        </p:sp>
        <p:sp>
          <p:nvSpPr>
            <p:cNvPr id="42" name="图形 4" descr="光圈 纯色填充"/>
            <p:cNvSpPr/>
            <p:nvPr/>
          </p:nvSpPr>
          <p:spPr>
            <a:xfrm>
              <a:off x="2722245" y="1271196"/>
              <a:ext cx="307095" cy="325193"/>
            </a:xfrm>
            <a:custGeom>
              <a:avLst/>
              <a:gdLst>
                <a:gd name="connsiteX0" fmla="*/ 143570 w 307095"/>
                <a:gd name="connsiteY0" fmla="*/ 39443 h 325193"/>
                <a:gd name="connsiteX1" fmla="*/ 143799 w 307095"/>
                <a:gd name="connsiteY1" fmla="*/ 39319 h 325193"/>
                <a:gd name="connsiteX2" fmla="*/ 121091 w 307095"/>
                <a:gd name="connsiteY2" fmla="*/ 0 h 325193"/>
                <a:gd name="connsiteX3" fmla="*/ 0 w 307095"/>
                <a:gd name="connsiteY3" fmla="*/ 209798 h 325193"/>
                <a:gd name="connsiteX4" fmla="*/ 264852 w 307095"/>
                <a:gd name="connsiteY4" fmla="*/ 325193 h 325193"/>
                <a:gd name="connsiteX5" fmla="*/ 307096 w 307095"/>
                <a:gd name="connsiteY5" fmla="*/ 322659 h 32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095" h="325193">
                  <a:moveTo>
                    <a:pt x="143570" y="39443"/>
                  </a:moveTo>
                  <a:lnTo>
                    <a:pt x="143799" y="39319"/>
                  </a:lnTo>
                  <a:lnTo>
                    <a:pt x="121091" y="0"/>
                  </a:lnTo>
                  <a:lnTo>
                    <a:pt x="0" y="209798"/>
                  </a:lnTo>
                  <a:cubicBezTo>
                    <a:pt x="68364" y="283466"/>
                    <a:pt x="164351" y="325287"/>
                    <a:pt x="264852" y="325193"/>
                  </a:cubicBezTo>
                  <a:cubicBezTo>
                    <a:pt x="278970" y="325164"/>
                    <a:pt x="293075" y="324318"/>
                    <a:pt x="307096" y="322659"/>
                  </a:cubicBezTo>
                  <a:close/>
                </a:path>
              </a:pathLst>
            </a:custGeom>
            <a:grpFill/>
            <a:ln w="15875" cap="flat">
              <a:solidFill>
                <a:schemeClr val="accent1"/>
              </a:solidFill>
              <a:prstDash val="solid"/>
              <a:miter/>
            </a:ln>
          </p:spPr>
          <p:txBody>
            <a:bodyPr rtlCol="0" anchor="ctr"/>
            <a:lstStyle/>
            <a:p>
              <a:endParaRPr lang="zh-CN" altLang="en-US"/>
            </a:p>
          </p:txBody>
        </p:sp>
        <p:sp>
          <p:nvSpPr>
            <p:cNvPr id="43" name="图形 4" descr="光圈 纯色填充"/>
            <p:cNvSpPr/>
            <p:nvPr/>
          </p:nvSpPr>
          <p:spPr>
            <a:xfrm>
              <a:off x="2625144" y="1129665"/>
              <a:ext cx="255911" cy="320154"/>
            </a:xfrm>
            <a:custGeom>
              <a:avLst/>
              <a:gdLst>
                <a:gd name="connsiteX0" fmla="*/ 255911 w 255911"/>
                <a:gd name="connsiteY0" fmla="*/ 0 h 320154"/>
                <a:gd name="connsiteX1" fmla="*/ 15462 w 255911"/>
                <a:gd name="connsiteY1" fmla="*/ 0 h 320154"/>
                <a:gd name="connsiteX2" fmla="*/ 71069 w 255911"/>
                <a:gd name="connsiteY2" fmla="*/ 320154 h 320154"/>
              </a:gdLst>
              <a:ahLst/>
              <a:cxnLst>
                <a:cxn ang="0">
                  <a:pos x="connsiteX0" y="connsiteY0"/>
                </a:cxn>
                <a:cxn ang="0">
                  <a:pos x="connsiteX1" y="connsiteY1"/>
                </a:cxn>
                <a:cxn ang="0">
                  <a:pos x="connsiteX2" y="connsiteY2"/>
                </a:cxn>
              </a:cxnLst>
              <a:rect l="l" t="t" r="r" b="b"/>
              <a:pathLst>
                <a:path w="255911" h="320154">
                  <a:moveTo>
                    <a:pt x="255911" y="0"/>
                  </a:moveTo>
                  <a:lnTo>
                    <a:pt x="15462" y="0"/>
                  </a:lnTo>
                  <a:cubicBezTo>
                    <a:pt x="-17603" y="109511"/>
                    <a:pt x="3013" y="228207"/>
                    <a:pt x="71069" y="320154"/>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44" name="组合 43"/>
          <p:cNvGrpSpPr/>
          <p:nvPr/>
        </p:nvGrpSpPr>
        <p:grpSpPr>
          <a:xfrm>
            <a:off x="4323866" y="1307859"/>
            <a:ext cx="711617" cy="702938"/>
            <a:chOff x="4150995" y="843915"/>
            <a:chExt cx="781050" cy="771524"/>
          </a:xfrm>
          <a:noFill/>
        </p:grpSpPr>
        <p:sp>
          <p:nvSpPr>
            <p:cNvPr id="45" name="图形 6" descr="区块链 纯色填充"/>
            <p:cNvSpPr/>
            <p:nvPr/>
          </p:nvSpPr>
          <p:spPr>
            <a:xfrm>
              <a:off x="4150995" y="1365637"/>
              <a:ext cx="143160" cy="249802"/>
            </a:xfrm>
            <a:custGeom>
              <a:avLst/>
              <a:gdLst>
                <a:gd name="connsiteX0" fmla="*/ 0 w 143160"/>
                <a:gd name="connsiteY0" fmla="*/ 15250 h 249802"/>
                <a:gd name="connsiteX1" fmla="*/ 0 w 143160"/>
                <a:gd name="connsiteY1" fmla="*/ 163030 h 249802"/>
                <a:gd name="connsiteX2" fmla="*/ 143161 w 143160"/>
                <a:gd name="connsiteY2" fmla="*/ 249803 h 249802"/>
                <a:gd name="connsiteX3" fmla="*/ 143161 w 143160"/>
                <a:gd name="connsiteY3" fmla="*/ 86735 h 249802"/>
                <a:gd name="connsiteX4" fmla="*/ 0 w 143160"/>
                <a:gd name="connsiteY4" fmla="*/ 0 h 249802"/>
                <a:gd name="connsiteX5" fmla="*/ 0 w 143160"/>
                <a:gd name="connsiteY5" fmla="*/ 15250 h 24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160" h="249802">
                  <a:moveTo>
                    <a:pt x="0" y="15250"/>
                  </a:moveTo>
                  <a:lnTo>
                    <a:pt x="0" y="163030"/>
                  </a:lnTo>
                  <a:lnTo>
                    <a:pt x="143161" y="249803"/>
                  </a:lnTo>
                  <a:lnTo>
                    <a:pt x="143161" y="86735"/>
                  </a:lnTo>
                  <a:lnTo>
                    <a:pt x="0" y="0"/>
                  </a:lnTo>
                  <a:lnTo>
                    <a:pt x="0" y="15250"/>
                  </a:lnTo>
                  <a:close/>
                </a:path>
              </a:pathLst>
            </a:custGeom>
            <a:grpFill/>
            <a:ln w="15875" cap="flat">
              <a:solidFill>
                <a:schemeClr val="accent1"/>
              </a:solidFill>
              <a:prstDash val="solid"/>
              <a:miter/>
            </a:ln>
          </p:spPr>
          <p:txBody>
            <a:bodyPr rtlCol="0" anchor="ctr"/>
            <a:lstStyle/>
            <a:p>
              <a:endParaRPr lang="zh-CN" altLang="en-US"/>
            </a:p>
          </p:txBody>
        </p:sp>
        <p:sp>
          <p:nvSpPr>
            <p:cNvPr id="46" name="图形 6" descr="区块链 纯色填充"/>
            <p:cNvSpPr/>
            <p:nvPr/>
          </p:nvSpPr>
          <p:spPr>
            <a:xfrm>
              <a:off x="4788884" y="1365551"/>
              <a:ext cx="143160" cy="249888"/>
            </a:xfrm>
            <a:custGeom>
              <a:avLst/>
              <a:gdLst>
                <a:gd name="connsiteX0" fmla="*/ 0 w 143160"/>
                <a:gd name="connsiteY0" fmla="*/ 249888 h 249888"/>
                <a:gd name="connsiteX1" fmla="*/ 143161 w 143160"/>
                <a:gd name="connsiteY1" fmla="*/ 163116 h 249888"/>
                <a:gd name="connsiteX2" fmla="*/ 143161 w 143160"/>
                <a:gd name="connsiteY2" fmla="*/ 0 h 249888"/>
                <a:gd name="connsiteX3" fmla="*/ 0 w 143160"/>
                <a:gd name="connsiteY3" fmla="*/ 86725 h 249888"/>
                <a:gd name="connsiteX4" fmla="*/ 0 w 143160"/>
                <a:gd name="connsiteY4" fmla="*/ 249888 h 24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60" h="249888">
                  <a:moveTo>
                    <a:pt x="0" y="249888"/>
                  </a:moveTo>
                  <a:lnTo>
                    <a:pt x="143161" y="163116"/>
                  </a:lnTo>
                  <a:lnTo>
                    <a:pt x="143161" y="0"/>
                  </a:lnTo>
                  <a:lnTo>
                    <a:pt x="0" y="86725"/>
                  </a:lnTo>
                  <a:lnTo>
                    <a:pt x="0" y="249888"/>
                  </a:lnTo>
                  <a:close/>
                </a:path>
              </a:pathLst>
            </a:custGeom>
            <a:grpFill/>
            <a:ln w="15875" cap="flat">
              <a:solidFill>
                <a:schemeClr val="accent1"/>
              </a:solidFill>
              <a:prstDash val="solid"/>
              <a:miter/>
            </a:ln>
          </p:spPr>
          <p:txBody>
            <a:bodyPr rtlCol="0" anchor="ctr"/>
            <a:lstStyle/>
            <a:p>
              <a:endParaRPr lang="zh-CN" altLang="en-US"/>
            </a:p>
          </p:txBody>
        </p:sp>
        <p:sp>
          <p:nvSpPr>
            <p:cNvPr id="48" name="图形 6" descr="区块链 纯色填充"/>
            <p:cNvSpPr/>
            <p:nvPr/>
          </p:nvSpPr>
          <p:spPr>
            <a:xfrm>
              <a:off x="4389120" y="957986"/>
              <a:ext cx="143160" cy="249783"/>
            </a:xfrm>
            <a:custGeom>
              <a:avLst/>
              <a:gdLst>
                <a:gd name="connsiteX0" fmla="*/ 39653 w 143160"/>
                <a:gd name="connsiteY0" fmla="*/ 99203 h 249783"/>
                <a:gd name="connsiteX1" fmla="*/ 56074 w 143160"/>
                <a:gd name="connsiteY1" fmla="*/ 95479 h 249783"/>
                <a:gd name="connsiteX2" fmla="*/ 94184 w 143160"/>
                <a:gd name="connsiteY2" fmla="*/ 133568 h 249783"/>
                <a:gd name="connsiteX3" fmla="*/ 72514 w 143160"/>
                <a:gd name="connsiteY3" fmla="*/ 167954 h 249783"/>
                <a:gd name="connsiteX4" fmla="*/ 36509 w 143160"/>
                <a:gd name="connsiteY4" fmla="*/ 185156 h 249783"/>
                <a:gd name="connsiteX5" fmla="*/ 143161 w 143160"/>
                <a:gd name="connsiteY5" fmla="*/ 249784 h 249783"/>
                <a:gd name="connsiteX6" fmla="*/ 143161 w 143160"/>
                <a:gd name="connsiteY6" fmla="*/ 86725 h 249783"/>
                <a:gd name="connsiteX7" fmla="*/ 0 w 143160"/>
                <a:gd name="connsiteY7" fmla="*/ 0 h 249783"/>
                <a:gd name="connsiteX8" fmla="*/ 0 w 143160"/>
                <a:gd name="connsiteY8" fmla="*/ 118110 h 24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60" h="249783">
                  <a:moveTo>
                    <a:pt x="39653" y="99203"/>
                  </a:moveTo>
                  <a:cubicBezTo>
                    <a:pt x="44775" y="96738"/>
                    <a:pt x="50389" y="95464"/>
                    <a:pt x="56074" y="95479"/>
                  </a:cubicBezTo>
                  <a:cubicBezTo>
                    <a:pt x="77115" y="95473"/>
                    <a:pt x="94178" y="112525"/>
                    <a:pt x="94184" y="133568"/>
                  </a:cubicBezTo>
                  <a:cubicBezTo>
                    <a:pt x="94189" y="148248"/>
                    <a:pt x="85758" y="161624"/>
                    <a:pt x="72514" y="167954"/>
                  </a:cubicBezTo>
                  <a:lnTo>
                    <a:pt x="36509" y="185156"/>
                  </a:lnTo>
                  <a:lnTo>
                    <a:pt x="143161" y="249784"/>
                  </a:lnTo>
                  <a:lnTo>
                    <a:pt x="143161" y="86725"/>
                  </a:lnTo>
                  <a:lnTo>
                    <a:pt x="0" y="0"/>
                  </a:lnTo>
                  <a:lnTo>
                    <a:pt x="0" y="118110"/>
                  </a:lnTo>
                  <a:close/>
                </a:path>
              </a:pathLst>
            </a:custGeom>
            <a:grpFill/>
            <a:ln w="15875" cap="flat">
              <a:solidFill>
                <a:schemeClr val="accent1"/>
              </a:solidFill>
              <a:prstDash val="solid"/>
              <a:miter/>
            </a:ln>
          </p:spPr>
          <p:txBody>
            <a:bodyPr rtlCol="0" anchor="ctr"/>
            <a:lstStyle/>
            <a:p>
              <a:endParaRPr lang="zh-CN" altLang="en-US"/>
            </a:p>
          </p:txBody>
        </p:sp>
        <p:sp>
          <p:nvSpPr>
            <p:cNvPr id="49" name="图形 6" descr="区块链 纯色填充"/>
            <p:cNvSpPr/>
            <p:nvPr/>
          </p:nvSpPr>
          <p:spPr>
            <a:xfrm>
              <a:off x="4550759" y="957891"/>
              <a:ext cx="143160" cy="249878"/>
            </a:xfrm>
            <a:custGeom>
              <a:avLst/>
              <a:gdLst>
                <a:gd name="connsiteX0" fmla="*/ 0 w 143160"/>
                <a:gd name="connsiteY0" fmla="*/ 86725 h 249878"/>
                <a:gd name="connsiteX1" fmla="*/ 0 w 143160"/>
                <a:gd name="connsiteY1" fmla="*/ 249879 h 249878"/>
                <a:gd name="connsiteX2" fmla="*/ 106680 w 143160"/>
                <a:gd name="connsiteY2" fmla="*/ 185242 h 249878"/>
                <a:gd name="connsiteX3" fmla="*/ 70685 w 143160"/>
                <a:gd name="connsiteY3" fmla="*/ 168040 h 249878"/>
                <a:gd name="connsiteX4" fmla="*/ 52768 w 143160"/>
                <a:gd name="connsiteY4" fmla="*/ 117225 h 249878"/>
                <a:gd name="connsiteX5" fmla="*/ 87087 w 143160"/>
                <a:gd name="connsiteY5" fmla="*/ 95574 h 249878"/>
                <a:gd name="connsiteX6" fmla="*/ 103518 w 143160"/>
                <a:gd name="connsiteY6" fmla="*/ 99317 h 249878"/>
                <a:gd name="connsiteX7" fmla="*/ 143161 w 143160"/>
                <a:gd name="connsiteY7" fmla="*/ 118243 h 249878"/>
                <a:gd name="connsiteX8" fmla="*/ 143161 w 143160"/>
                <a:gd name="connsiteY8" fmla="*/ 0 h 2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60" h="249878">
                  <a:moveTo>
                    <a:pt x="0" y="86725"/>
                  </a:moveTo>
                  <a:lnTo>
                    <a:pt x="0" y="249879"/>
                  </a:lnTo>
                  <a:lnTo>
                    <a:pt x="106680" y="185242"/>
                  </a:lnTo>
                  <a:lnTo>
                    <a:pt x="70685" y="168040"/>
                  </a:lnTo>
                  <a:cubicBezTo>
                    <a:pt x="51705" y="158955"/>
                    <a:pt x="43684" y="136205"/>
                    <a:pt x="52768" y="117225"/>
                  </a:cubicBezTo>
                  <a:cubicBezTo>
                    <a:pt x="59093" y="104009"/>
                    <a:pt x="72436" y="95592"/>
                    <a:pt x="87087" y="95574"/>
                  </a:cubicBezTo>
                  <a:cubicBezTo>
                    <a:pt x="92776" y="95565"/>
                    <a:pt x="98393" y="96845"/>
                    <a:pt x="103518" y="99317"/>
                  </a:cubicBezTo>
                  <a:lnTo>
                    <a:pt x="143161" y="118243"/>
                  </a:lnTo>
                  <a:lnTo>
                    <a:pt x="143161" y="0"/>
                  </a:lnTo>
                  <a:close/>
                </a:path>
              </a:pathLst>
            </a:custGeom>
            <a:grpFill/>
            <a:ln w="15875" cap="flat">
              <a:solidFill>
                <a:schemeClr val="accent1"/>
              </a:solidFill>
              <a:prstDash val="solid"/>
              <a:miter/>
            </a:ln>
          </p:spPr>
          <p:txBody>
            <a:bodyPr rtlCol="0" anchor="ctr"/>
            <a:lstStyle/>
            <a:p>
              <a:endParaRPr lang="zh-CN" altLang="en-US"/>
            </a:p>
          </p:txBody>
        </p:sp>
        <p:sp>
          <p:nvSpPr>
            <p:cNvPr id="50" name="图形 6" descr="区块链 纯色填充"/>
            <p:cNvSpPr/>
            <p:nvPr/>
          </p:nvSpPr>
          <p:spPr>
            <a:xfrm>
              <a:off x="4389120" y="843915"/>
              <a:ext cx="304800" cy="184727"/>
            </a:xfrm>
            <a:custGeom>
              <a:avLst/>
              <a:gdLst>
                <a:gd name="connsiteX0" fmla="*/ 221447 w 304800"/>
                <a:gd name="connsiteY0" fmla="*/ 142885 h 184727"/>
                <a:gd name="connsiteX1" fmla="*/ 239220 w 304800"/>
                <a:gd name="connsiteY1" fmla="*/ 132083 h 184727"/>
                <a:gd name="connsiteX2" fmla="*/ 304800 w 304800"/>
                <a:gd name="connsiteY2" fmla="*/ 92364 h 184727"/>
                <a:gd name="connsiteX3" fmla="*/ 152400 w 304800"/>
                <a:gd name="connsiteY3" fmla="*/ 0 h 184727"/>
                <a:gd name="connsiteX4" fmla="*/ 86820 w 304800"/>
                <a:gd name="connsiteY4" fmla="*/ 39719 h 184727"/>
                <a:gd name="connsiteX5" fmla="*/ 69047 w 304800"/>
                <a:gd name="connsiteY5" fmla="*/ 50521 h 184727"/>
                <a:gd name="connsiteX6" fmla="*/ 0 w 304800"/>
                <a:gd name="connsiteY6" fmla="*/ 92364 h 184727"/>
                <a:gd name="connsiteX7" fmla="*/ 152400 w 304800"/>
                <a:gd name="connsiteY7" fmla="*/ 184728 h 184727"/>
                <a:gd name="connsiteX8" fmla="*/ 221447 w 304800"/>
                <a:gd name="connsiteY8" fmla="*/ 142885 h 18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 h="184727">
                  <a:moveTo>
                    <a:pt x="221447" y="142885"/>
                  </a:moveTo>
                  <a:lnTo>
                    <a:pt x="239220" y="132083"/>
                  </a:lnTo>
                  <a:lnTo>
                    <a:pt x="304800" y="92364"/>
                  </a:lnTo>
                  <a:lnTo>
                    <a:pt x="152400" y="0"/>
                  </a:lnTo>
                  <a:lnTo>
                    <a:pt x="86820" y="39719"/>
                  </a:lnTo>
                  <a:lnTo>
                    <a:pt x="69047" y="50521"/>
                  </a:lnTo>
                  <a:lnTo>
                    <a:pt x="0" y="92364"/>
                  </a:lnTo>
                  <a:lnTo>
                    <a:pt x="152400" y="184728"/>
                  </a:lnTo>
                  <a:lnTo>
                    <a:pt x="221447" y="142885"/>
                  </a:lnTo>
                  <a:close/>
                </a:path>
              </a:pathLst>
            </a:custGeom>
            <a:grpFill/>
            <a:ln w="15875" cap="flat">
              <a:solidFill>
                <a:schemeClr val="accent1"/>
              </a:solidFill>
              <a:prstDash val="solid"/>
              <a:miter/>
            </a:ln>
          </p:spPr>
          <p:txBody>
            <a:bodyPr rtlCol="0" anchor="ctr"/>
            <a:lstStyle/>
            <a:p>
              <a:endParaRPr lang="zh-CN" altLang="en-US"/>
            </a:p>
          </p:txBody>
        </p:sp>
        <p:sp>
          <p:nvSpPr>
            <p:cNvPr id="51" name="图形 6" descr="区块链 纯色填充"/>
            <p:cNvSpPr/>
            <p:nvPr/>
          </p:nvSpPr>
          <p:spPr>
            <a:xfrm>
              <a:off x="4150995" y="1274664"/>
              <a:ext cx="304800" cy="161705"/>
            </a:xfrm>
            <a:custGeom>
              <a:avLst/>
              <a:gdLst>
                <a:gd name="connsiteX0" fmla="*/ 239220 w 304800"/>
                <a:gd name="connsiteY0" fmla="*/ 108995 h 161705"/>
                <a:gd name="connsiteX1" fmla="*/ 304800 w 304800"/>
                <a:gd name="connsiteY1" fmla="*/ 69313 h 161705"/>
                <a:gd name="connsiteX2" fmla="*/ 190500 w 304800"/>
                <a:gd name="connsiteY2" fmla="*/ 0 h 161705"/>
                <a:gd name="connsiteX3" fmla="*/ 190500 w 304800"/>
                <a:gd name="connsiteY3" fmla="*/ 42863 h 161705"/>
                <a:gd name="connsiteX4" fmla="*/ 152400 w 304800"/>
                <a:gd name="connsiteY4" fmla="*/ 80963 h 161705"/>
                <a:gd name="connsiteX5" fmla="*/ 114300 w 304800"/>
                <a:gd name="connsiteY5" fmla="*/ 42863 h 161705"/>
                <a:gd name="connsiteX6" fmla="*/ 114300 w 304800"/>
                <a:gd name="connsiteY6" fmla="*/ 0 h 161705"/>
                <a:gd name="connsiteX7" fmla="*/ 86820 w 304800"/>
                <a:gd name="connsiteY7" fmla="*/ 16640 h 161705"/>
                <a:gd name="connsiteX8" fmla="*/ 69047 w 304800"/>
                <a:gd name="connsiteY8" fmla="*/ 27403 h 161705"/>
                <a:gd name="connsiteX9" fmla="*/ 0 w 304800"/>
                <a:gd name="connsiteY9" fmla="*/ 69313 h 161705"/>
                <a:gd name="connsiteX10" fmla="*/ 152400 w 304800"/>
                <a:gd name="connsiteY10" fmla="*/ 161706 h 161705"/>
                <a:gd name="connsiteX11" fmla="*/ 221447 w 304800"/>
                <a:gd name="connsiteY11" fmla="*/ 119796 h 16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00" h="161705">
                  <a:moveTo>
                    <a:pt x="239220" y="108995"/>
                  </a:moveTo>
                  <a:lnTo>
                    <a:pt x="304800" y="69313"/>
                  </a:lnTo>
                  <a:lnTo>
                    <a:pt x="190500" y="0"/>
                  </a:lnTo>
                  <a:lnTo>
                    <a:pt x="190500" y="42863"/>
                  </a:lnTo>
                  <a:cubicBezTo>
                    <a:pt x="190500" y="63904"/>
                    <a:pt x="173442" y="80963"/>
                    <a:pt x="152400" y="80963"/>
                  </a:cubicBezTo>
                  <a:cubicBezTo>
                    <a:pt x="131358" y="80963"/>
                    <a:pt x="114300" y="63904"/>
                    <a:pt x="114300" y="42863"/>
                  </a:cubicBezTo>
                  <a:lnTo>
                    <a:pt x="114300" y="0"/>
                  </a:lnTo>
                  <a:lnTo>
                    <a:pt x="86820" y="16640"/>
                  </a:lnTo>
                  <a:lnTo>
                    <a:pt x="69047" y="27403"/>
                  </a:lnTo>
                  <a:lnTo>
                    <a:pt x="0" y="69313"/>
                  </a:lnTo>
                  <a:lnTo>
                    <a:pt x="152400" y="161706"/>
                  </a:lnTo>
                  <a:lnTo>
                    <a:pt x="221447" y="119796"/>
                  </a:lnTo>
                  <a:close/>
                </a:path>
              </a:pathLst>
            </a:custGeom>
            <a:grpFill/>
            <a:ln w="15875" cap="flat">
              <a:solidFill>
                <a:schemeClr val="accent1"/>
              </a:solidFill>
              <a:prstDash val="solid"/>
              <a:miter/>
            </a:ln>
          </p:spPr>
          <p:txBody>
            <a:bodyPr rtlCol="0" anchor="ctr"/>
            <a:lstStyle/>
            <a:p>
              <a:endParaRPr lang="zh-CN" altLang="en-US"/>
            </a:p>
          </p:txBody>
        </p:sp>
        <p:sp>
          <p:nvSpPr>
            <p:cNvPr id="52" name="图形 6" descr="区块链 纯色填充"/>
            <p:cNvSpPr/>
            <p:nvPr/>
          </p:nvSpPr>
          <p:spPr>
            <a:xfrm>
              <a:off x="4627245" y="1274664"/>
              <a:ext cx="304800" cy="161705"/>
            </a:xfrm>
            <a:custGeom>
              <a:avLst/>
              <a:gdLst>
                <a:gd name="connsiteX0" fmla="*/ 239220 w 304800"/>
                <a:gd name="connsiteY0" fmla="*/ 108995 h 161705"/>
                <a:gd name="connsiteX1" fmla="*/ 304800 w 304800"/>
                <a:gd name="connsiteY1" fmla="*/ 69313 h 161705"/>
                <a:gd name="connsiteX2" fmla="*/ 190500 w 304800"/>
                <a:gd name="connsiteY2" fmla="*/ 0 h 161705"/>
                <a:gd name="connsiteX3" fmla="*/ 190500 w 304800"/>
                <a:gd name="connsiteY3" fmla="*/ 42863 h 161705"/>
                <a:gd name="connsiteX4" fmla="*/ 152400 w 304800"/>
                <a:gd name="connsiteY4" fmla="*/ 80963 h 161705"/>
                <a:gd name="connsiteX5" fmla="*/ 114300 w 304800"/>
                <a:gd name="connsiteY5" fmla="*/ 42863 h 161705"/>
                <a:gd name="connsiteX6" fmla="*/ 114300 w 304800"/>
                <a:gd name="connsiteY6" fmla="*/ 0 h 161705"/>
                <a:gd name="connsiteX7" fmla="*/ 86820 w 304800"/>
                <a:gd name="connsiteY7" fmla="*/ 16631 h 161705"/>
                <a:gd name="connsiteX8" fmla="*/ 69047 w 304800"/>
                <a:gd name="connsiteY8" fmla="*/ 27403 h 161705"/>
                <a:gd name="connsiteX9" fmla="*/ 0 w 304800"/>
                <a:gd name="connsiteY9" fmla="*/ 69313 h 161705"/>
                <a:gd name="connsiteX10" fmla="*/ 152400 w 304800"/>
                <a:gd name="connsiteY10" fmla="*/ 161706 h 161705"/>
                <a:gd name="connsiteX11" fmla="*/ 221447 w 304800"/>
                <a:gd name="connsiteY11" fmla="*/ 119796 h 16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00" h="161705">
                  <a:moveTo>
                    <a:pt x="239220" y="108995"/>
                  </a:moveTo>
                  <a:lnTo>
                    <a:pt x="304800" y="69313"/>
                  </a:lnTo>
                  <a:lnTo>
                    <a:pt x="190500" y="0"/>
                  </a:lnTo>
                  <a:lnTo>
                    <a:pt x="190500" y="42863"/>
                  </a:lnTo>
                  <a:cubicBezTo>
                    <a:pt x="190500" y="63904"/>
                    <a:pt x="173442" y="80963"/>
                    <a:pt x="152400" y="80963"/>
                  </a:cubicBezTo>
                  <a:cubicBezTo>
                    <a:pt x="131358" y="80963"/>
                    <a:pt x="114300" y="63904"/>
                    <a:pt x="114300" y="42863"/>
                  </a:cubicBezTo>
                  <a:lnTo>
                    <a:pt x="114300" y="0"/>
                  </a:lnTo>
                  <a:lnTo>
                    <a:pt x="86820" y="16631"/>
                  </a:lnTo>
                  <a:lnTo>
                    <a:pt x="69047" y="27403"/>
                  </a:lnTo>
                  <a:lnTo>
                    <a:pt x="0" y="69313"/>
                  </a:lnTo>
                  <a:lnTo>
                    <a:pt x="152400" y="161706"/>
                  </a:lnTo>
                  <a:lnTo>
                    <a:pt x="221447" y="119796"/>
                  </a:lnTo>
                  <a:close/>
                </a:path>
              </a:pathLst>
            </a:custGeom>
            <a:grpFill/>
            <a:ln w="15875" cap="flat">
              <a:solidFill>
                <a:schemeClr val="accent1"/>
              </a:solidFill>
              <a:prstDash val="solid"/>
              <a:miter/>
            </a:ln>
          </p:spPr>
          <p:txBody>
            <a:bodyPr rtlCol="0" anchor="ctr"/>
            <a:lstStyle/>
            <a:p>
              <a:endParaRPr lang="zh-CN" altLang="en-US"/>
            </a:p>
          </p:txBody>
        </p:sp>
        <p:sp>
          <p:nvSpPr>
            <p:cNvPr id="53" name="图形 6" descr="区块链 纯色填充"/>
            <p:cNvSpPr/>
            <p:nvPr/>
          </p:nvSpPr>
          <p:spPr>
            <a:xfrm>
              <a:off x="4627245" y="1365637"/>
              <a:ext cx="143160" cy="249802"/>
            </a:xfrm>
            <a:custGeom>
              <a:avLst/>
              <a:gdLst>
                <a:gd name="connsiteX0" fmla="*/ 0 w 143160"/>
                <a:gd name="connsiteY0" fmla="*/ 15250 h 249802"/>
                <a:gd name="connsiteX1" fmla="*/ 0 w 143160"/>
                <a:gd name="connsiteY1" fmla="*/ 123568 h 249802"/>
                <a:gd name="connsiteX2" fmla="*/ 27699 w 143160"/>
                <a:gd name="connsiteY2" fmla="*/ 106566 h 249802"/>
                <a:gd name="connsiteX3" fmla="*/ 80105 w 143160"/>
                <a:gd name="connsiteY3" fmla="*/ 119110 h 249802"/>
                <a:gd name="connsiteX4" fmla="*/ 67561 w 143160"/>
                <a:gd name="connsiteY4" fmla="*/ 171517 h 249802"/>
                <a:gd name="connsiteX5" fmla="*/ 40957 w 143160"/>
                <a:gd name="connsiteY5" fmla="*/ 187890 h 249802"/>
                <a:gd name="connsiteX6" fmla="*/ 143161 w 143160"/>
                <a:gd name="connsiteY6" fmla="*/ 249803 h 249802"/>
                <a:gd name="connsiteX7" fmla="*/ 143161 w 143160"/>
                <a:gd name="connsiteY7" fmla="*/ 86735 h 249802"/>
                <a:gd name="connsiteX8" fmla="*/ 0 w 143160"/>
                <a:gd name="connsiteY8" fmla="*/ 0 h 24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60" h="249802">
                  <a:moveTo>
                    <a:pt x="0" y="15250"/>
                  </a:moveTo>
                  <a:lnTo>
                    <a:pt x="0" y="123568"/>
                  </a:lnTo>
                  <a:lnTo>
                    <a:pt x="27699" y="106566"/>
                  </a:lnTo>
                  <a:cubicBezTo>
                    <a:pt x="45634" y="95558"/>
                    <a:pt x="69097" y="101175"/>
                    <a:pt x="80105" y="119110"/>
                  </a:cubicBezTo>
                  <a:cubicBezTo>
                    <a:pt x="91113" y="137046"/>
                    <a:pt x="85496" y="160509"/>
                    <a:pt x="67561" y="171517"/>
                  </a:cubicBezTo>
                  <a:lnTo>
                    <a:pt x="40957" y="187890"/>
                  </a:lnTo>
                  <a:lnTo>
                    <a:pt x="143161" y="249803"/>
                  </a:lnTo>
                  <a:lnTo>
                    <a:pt x="143161" y="86735"/>
                  </a:lnTo>
                  <a:lnTo>
                    <a:pt x="0" y="0"/>
                  </a:lnTo>
                  <a:close/>
                </a:path>
              </a:pathLst>
            </a:custGeom>
            <a:grpFill/>
            <a:ln w="15875" cap="flat">
              <a:solidFill>
                <a:schemeClr val="accent1"/>
              </a:solidFill>
              <a:prstDash val="solid"/>
              <a:miter/>
            </a:ln>
          </p:spPr>
          <p:txBody>
            <a:bodyPr rtlCol="0" anchor="ctr"/>
            <a:lstStyle/>
            <a:p>
              <a:endParaRPr lang="zh-CN" altLang="en-US"/>
            </a:p>
          </p:txBody>
        </p:sp>
        <p:sp>
          <p:nvSpPr>
            <p:cNvPr id="54" name="图形 6" descr="区块链 纯色填充"/>
            <p:cNvSpPr/>
            <p:nvPr/>
          </p:nvSpPr>
          <p:spPr>
            <a:xfrm>
              <a:off x="4312634" y="1365551"/>
              <a:ext cx="143160" cy="249888"/>
            </a:xfrm>
            <a:custGeom>
              <a:avLst/>
              <a:gdLst>
                <a:gd name="connsiteX0" fmla="*/ 74828 w 143160"/>
                <a:gd name="connsiteY0" fmla="*/ 167307 h 249888"/>
                <a:gd name="connsiteX1" fmla="*/ 63955 w 143160"/>
                <a:gd name="connsiteY1" fmla="*/ 114533 h 249888"/>
                <a:gd name="connsiteX2" fmla="*/ 116243 w 143160"/>
                <a:gd name="connsiteY2" fmla="*/ 103346 h 249888"/>
                <a:gd name="connsiteX3" fmla="*/ 143161 w 143160"/>
                <a:gd name="connsiteY3" fmla="*/ 120777 h 249888"/>
                <a:gd name="connsiteX4" fmla="*/ 143161 w 143160"/>
                <a:gd name="connsiteY4" fmla="*/ 0 h 249888"/>
                <a:gd name="connsiteX5" fmla="*/ 0 w 143160"/>
                <a:gd name="connsiteY5" fmla="*/ 86725 h 249888"/>
                <a:gd name="connsiteX6" fmla="*/ 0 w 143160"/>
                <a:gd name="connsiteY6" fmla="*/ 249888 h 249888"/>
                <a:gd name="connsiteX7" fmla="*/ 104518 w 143160"/>
                <a:gd name="connsiteY7" fmla="*/ 186538 h 24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60" h="249888">
                  <a:moveTo>
                    <a:pt x="74828" y="167307"/>
                  </a:moveTo>
                  <a:cubicBezTo>
                    <a:pt x="57253" y="155737"/>
                    <a:pt x="52385" y="132109"/>
                    <a:pt x="63955" y="114533"/>
                  </a:cubicBezTo>
                  <a:cubicBezTo>
                    <a:pt x="75401" y="97146"/>
                    <a:pt x="98684" y="92165"/>
                    <a:pt x="116243" y="103346"/>
                  </a:cubicBezTo>
                  <a:lnTo>
                    <a:pt x="143161" y="120777"/>
                  </a:lnTo>
                  <a:lnTo>
                    <a:pt x="143161" y="0"/>
                  </a:lnTo>
                  <a:lnTo>
                    <a:pt x="0" y="86725"/>
                  </a:lnTo>
                  <a:lnTo>
                    <a:pt x="0" y="249888"/>
                  </a:lnTo>
                  <a:lnTo>
                    <a:pt x="104518" y="186538"/>
                  </a:lnTo>
                  <a:close/>
                </a:path>
              </a:pathLst>
            </a:custGeom>
            <a:grpFill/>
            <a:ln w="15875" cap="flat">
              <a:solidFill>
                <a:schemeClr val="accent1"/>
              </a:solidFill>
              <a:prstDash val="solid"/>
              <a:miter/>
            </a:ln>
          </p:spPr>
          <p:txBody>
            <a:bodyPr rtlCol="0" anchor="ctr"/>
            <a:lstStyle/>
            <a:p>
              <a:endParaRPr lang="zh-CN" altLang="en-US"/>
            </a:p>
          </p:txBody>
        </p:sp>
        <p:sp>
          <p:nvSpPr>
            <p:cNvPr id="55" name="图形 6" descr="区块链 纯色填充"/>
            <p:cNvSpPr/>
            <p:nvPr/>
          </p:nvSpPr>
          <p:spPr>
            <a:xfrm>
              <a:off x="4388856" y="1481656"/>
              <a:ext cx="305069" cy="124258"/>
            </a:xfrm>
            <a:custGeom>
              <a:avLst/>
              <a:gdLst>
                <a:gd name="connsiteX0" fmla="*/ 152073 w 305069"/>
                <a:gd name="connsiteY0" fmla="*/ 124258 h 124258"/>
                <a:gd name="connsiteX1" fmla="*/ 141720 w 305069"/>
                <a:gd name="connsiteY1" fmla="*/ 121201 h 124258"/>
                <a:gd name="connsiteX2" fmla="*/ 8960 w 305069"/>
                <a:gd name="connsiteY2" fmla="*/ 35209 h 124258"/>
                <a:gd name="connsiteX3" fmla="*/ 2896 w 305069"/>
                <a:gd name="connsiteY3" fmla="*/ 8960 h 124258"/>
                <a:gd name="connsiteX4" fmla="*/ 29145 w 305069"/>
                <a:gd name="connsiteY4" fmla="*/ 2896 h 124258"/>
                <a:gd name="connsiteX5" fmla="*/ 29668 w 305069"/>
                <a:gd name="connsiteY5" fmla="*/ 3234 h 124258"/>
                <a:gd name="connsiteX6" fmla="*/ 152350 w 305069"/>
                <a:gd name="connsiteY6" fmla="*/ 82691 h 124258"/>
                <a:gd name="connsiteX7" fmla="*/ 276051 w 305069"/>
                <a:gd name="connsiteY7" fmla="*/ 6787 h 124258"/>
                <a:gd name="connsiteX8" fmla="*/ 302254 w 305069"/>
                <a:gd name="connsiteY8" fmla="*/ 13064 h 124258"/>
                <a:gd name="connsiteX9" fmla="*/ 295977 w 305069"/>
                <a:gd name="connsiteY9" fmla="*/ 39267 h 124258"/>
                <a:gd name="connsiteX10" fmla="*/ 162027 w 305069"/>
                <a:gd name="connsiteY10" fmla="*/ 121449 h 124258"/>
                <a:gd name="connsiteX11" fmla="*/ 152073 w 305069"/>
                <a:gd name="connsiteY11" fmla="*/ 124258 h 12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069" h="124258">
                  <a:moveTo>
                    <a:pt x="152073" y="124258"/>
                  </a:moveTo>
                  <a:cubicBezTo>
                    <a:pt x="148400" y="124259"/>
                    <a:pt x="144804" y="123197"/>
                    <a:pt x="141720" y="121201"/>
                  </a:cubicBezTo>
                  <a:lnTo>
                    <a:pt x="8960" y="35209"/>
                  </a:lnTo>
                  <a:cubicBezTo>
                    <a:pt x="37" y="29635"/>
                    <a:pt x="-2678" y="17883"/>
                    <a:pt x="2896" y="8960"/>
                  </a:cubicBezTo>
                  <a:cubicBezTo>
                    <a:pt x="8470" y="37"/>
                    <a:pt x="20222" y="-2678"/>
                    <a:pt x="29145" y="2896"/>
                  </a:cubicBezTo>
                  <a:cubicBezTo>
                    <a:pt x="29321" y="3005"/>
                    <a:pt x="29495" y="3119"/>
                    <a:pt x="29668" y="3234"/>
                  </a:cubicBezTo>
                  <a:lnTo>
                    <a:pt x="152350" y="82691"/>
                  </a:lnTo>
                  <a:lnTo>
                    <a:pt x="276051" y="6787"/>
                  </a:lnTo>
                  <a:cubicBezTo>
                    <a:pt x="285019" y="1284"/>
                    <a:pt x="296751" y="4095"/>
                    <a:pt x="302254" y="13064"/>
                  </a:cubicBezTo>
                  <a:cubicBezTo>
                    <a:pt x="307757" y="22032"/>
                    <a:pt x="304946" y="33764"/>
                    <a:pt x="295977" y="39267"/>
                  </a:cubicBezTo>
                  <a:lnTo>
                    <a:pt x="162027" y="121449"/>
                  </a:lnTo>
                  <a:cubicBezTo>
                    <a:pt x="159031" y="123285"/>
                    <a:pt x="155587" y="124257"/>
                    <a:pt x="152073" y="124258"/>
                  </a:cubicBezTo>
                  <a:close/>
                </a:path>
              </a:pathLst>
            </a:custGeom>
            <a:grpFill/>
            <a:ln w="15875" cap="flat">
              <a:solidFill>
                <a:schemeClr val="accent1"/>
              </a:solidFill>
              <a:prstDash val="solid"/>
              <a:miter/>
            </a:ln>
          </p:spPr>
          <p:txBody>
            <a:bodyPr rtlCol="0" anchor="ctr"/>
            <a:lstStyle/>
            <a:p>
              <a:endParaRPr lang="zh-CN" altLang="en-US"/>
            </a:p>
          </p:txBody>
        </p:sp>
        <p:sp>
          <p:nvSpPr>
            <p:cNvPr id="56" name="图形 6" descr="区块链 纯色填充"/>
            <p:cNvSpPr/>
            <p:nvPr/>
          </p:nvSpPr>
          <p:spPr>
            <a:xfrm>
              <a:off x="4284345" y="1072506"/>
              <a:ext cx="179912" cy="264022"/>
            </a:xfrm>
            <a:custGeom>
              <a:avLst/>
              <a:gdLst>
                <a:gd name="connsiteX0" fmla="*/ 38100 w 179912"/>
                <a:gd name="connsiteY0" fmla="*/ 244973 h 264022"/>
                <a:gd name="connsiteX1" fmla="*/ 38100 w 179912"/>
                <a:gd name="connsiteY1" fmla="*/ 98812 h 264022"/>
                <a:gd name="connsiteX2" fmla="*/ 169069 w 179912"/>
                <a:gd name="connsiteY2" fmla="*/ 36252 h 264022"/>
                <a:gd name="connsiteX3" fmla="*/ 178046 w 179912"/>
                <a:gd name="connsiteY3" fmla="*/ 10844 h 264022"/>
                <a:gd name="connsiteX4" fmla="*/ 152638 w 179912"/>
                <a:gd name="connsiteY4" fmla="*/ 1866 h 264022"/>
                <a:gd name="connsiteX5" fmla="*/ 10849 w 179912"/>
                <a:gd name="connsiteY5" fmla="*/ 69618 h 264022"/>
                <a:gd name="connsiteX6" fmla="*/ 0 w 179912"/>
                <a:gd name="connsiteY6" fmla="*/ 86801 h 264022"/>
                <a:gd name="connsiteX7" fmla="*/ 0 w 179912"/>
                <a:gd name="connsiteY7" fmla="*/ 244973 h 264022"/>
                <a:gd name="connsiteX8" fmla="*/ 19050 w 179912"/>
                <a:gd name="connsiteY8" fmla="*/ 264023 h 264022"/>
                <a:gd name="connsiteX9" fmla="*/ 19050 w 179912"/>
                <a:gd name="connsiteY9" fmla="*/ 264023 h 264022"/>
                <a:gd name="connsiteX10" fmla="*/ 38100 w 179912"/>
                <a:gd name="connsiteY10" fmla="*/ 244973 h 26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912" h="264022">
                  <a:moveTo>
                    <a:pt x="38100" y="244973"/>
                  </a:moveTo>
                  <a:lnTo>
                    <a:pt x="38100" y="98812"/>
                  </a:lnTo>
                  <a:lnTo>
                    <a:pt x="169069" y="36252"/>
                  </a:lnTo>
                  <a:cubicBezTo>
                    <a:pt x="178564" y="31715"/>
                    <a:pt x="182583" y="20339"/>
                    <a:pt x="178046" y="10844"/>
                  </a:cubicBezTo>
                  <a:cubicBezTo>
                    <a:pt x="173509" y="1348"/>
                    <a:pt x="162134" y="-2671"/>
                    <a:pt x="152638" y="1866"/>
                  </a:cubicBezTo>
                  <a:lnTo>
                    <a:pt x="10849" y="69618"/>
                  </a:lnTo>
                  <a:cubicBezTo>
                    <a:pt x="4224" y="72777"/>
                    <a:pt x="5" y="79462"/>
                    <a:pt x="0" y="86801"/>
                  </a:cubicBezTo>
                  <a:lnTo>
                    <a:pt x="0" y="244973"/>
                  </a:lnTo>
                  <a:cubicBezTo>
                    <a:pt x="0" y="255494"/>
                    <a:pt x="8529" y="264023"/>
                    <a:pt x="19050" y="264023"/>
                  </a:cubicBezTo>
                  <a:lnTo>
                    <a:pt x="19050" y="264023"/>
                  </a:lnTo>
                  <a:cubicBezTo>
                    <a:pt x="29571" y="264023"/>
                    <a:pt x="38100" y="255494"/>
                    <a:pt x="38100" y="244973"/>
                  </a:cubicBezTo>
                  <a:close/>
                </a:path>
              </a:pathLst>
            </a:custGeom>
            <a:grpFill/>
            <a:ln w="15875" cap="flat">
              <a:solidFill>
                <a:schemeClr val="accent1"/>
              </a:solidFill>
              <a:prstDash val="solid"/>
              <a:miter/>
            </a:ln>
          </p:spPr>
          <p:txBody>
            <a:bodyPr rtlCol="0" anchor="ctr"/>
            <a:lstStyle/>
            <a:p>
              <a:endParaRPr lang="zh-CN" altLang="en-US"/>
            </a:p>
          </p:txBody>
        </p:sp>
        <p:sp>
          <p:nvSpPr>
            <p:cNvPr id="57" name="图形 6" descr="区块链 纯色填充"/>
            <p:cNvSpPr/>
            <p:nvPr/>
          </p:nvSpPr>
          <p:spPr>
            <a:xfrm>
              <a:off x="4618782" y="1072553"/>
              <a:ext cx="179912" cy="263975"/>
            </a:xfrm>
            <a:custGeom>
              <a:avLst/>
              <a:gdLst>
                <a:gd name="connsiteX0" fmla="*/ 179912 w 179912"/>
                <a:gd name="connsiteY0" fmla="*/ 244925 h 263975"/>
                <a:gd name="connsiteX1" fmla="*/ 179912 w 179912"/>
                <a:gd name="connsiteY1" fmla="*/ 86753 h 263975"/>
                <a:gd name="connsiteX2" fmla="*/ 169073 w 179912"/>
                <a:gd name="connsiteY2" fmla="*/ 69608 h 263975"/>
                <a:gd name="connsiteX3" fmla="*/ 27274 w 179912"/>
                <a:gd name="connsiteY3" fmla="*/ 1866 h 263975"/>
                <a:gd name="connsiteX4" fmla="*/ 1866 w 179912"/>
                <a:gd name="connsiteY4" fmla="*/ 10844 h 263975"/>
                <a:gd name="connsiteX5" fmla="*/ 10844 w 179912"/>
                <a:gd name="connsiteY5" fmla="*/ 36252 h 263975"/>
                <a:gd name="connsiteX6" fmla="*/ 141812 w 179912"/>
                <a:gd name="connsiteY6" fmla="*/ 98764 h 263975"/>
                <a:gd name="connsiteX7" fmla="*/ 141812 w 179912"/>
                <a:gd name="connsiteY7" fmla="*/ 244925 h 263975"/>
                <a:gd name="connsiteX8" fmla="*/ 160862 w 179912"/>
                <a:gd name="connsiteY8" fmla="*/ 263975 h 263975"/>
                <a:gd name="connsiteX9" fmla="*/ 179912 w 179912"/>
                <a:gd name="connsiteY9" fmla="*/ 244925 h 2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912" h="263975">
                  <a:moveTo>
                    <a:pt x="179912" y="244925"/>
                  </a:moveTo>
                  <a:lnTo>
                    <a:pt x="179912" y="86753"/>
                  </a:lnTo>
                  <a:cubicBezTo>
                    <a:pt x="179895" y="79429"/>
                    <a:pt x="175681" y="72765"/>
                    <a:pt x="169073" y="69608"/>
                  </a:cubicBezTo>
                  <a:lnTo>
                    <a:pt x="27274" y="1866"/>
                  </a:lnTo>
                  <a:cubicBezTo>
                    <a:pt x="17779" y="-2671"/>
                    <a:pt x="6403" y="1348"/>
                    <a:pt x="1866" y="10844"/>
                  </a:cubicBezTo>
                  <a:cubicBezTo>
                    <a:pt x="-2671" y="20339"/>
                    <a:pt x="1348" y="31715"/>
                    <a:pt x="10844" y="36252"/>
                  </a:cubicBezTo>
                  <a:lnTo>
                    <a:pt x="141812" y="98764"/>
                  </a:lnTo>
                  <a:lnTo>
                    <a:pt x="141812" y="244925"/>
                  </a:lnTo>
                  <a:cubicBezTo>
                    <a:pt x="141812" y="255447"/>
                    <a:pt x="150341" y="263975"/>
                    <a:pt x="160862" y="263975"/>
                  </a:cubicBezTo>
                  <a:cubicBezTo>
                    <a:pt x="171384" y="263975"/>
                    <a:pt x="179912" y="255447"/>
                    <a:pt x="179912" y="244925"/>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58" name="组合 57"/>
          <p:cNvGrpSpPr/>
          <p:nvPr/>
        </p:nvGrpSpPr>
        <p:grpSpPr>
          <a:xfrm>
            <a:off x="5714123" y="1394642"/>
            <a:ext cx="781016" cy="538052"/>
            <a:chOff x="5676900" y="939165"/>
            <a:chExt cx="857220" cy="590550"/>
          </a:xfrm>
          <a:noFill/>
        </p:grpSpPr>
        <p:sp>
          <p:nvSpPr>
            <p:cNvPr id="59" name="图形 8" descr="博客 纯色填充"/>
            <p:cNvSpPr/>
            <p:nvPr/>
          </p:nvSpPr>
          <p:spPr>
            <a:xfrm>
              <a:off x="5931712" y="1295670"/>
              <a:ext cx="59485" cy="72730"/>
            </a:xfrm>
            <a:custGeom>
              <a:avLst/>
              <a:gdLst>
                <a:gd name="connsiteX0" fmla="*/ 58893 w 59485"/>
                <a:gd name="connsiteY0" fmla="*/ 66291 h 72730"/>
                <a:gd name="connsiteX1" fmla="*/ 18640 w 59485"/>
                <a:gd name="connsiteY1" fmla="*/ 1883 h 72730"/>
                <a:gd name="connsiteX2" fmla="*/ 13069 w 59485"/>
                <a:gd name="connsiteY2" fmla="*/ 624 h 72730"/>
                <a:gd name="connsiteX3" fmla="*/ 11811 w 59485"/>
                <a:gd name="connsiteY3" fmla="*/ 1883 h 72730"/>
                <a:gd name="connsiteX4" fmla="*/ 0 w 59485"/>
                <a:gd name="connsiteY4" fmla="*/ 20828 h 72730"/>
                <a:gd name="connsiteX5" fmla="*/ 25317 w 59485"/>
                <a:gd name="connsiteY5" fmla="*/ 61785 h 72730"/>
                <a:gd name="connsiteX6" fmla="*/ 26584 w 59485"/>
                <a:gd name="connsiteY6" fmla="*/ 72729 h 72730"/>
                <a:gd name="connsiteX7" fmla="*/ 55159 w 59485"/>
                <a:gd name="connsiteY7" fmla="*/ 72729 h 72730"/>
                <a:gd name="connsiteX8" fmla="*/ 59485 w 59485"/>
                <a:gd name="connsiteY8" fmla="*/ 68559 h 72730"/>
                <a:gd name="connsiteX9" fmla="*/ 58864 w 59485"/>
                <a:gd name="connsiteY9" fmla="*/ 66272 h 7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485" h="72730">
                  <a:moveTo>
                    <a:pt x="58893" y="66291"/>
                  </a:moveTo>
                  <a:lnTo>
                    <a:pt x="18640" y="1883"/>
                  </a:lnTo>
                  <a:cubicBezTo>
                    <a:pt x="17450" y="-3"/>
                    <a:pt x="14955" y="-566"/>
                    <a:pt x="13069" y="624"/>
                  </a:cubicBezTo>
                  <a:cubicBezTo>
                    <a:pt x="12562" y="945"/>
                    <a:pt x="12132" y="1375"/>
                    <a:pt x="11811" y="1883"/>
                  </a:cubicBezTo>
                  <a:lnTo>
                    <a:pt x="0" y="20828"/>
                  </a:lnTo>
                  <a:lnTo>
                    <a:pt x="25317" y="61785"/>
                  </a:lnTo>
                  <a:cubicBezTo>
                    <a:pt x="27478" y="65016"/>
                    <a:pt x="27949" y="69090"/>
                    <a:pt x="26584" y="72729"/>
                  </a:cubicBezTo>
                  <a:lnTo>
                    <a:pt x="55159" y="72729"/>
                  </a:lnTo>
                  <a:cubicBezTo>
                    <a:pt x="57505" y="72772"/>
                    <a:pt x="59442" y="70905"/>
                    <a:pt x="59485" y="68559"/>
                  </a:cubicBezTo>
                  <a:cubicBezTo>
                    <a:pt x="59499" y="67754"/>
                    <a:pt x="59284" y="66960"/>
                    <a:pt x="58864" y="66272"/>
                  </a:cubicBezTo>
                  <a:close/>
                </a:path>
              </a:pathLst>
            </a:custGeom>
            <a:grpFill/>
            <a:ln w="15875" cap="flat">
              <a:solidFill>
                <a:schemeClr val="accent1"/>
              </a:solidFill>
              <a:prstDash val="solid"/>
              <a:miter/>
            </a:ln>
          </p:spPr>
          <p:txBody>
            <a:bodyPr rtlCol="0" anchor="ctr"/>
            <a:lstStyle/>
            <a:p>
              <a:endParaRPr lang="zh-CN" altLang="en-US"/>
            </a:p>
          </p:txBody>
        </p:sp>
        <p:sp>
          <p:nvSpPr>
            <p:cNvPr id="60" name="图形 8" descr="博客 纯色填充"/>
            <p:cNvSpPr/>
            <p:nvPr/>
          </p:nvSpPr>
          <p:spPr>
            <a:xfrm>
              <a:off x="5809615" y="1256260"/>
              <a:ext cx="137937" cy="112198"/>
            </a:xfrm>
            <a:custGeom>
              <a:avLst/>
              <a:gdLst>
                <a:gd name="connsiteX0" fmla="*/ 137157 w 137937"/>
                <a:gd name="connsiteY0" fmla="*/ 106081 h 112198"/>
                <a:gd name="connsiteX1" fmla="*/ 72958 w 137937"/>
                <a:gd name="connsiteY1" fmla="*/ 1640 h 112198"/>
                <a:gd name="connsiteX2" fmla="*/ 69510 w 137937"/>
                <a:gd name="connsiteY2" fmla="*/ 1 h 112198"/>
                <a:gd name="connsiteX3" fmla="*/ 68967 w 137937"/>
                <a:gd name="connsiteY3" fmla="*/ 59 h 112198"/>
                <a:gd name="connsiteX4" fmla="*/ 68424 w 137937"/>
                <a:gd name="connsiteY4" fmla="*/ 1 h 112198"/>
                <a:gd name="connsiteX5" fmla="*/ 64986 w 137937"/>
                <a:gd name="connsiteY5" fmla="*/ 1640 h 112198"/>
                <a:gd name="connsiteX6" fmla="*/ 778 w 137937"/>
                <a:gd name="connsiteY6" fmla="*/ 106081 h 112198"/>
                <a:gd name="connsiteX7" fmla="*/ 473 w 137937"/>
                <a:gd name="connsiteY7" fmla="*/ 110415 h 112198"/>
                <a:gd name="connsiteX8" fmla="*/ 4035 w 137937"/>
                <a:gd name="connsiteY8" fmla="*/ 112158 h 112198"/>
                <a:gd name="connsiteX9" fmla="*/ 133899 w 137937"/>
                <a:gd name="connsiteY9" fmla="*/ 112158 h 112198"/>
                <a:gd name="connsiteX10" fmla="*/ 137461 w 137937"/>
                <a:gd name="connsiteY10" fmla="*/ 110415 h 112198"/>
                <a:gd name="connsiteX11" fmla="*/ 137157 w 137937"/>
                <a:gd name="connsiteY11" fmla="*/ 106081 h 112198"/>
                <a:gd name="connsiteX12" fmla="*/ 79692 w 137937"/>
                <a:gd name="connsiteY12" fmla="*/ 50570 h 112198"/>
                <a:gd name="connsiteX13" fmla="*/ 69472 w 137937"/>
                <a:gd name="connsiteY13" fmla="*/ 59647 h 112198"/>
                <a:gd name="connsiteX14" fmla="*/ 59271 w 137937"/>
                <a:gd name="connsiteY14" fmla="*/ 50570 h 112198"/>
                <a:gd name="connsiteX15" fmla="*/ 42478 w 137937"/>
                <a:gd name="connsiteY15" fmla="*/ 60790 h 112198"/>
                <a:gd name="connsiteX16" fmla="*/ 68967 w 137937"/>
                <a:gd name="connsiteY16" fmla="*/ 17708 h 112198"/>
                <a:gd name="connsiteX17" fmla="*/ 94818 w 137937"/>
                <a:gd name="connsiteY17" fmla="*/ 59761 h 11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937" h="112198">
                  <a:moveTo>
                    <a:pt x="137157" y="106081"/>
                  </a:moveTo>
                  <a:lnTo>
                    <a:pt x="72958" y="1640"/>
                  </a:lnTo>
                  <a:cubicBezTo>
                    <a:pt x="72136" y="575"/>
                    <a:pt x="70855" y="-33"/>
                    <a:pt x="69510" y="1"/>
                  </a:cubicBezTo>
                  <a:cubicBezTo>
                    <a:pt x="69328" y="11"/>
                    <a:pt x="69147" y="30"/>
                    <a:pt x="68967" y="59"/>
                  </a:cubicBezTo>
                  <a:cubicBezTo>
                    <a:pt x="68787" y="30"/>
                    <a:pt x="68606" y="11"/>
                    <a:pt x="68424" y="1"/>
                  </a:cubicBezTo>
                  <a:cubicBezTo>
                    <a:pt x="67082" y="-32"/>
                    <a:pt x="65805" y="577"/>
                    <a:pt x="64986" y="1640"/>
                  </a:cubicBezTo>
                  <a:lnTo>
                    <a:pt x="778" y="106081"/>
                  </a:lnTo>
                  <a:cubicBezTo>
                    <a:pt x="-136" y="107352"/>
                    <a:pt x="-254" y="109029"/>
                    <a:pt x="473" y="110415"/>
                  </a:cubicBezTo>
                  <a:cubicBezTo>
                    <a:pt x="1182" y="111681"/>
                    <a:pt x="2601" y="112375"/>
                    <a:pt x="4035" y="112158"/>
                  </a:cubicBezTo>
                  <a:lnTo>
                    <a:pt x="133899" y="112158"/>
                  </a:lnTo>
                  <a:cubicBezTo>
                    <a:pt x="135334" y="112378"/>
                    <a:pt x="136755" y="111683"/>
                    <a:pt x="137461" y="110415"/>
                  </a:cubicBezTo>
                  <a:cubicBezTo>
                    <a:pt x="138193" y="109030"/>
                    <a:pt x="138075" y="107350"/>
                    <a:pt x="137157" y="106081"/>
                  </a:cubicBezTo>
                  <a:close/>
                  <a:moveTo>
                    <a:pt x="79692" y="50570"/>
                  </a:moveTo>
                  <a:lnTo>
                    <a:pt x="69472" y="59647"/>
                  </a:lnTo>
                  <a:lnTo>
                    <a:pt x="59271" y="50570"/>
                  </a:lnTo>
                  <a:lnTo>
                    <a:pt x="42478" y="60790"/>
                  </a:lnTo>
                  <a:lnTo>
                    <a:pt x="68967" y="17708"/>
                  </a:lnTo>
                  <a:lnTo>
                    <a:pt x="94818" y="59761"/>
                  </a:lnTo>
                  <a:close/>
                </a:path>
              </a:pathLst>
            </a:custGeom>
            <a:grpFill/>
            <a:ln w="15875" cap="flat">
              <a:solidFill>
                <a:schemeClr val="accent1"/>
              </a:solidFill>
              <a:prstDash val="solid"/>
              <a:miter/>
            </a:ln>
          </p:spPr>
          <p:txBody>
            <a:bodyPr rtlCol="0" anchor="ctr"/>
            <a:lstStyle/>
            <a:p>
              <a:endParaRPr lang="zh-CN" altLang="en-US"/>
            </a:p>
          </p:txBody>
        </p:sp>
        <p:sp>
          <p:nvSpPr>
            <p:cNvPr id="61" name="图形 8" descr="博客 纯色填充"/>
            <p:cNvSpPr/>
            <p:nvPr/>
          </p:nvSpPr>
          <p:spPr>
            <a:xfrm>
              <a:off x="5831357" y="1253928"/>
              <a:ext cx="17716" cy="17716"/>
            </a:xfrm>
            <a:custGeom>
              <a:avLst/>
              <a:gdLst>
                <a:gd name="connsiteX0" fmla="*/ 17717 w 17716"/>
                <a:gd name="connsiteY0" fmla="*/ 8858 h 17716"/>
                <a:gd name="connsiteX1" fmla="*/ 8858 w 17716"/>
                <a:gd name="connsiteY1" fmla="*/ 17717 h 17716"/>
                <a:gd name="connsiteX2" fmla="*/ 0 w 17716"/>
                <a:gd name="connsiteY2" fmla="*/ 8858 h 17716"/>
                <a:gd name="connsiteX3" fmla="*/ 8858 w 17716"/>
                <a:gd name="connsiteY3" fmla="*/ 0 h 17716"/>
                <a:gd name="connsiteX4" fmla="*/ 17717 w 17716"/>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17716">
                  <a:moveTo>
                    <a:pt x="17717" y="8858"/>
                  </a:moveTo>
                  <a:cubicBezTo>
                    <a:pt x="17717" y="13751"/>
                    <a:pt x="13751" y="17717"/>
                    <a:pt x="8858" y="17717"/>
                  </a:cubicBezTo>
                  <a:cubicBezTo>
                    <a:pt x="3966" y="17717"/>
                    <a:pt x="0" y="13751"/>
                    <a:pt x="0" y="8858"/>
                  </a:cubicBezTo>
                  <a:cubicBezTo>
                    <a:pt x="0" y="3966"/>
                    <a:pt x="3966" y="0"/>
                    <a:pt x="8858" y="0"/>
                  </a:cubicBezTo>
                  <a:cubicBezTo>
                    <a:pt x="13751" y="0"/>
                    <a:pt x="17717" y="3966"/>
                    <a:pt x="17717" y="8858"/>
                  </a:cubicBezTo>
                  <a:close/>
                </a:path>
              </a:pathLst>
            </a:custGeom>
            <a:grpFill/>
            <a:ln w="15875" cap="flat">
              <a:solidFill>
                <a:schemeClr val="accent1"/>
              </a:solidFill>
              <a:prstDash val="solid"/>
              <a:miter/>
            </a:ln>
          </p:spPr>
          <p:txBody>
            <a:bodyPr rtlCol="0" anchor="ctr"/>
            <a:lstStyle/>
            <a:p>
              <a:endParaRPr lang="zh-CN" altLang="en-US"/>
            </a:p>
          </p:txBody>
        </p:sp>
        <p:sp>
          <p:nvSpPr>
            <p:cNvPr id="62" name="图形 8" descr="博客 纯色填充"/>
            <p:cNvSpPr/>
            <p:nvPr/>
          </p:nvSpPr>
          <p:spPr>
            <a:xfrm>
              <a:off x="5772150" y="1215390"/>
              <a:ext cx="257175" cy="190500"/>
            </a:xfrm>
            <a:custGeom>
              <a:avLst/>
              <a:gdLst>
                <a:gd name="connsiteX0" fmla="*/ 228600 w 257175"/>
                <a:gd name="connsiteY0" fmla="*/ 28575 h 190500"/>
                <a:gd name="connsiteX1" fmla="*/ 228600 w 257175"/>
                <a:gd name="connsiteY1" fmla="*/ 161925 h 190500"/>
                <a:gd name="connsiteX2" fmla="*/ 28575 w 257175"/>
                <a:gd name="connsiteY2" fmla="*/ 161925 h 190500"/>
                <a:gd name="connsiteX3" fmla="*/ 28575 w 257175"/>
                <a:gd name="connsiteY3" fmla="*/ 28575 h 190500"/>
                <a:gd name="connsiteX4" fmla="*/ 228600 w 257175"/>
                <a:gd name="connsiteY4" fmla="*/ 28575 h 190500"/>
                <a:gd name="connsiteX5" fmla="*/ 257175 w 257175"/>
                <a:gd name="connsiteY5" fmla="*/ 0 h 190500"/>
                <a:gd name="connsiteX6" fmla="*/ 0 w 257175"/>
                <a:gd name="connsiteY6" fmla="*/ 0 h 190500"/>
                <a:gd name="connsiteX7" fmla="*/ 0 w 257175"/>
                <a:gd name="connsiteY7" fmla="*/ 190500 h 190500"/>
                <a:gd name="connsiteX8" fmla="*/ 257175 w 257175"/>
                <a:gd name="connsiteY8" fmla="*/ 190500 h 190500"/>
                <a:gd name="connsiteX9" fmla="*/ 257175 w 257175"/>
                <a:gd name="connsiteY9"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 h="190500">
                  <a:moveTo>
                    <a:pt x="228600" y="28575"/>
                  </a:moveTo>
                  <a:lnTo>
                    <a:pt x="228600" y="161925"/>
                  </a:lnTo>
                  <a:lnTo>
                    <a:pt x="28575" y="161925"/>
                  </a:lnTo>
                  <a:lnTo>
                    <a:pt x="28575" y="28575"/>
                  </a:lnTo>
                  <a:lnTo>
                    <a:pt x="228600" y="28575"/>
                  </a:lnTo>
                  <a:moveTo>
                    <a:pt x="257175" y="0"/>
                  </a:moveTo>
                  <a:lnTo>
                    <a:pt x="0" y="0"/>
                  </a:lnTo>
                  <a:lnTo>
                    <a:pt x="0" y="190500"/>
                  </a:lnTo>
                  <a:lnTo>
                    <a:pt x="257175" y="190500"/>
                  </a:lnTo>
                  <a:lnTo>
                    <a:pt x="257175" y="0"/>
                  </a:lnTo>
                  <a:close/>
                </a:path>
              </a:pathLst>
            </a:custGeom>
            <a:grpFill/>
            <a:ln w="15875" cap="flat">
              <a:solidFill>
                <a:schemeClr val="accent1"/>
              </a:solidFill>
              <a:prstDash val="solid"/>
              <a:miter/>
            </a:ln>
          </p:spPr>
          <p:txBody>
            <a:bodyPr rtlCol="0" anchor="ctr"/>
            <a:lstStyle/>
            <a:p>
              <a:endParaRPr lang="zh-CN" altLang="en-US"/>
            </a:p>
          </p:txBody>
        </p:sp>
        <p:sp>
          <p:nvSpPr>
            <p:cNvPr id="63" name="图形 8" descr="博客 纯色填充"/>
            <p:cNvSpPr/>
            <p:nvPr/>
          </p:nvSpPr>
          <p:spPr>
            <a:xfrm>
              <a:off x="5676900" y="939165"/>
              <a:ext cx="762000" cy="590550"/>
            </a:xfrm>
            <a:custGeom>
              <a:avLst/>
              <a:gdLst>
                <a:gd name="connsiteX0" fmla="*/ 704850 w 762000"/>
                <a:gd name="connsiteY0" fmla="*/ 433302 h 590550"/>
                <a:gd name="connsiteX1" fmla="*/ 704850 w 762000"/>
                <a:gd name="connsiteY1" fmla="*/ 533400 h 590550"/>
                <a:gd name="connsiteX2" fmla="*/ 57150 w 762000"/>
                <a:gd name="connsiteY2" fmla="*/ 533400 h 590550"/>
                <a:gd name="connsiteX3" fmla="*/ 57150 w 762000"/>
                <a:gd name="connsiteY3" fmla="*/ 152400 h 590550"/>
                <a:gd name="connsiteX4" fmla="*/ 704850 w 762000"/>
                <a:gd name="connsiteY4" fmla="*/ 152400 h 590550"/>
                <a:gd name="connsiteX5" fmla="*/ 704850 w 762000"/>
                <a:gd name="connsiteY5" fmla="*/ 252679 h 590550"/>
                <a:gd name="connsiteX6" fmla="*/ 762000 w 762000"/>
                <a:gd name="connsiteY6" fmla="*/ 195405 h 590550"/>
                <a:gd name="connsiteX7" fmla="*/ 762000 w 762000"/>
                <a:gd name="connsiteY7" fmla="*/ 0 h 590550"/>
                <a:gd name="connsiteX8" fmla="*/ 0 w 762000"/>
                <a:gd name="connsiteY8" fmla="*/ 0 h 590550"/>
                <a:gd name="connsiteX9" fmla="*/ 0 w 762000"/>
                <a:gd name="connsiteY9" fmla="*/ 590550 h 590550"/>
                <a:gd name="connsiteX10" fmla="*/ 762000 w 762000"/>
                <a:gd name="connsiteY10" fmla="*/ 590550 h 590550"/>
                <a:gd name="connsiteX11" fmla="*/ 762000 w 762000"/>
                <a:gd name="connsiteY11" fmla="*/ 376152 h 590550"/>
                <a:gd name="connsiteX12" fmla="*/ 657225 w 762000"/>
                <a:gd name="connsiteY12" fmla="*/ 57150 h 590550"/>
                <a:gd name="connsiteX13" fmla="*/ 676275 w 762000"/>
                <a:gd name="connsiteY13" fmla="*/ 76200 h 590550"/>
                <a:gd name="connsiteX14" fmla="*/ 657225 w 762000"/>
                <a:gd name="connsiteY14" fmla="*/ 95250 h 590550"/>
                <a:gd name="connsiteX15" fmla="*/ 638175 w 762000"/>
                <a:gd name="connsiteY15" fmla="*/ 76200 h 590550"/>
                <a:gd name="connsiteX16" fmla="*/ 657225 w 762000"/>
                <a:gd name="connsiteY16" fmla="*/ 57150 h 590550"/>
                <a:gd name="connsiteX17" fmla="*/ 590550 w 762000"/>
                <a:gd name="connsiteY17" fmla="*/ 57150 h 590550"/>
                <a:gd name="connsiteX18" fmla="*/ 609600 w 762000"/>
                <a:gd name="connsiteY18" fmla="*/ 76200 h 590550"/>
                <a:gd name="connsiteX19" fmla="*/ 590550 w 762000"/>
                <a:gd name="connsiteY19" fmla="*/ 95250 h 590550"/>
                <a:gd name="connsiteX20" fmla="*/ 571500 w 762000"/>
                <a:gd name="connsiteY20" fmla="*/ 76200 h 590550"/>
                <a:gd name="connsiteX21" fmla="*/ 590550 w 762000"/>
                <a:gd name="connsiteY21" fmla="*/ 57150 h 590550"/>
                <a:gd name="connsiteX22" fmla="*/ 523875 w 762000"/>
                <a:gd name="connsiteY22" fmla="*/ 57150 h 590550"/>
                <a:gd name="connsiteX23" fmla="*/ 542925 w 762000"/>
                <a:gd name="connsiteY23" fmla="*/ 76200 h 590550"/>
                <a:gd name="connsiteX24" fmla="*/ 523875 w 762000"/>
                <a:gd name="connsiteY24" fmla="*/ 95250 h 590550"/>
                <a:gd name="connsiteX25" fmla="*/ 504825 w 762000"/>
                <a:gd name="connsiteY25" fmla="*/ 76200 h 590550"/>
                <a:gd name="connsiteX26" fmla="*/ 523875 w 762000"/>
                <a:gd name="connsiteY26" fmla="*/ 571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590550">
                  <a:moveTo>
                    <a:pt x="704850" y="433302"/>
                  </a:moveTo>
                  <a:lnTo>
                    <a:pt x="704850" y="533400"/>
                  </a:lnTo>
                  <a:lnTo>
                    <a:pt x="57150" y="533400"/>
                  </a:lnTo>
                  <a:lnTo>
                    <a:pt x="57150" y="152400"/>
                  </a:lnTo>
                  <a:lnTo>
                    <a:pt x="704850" y="152400"/>
                  </a:lnTo>
                  <a:lnTo>
                    <a:pt x="704850" y="252679"/>
                  </a:lnTo>
                  <a:lnTo>
                    <a:pt x="762000" y="195405"/>
                  </a:lnTo>
                  <a:lnTo>
                    <a:pt x="762000" y="0"/>
                  </a:lnTo>
                  <a:lnTo>
                    <a:pt x="0" y="0"/>
                  </a:lnTo>
                  <a:lnTo>
                    <a:pt x="0" y="590550"/>
                  </a:lnTo>
                  <a:lnTo>
                    <a:pt x="762000" y="590550"/>
                  </a:lnTo>
                  <a:lnTo>
                    <a:pt x="762000" y="376152"/>
                  </a:lnTo>
                  <a:close/>
                  <a:moveTo>
                    <a:pt x="657225" y="57150"/>
                  </a:moveTo>
                  <a:cubicBezTo>
                    <a:pt x="667746" y="57150"/>
                    <a:pt x="676275" y="65679"/>
                    <a:pt x="676275" y="76200"/>
                  </a:cubicBezTo>
                  <a:cubicBezTo>
                    <a:pt x="676275" y="86721"/>
                    <a:pt x="667746" y="95250"/>
                    <a:pt x="657225" y="95250"/>
                  </a:cubicBezTo>
                  <a:cubicBezTo>
                    <a:pt x="646704" y="95250"/>
                    <a:pt x="638175" y="86721"/>
                    <a:pt x="638175" y="76200"/>
                  </a:cubicBezTo>
                  <a:cubicBezTo>
                    <a:pt x="638175" y="65679"/>
                    <a:pt x="646704" y="57150"/>
                    <a:pt x="657225" y="57150"/>
                  </a:cubicBezTo>
                  <a:close/>
                  <a:moveTo>
                    <a:pt x="590550" y="57150"/>
                  </a:moveTo>
                  <a:cubicBezTo>
                    <a:pt x="601071" y="57150"/>
                    <a:pt x="609600" y="65679"/>
                    <a:pt x="609600" y="76200"/>
                  </a:cubicBezTo>
                  <a:cubicBezTo>
                    <a:pt x="609600" y="86721"/>
                    <a:pt x="601071" y="95250"/>
                    <a:pt x="590550" y="95250"/>
                  </a:cubicBezTo>
                  <a:cubicBezTo>
                    <a:pt x="580029" y="95250"/>
                    <a:pt x="571500" y="86721"/>
                    <a:pt x="571500" y="76200"/>
                  </a:cubicBezTo>
                  <a:cubicBezTo>
                    <a:pt x="571500" y="65679"/>
                    <a:pt x="580029" y="57150"/>
                    <a:pt x="590550" y="57150"/>
                  </a:cubicBezTo>
                  <a:close/>
                  <a:moveTo>
                    <a:pt x="523875" y="57150"/>
                  </a:moveTo>
                  <a:cubicBezTo>
                    <a:pt x="534396" y="57150"/>
                    <a:pt x="542925" y="65679"/>
                    <a:pt x="542925" y="76200"/>
                  </a:cubicBezTo>
                  <a:cubicBezTo>
                    <a:pt x="542925" y="86721"/>
                    <a:pt x="534396" y="95250"/>
                    <a:pt x="523875" y="95250"/>
                  </a:cubicBezTo>
                  <a:cubicBezTo>
                    <a:pt x="513354" y="95250"/>
                    <a:pt x="504825" y="86721"/>
                    <a:pt x="504825" y="76200"/>
                  </a:cubicBezTo>
                  <a:cubicBezTo>
                    <a:pt x="504825" y="65679"/>
                    <a:pt x="513354" y="57150"/>
                    <a:pt x="523875" y="57150"/>
                  </a:cubicBezTo>
                  <a:close/>
                </a:path>
              </a:pathLst>
            </a:custGeom>
            <a:grpFill/>
            <a:ln w="15875" cap="flat">
              <a:solidFill>
                <a:schemeClr val="accent1"/>
              </a:solidFill>
              <a:prstDash val="solid"/>
              <a:miter/>
            </a:ln>
          </p:spPr>
          <p:txBody>
            <a:bodyPr rtlCol="0" anchor="ctr"/>
            <a:lstStyle/>
            <a:p>
              <a:endParaRPr lang="zh-CN" altLang="en-US"/>
            </a:p>
          </p:txBody>
        </p:sp>
        <p:sp>
          <p:nvSpPr>
            <p:cNvPr id="64" name="图形 8" descr="博客 纯色填充"/>
            <p:cNvSpPr/>
            <p:nvPr/>
          </p:nvSpPr>
          <p:spPr>
            <a:xfrm>
              <a:off x="5772150" y="1139190"/>
              <a:ext cx="571500" cy="38100"/>
            </a:xfrm>
            <a:custGeom>
              <a:avLst/>
              <a:gdLst>
                <a:gd name="connsiteX0" fmla="*/ 0 w 571500"/>
                <a:gd name="connsiteY0" fmla="*/ 0 h 38100"/>
                <a:gd name="connsiteX1" fmla="*/ 571500 w 571500"/>
                <a:gd name="connsiteY1" fmla="*/ 0 h 38100"/>
                <a:gd name="connsiteX2" fmla="*/ 571500 w 571500"/>
                <a:gd name="connsiteY2" fmla="*/ 38100 h 38100"/>
                <a:gd name="connsiteX3" fmla="*/ 0 w 571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571500" h="38100">
                  <a:moveTo>
                    <a:pt x="0" y="0"/>
                  </a:moveTo>
                  <a:lnTo>
                    <a:pt x="571500" y="0"/>
                  </a:lnTo>
                  <a:lnTo>
                    <a:pt x="571500"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66" name="图形 8" descr="博客 纯色填充"/>
            <p:cNvSpPr/>
            <p:nvPr/>
          </p:nvSpPr>
          <p:spPr>
            <a:xfrm>
              <a:off x="6067425" y="1291590"/>
              <a:ext cx="214807" cy="38100"/>
            </a:xfrm>
            <a:custGeom>
              <a:avLst/>
              <a:gdLst>
                <a:gd name="connsiteX0" fmla="*/ 0 w 214807"/>
                <a:gd name="connsiteY0" fmla="*/ 38100 h 38100"/>
                <a:gd name="connsiteX1" fmla="*/ 179337 w 214807"/>
                <a:gd name="connsiteY1" fmla="*/ 38100 h 38100"/>
                <a:gd name="connsiteX2" fmla="*/ 180604 w 214807"/>
                <a:gd name="connsiteY2" fmla="*/ 34290 h 38100"/>
                <a:gd name="connsiteX3" fmla="*/ 214808 w 214807"/>
                <a:gd name="connsiteY3" fmla="*/ 0 h 38100"/>
                <a:gd name="connsiteX4" fmla="*/ 0 w 214807"/>
                <a:gd name="connsiteY4" fmla="*/ 0 h 38100"/>
                <a:gd name="connsiteX5" fmla="*/ 0 w 214807"/>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807" h="38100">
                  <a:moveTo>
                    <a:pt x="0" y="38100"/>
                  </a:moveTo>
                  <a:lnTo>
                    <a:pt x="179337" y="38100"/>
                  </a:lnTo>
                  <a:lnTo>
                    <a:pt x="180604" y="34290"/>
                  </a:lnTo>
                  <a:lnTo>
                    <a:pt x="214808" y="0"/>
                  </a:lnTo>
                  <a:lnTo>
                    <a:pt x="0" y="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67" name="图形 8" descr="博客 纯色填充"/>
            <p:cNvSpPr/>
            <p:nvPr/>
          </p:nvSpPr>
          <p:spPr>
            <a:xfrm>
              <a:off x="6067425" y="1215390"/>
              <a:ext cx="276225" cy="38100"/>
            </a:xfrm>
            <a:custGeom>
              <a:avLst/>
              <a:gdLst>
                <a:gd name="connsiteX0" fmla="*/ 0 w 276225"/>
                <a:gd name="connsiteY0" fmla="*/ 0 h 38100"/>
                <a:gd name="connsiteX1" fmla="*/ 0 w 276225"/>
                <a:gd name="connsiteY1" fmla="*/ 38100 h 38100"/>
                <a:gd name="connsiteX2" fmla="*/ 252822 w 276225"/>
                <a:gd name="connsiteY2" fmla="*/ 38100 h 38100"/>
                <a:gd name="connsiteX3" fmla="*/ 276225 w 276225"/>
                <a:gd name="connsiteY3" fmla="*/ 14649 h 38100"/>
                <a:gd name="connsiteX4" fmla="*/ 276225 w 276225"/>
                <a:gd name="connsiteY4" fmla="*/ 0 h 38100"/>
                <a:gd name="connsiteX5" fmla="*/ 0 w 276225"/>
                <a:gd name="connsiteY5"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38100">
                  <a:moveTo>
                    <a:pt x="0" y="0"/>
                  </a:moveTo>
                  <a:lnTo>
                    <a:pt x="0" y="38100"/>
                  </a:lnTo>
                  <a:lnTo>
                    <a:pt x="252822" y="38100"/>
                  </a:lnTo>
                  <a:lnTo>
                    <a:pt x="276225" y="14649"/>
                  </a:lnTo>
                  <a:lnTo>
                    <a:pt x="276225" y="0"/>
                  </a:lnTo>
                  <a:lnTo>
                    <a:pt x="0" y="0"/>
                  </a:lnTo>
                  <a:close/>
                </a:path>
              </a:pathLst>
            </a:custGeom>
            <a:grpFill/>
            <a:ln w="15875" cap="flat">
              <a:solidFill>
                <a:schemeClr val="accent1"/>
              </a:solidFill>
              <a:prstDash val="solid"/>
              <a:miter/>
            </a:ln>
          </p:spPr>
          <p:txBody>
            <a:bodyPr rtlCol="0" anchor="ctr"/>
            <a:lstStyle/>
            <a:p>
              <a:endParaRPr lang="zh-CN" altLang="en-US"/>
            </a:p>
          </p:txBody>
        </p:sp>
        <p:sp>
          <p:nvSpPr>
            <p:cNvPr id="68" name="图形 8" descr="博客 纯色填充"/>
            <p:cNvSpPr/>
            <p:nvPr/>
          </p:nvSpPr>
          <p:spPr>
            <a:xfrm>
              <a:off x="6067425" y="1367790"/>
              <a:ext cx="166706" cy="38100"/>
            </a:xfrm>
            <a:custGeom>
              <a:avLst/>
              <a:gdLst>
                <a:gd name="connsiteX0" fmla="*/ 166707 w 166706"/>
                <a:gd name="connsiteY0" fmla="*/ 0 h 38100"/>
                <a:gd name="connsiteX1" fmla="*/ 0 w 166706"/>
                <a:gd name="connsiteY1" fmla="*/ 0 h 38100"/>
                <a:gd name="connsiteX2" fmla="*/ 0 w 166706"/>
                <a:gd name="connsiteY2" fmla="*/ 38100 h 38100"/>
                <a:gd name="connsiteX3" fmla="*/ 154076 w 166706"/>
                <a:gd name="connsiteY3" fmla="*/ 38100 h 38100"/>
                <a:gd name="connsiteX4" fmla="*/ 166707 w 166706"/>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6" h="38100">
                  <a:moveTo>
                    <a:pt x="166707" y="0"/>
                  </a:moveTo>
                  <a:lnTo>
                    <a:pt x="0" y="0"/>
                  </a:lnTo>
                  <a:lnTo>
                    <a:pt x="0" y="38100"/>
                  </a:lnTo>
                  <a:lnTo>
                    <a:pt x="154076" y="38100"/>
                  </a:lnTo>
                  <a:lnTo>
                    <a:pt x="166707" y="0"/>
                  </a:lnTo>
                  <a:close/>
                </a:path>
              </a:pathLst>
            </a:custGeom>
            <a:grpFill/>
            <a:ln w="15875" cap="flat">
              <a:solidFill>
                <a:schemeClr val="accent1"/>
              </a:solidFill>
              <a:prstDash val="solid"/>
              <a:miter/>
            </a:ln>
          </p:spPr>
          <p:txBody>
            <a:bodyPr rtlCol="0" anchor="ctr"/>
            <a:lstStyle/>
            <a:p>
              <a:endParaRPr lang="zh-CN" altLang="en-US"/>
            </a:p>
          </p:txBody>
        </p:sp>
        <p:sp>
          <p:nvSpPr>
            <p:cNvPr id="69" name="图形 8" descr="博客 纯色填充"/>
            <p:cNvSpPr/>
            <p:nvPr/>
          </p:nvSpPr>
          <p:spPr>
            <a:xfrm>
              <a:off x="6248447" y="1172584"/>
              <a:ext cx="242839" cy="242830"/>
            </a:xfrm>
            <a:custGeom>
              <a:avLst/>
              <a:gdLst>
                <a:gd name="connsiteX0" fmla="*/ 66332 w 242839"/>
                <a:gd name="connsiteY0" fmla="*/ 176889 h 242830"/>
                <a:gd name="connsiteX1" fmla="*/ 66711 w 242839"/>
                <a:gd name="connsiteY1" fmla="*/ 204218 h 242830"/>
                <a:gd name="connsiteX2" fmla="*/ 66332 w 242839"/>
                <a:gd name="connsiteY2" fmla="*/ 204597 h 242830"/>
                <a:gd name="connsiteX3" fmla="*/ 33166 w 242839"/>
                <a:gd name="connsiteY3" fmla="*/ 215522 h 242830"/>
                <a:gd name="connsiteX4" fmla="*/ 27308 w 242839"/>
                <a:gd name="connsiteY4" fmla="*/ 209664 h 242830"/>
                <a:gd name="connsiteX5" fmla="*/ 38233 w 242839"/>
                <a:gd name="connsiteY5" fmla="*/ 176498 h 242830"/>
                <a:gd name="connsiteX6" fmla="*/ 66332 w 242839"/>
                <a:gd name="connsiteY6" fmla="*/ 176889 h 242830"/>
                <a:gd name="connsiteX7" fmla="*/ 192891 w 242839"/>
                <a:gd name="connsiteY7" fmla="*/ 0 h 242830"/>
                <a:gd name="connsiteX8" fmla="*/ 24584 w 242839"/>
                <a:gd name="connsiteY8" fmla="*/ 168697 h 242830"/>
                <a:gd name="connsiteX9" fmla="*/ 0 w 242839"/>
                <a:gd name="connsiteY9" fmla="*/ 242830 h 242830"/>
                <a:gd name="connsiteX10" fmla="*/ 74524 w 242839"/>
                <a:gd name="connsiteY10" fmla="*/ 218246 h 242830"/>
                <a:gd name="connsiteX11" fmla="*/ 242840 w 242839"/>
                <a:gd name="connsiteY11" fmla="*/ 49940 h 24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839" h="242830">
                  <a:moveTo>
                    <a:pt x="66332" y="176889"/>
                  </a:moveTo>
                  <a:cubicBezTo>
                    <a:pt x="73984" y="184331"/>
                    <a:pt x="74153" y="196566"/>
                    <a:pt x="66711" y="204218"/>
                  </a:cubicBezTo>
                  <a:cubicBezTo>
                    <a:pt x="66587" y="204346"/>
                    <a:pt x="66461" y="204472"/>
                    <a:pt x="66332" y="204597"/>
                  </a:cubicBezTo>
                  <a:lnTo>
                    <a:pt x="33166" y="215522"/>
                  </a:lnTo>
                  <a:lnTo>
                    <a:pt x="27308" y="209664"/>
                  </a:lnTo>
                  <a:lnTo>
                    <a:pt x="38233" y="176498"/>
                  </a:lnTo>
                  <a:cubicBezTo>
                    <a:pt x="46161" y="169001"/>
                    <a:pt x="58616" y="169174"/>
                    <a:pt x="66332" y="176889"/>
                  </a:cubicBezTo>
                  <a:close/>
                  <a:moveTo>
                    <a:pt x="192891" y="0"/>
                  </a:moveTo>
                  <a:lnTo>
                    <a:pt x="24584" y="168697"/>
                  </a:lnTo>
                  <a:lnTo>
                    <a:pt x="0" y="242830"/>
                  </a:lnTo>
                  <a:lnTo>
                    <a:pt x="74524" y="218246"/>
                  </a:lnTo>
                  <a:lnTo>
                    <a:pt x="242840" y="49940"/>
                  </a:lnTo>
                  <a:close/>
                </a:path>
              </a:pathLst>
            </a:custGeom>
            <a:grpFill/>
            <a:ln w="15875" cap="flat">
              <a:solidFill>
                <a:schemeClr val="accent1"/>
              </a:solidFill>
              <a:prstDash val="solid"/>
              <a:miter/>
            </a:ln>
          </p:spPr>
          <p:txBody>
            <a:bodyPr rtlCol="0" anchor="ctr"/>
            <a:lstStyle/>
            <a:p>
              <a:endParaRPr lang="zh-CN" altLang="en-US"/>
            </a:p>
          </p:txBody>
        </p:sp>
        <p:sp>
          <p:nvSpPr>
            <p:cNvPr id="70" name="图形 8" descr="博客 纯色填充"/>
            <p:cNvSpPr/>
            <p:nvPr/>
          </p:nvSpPr>
          <p:spPr>
            <a:xfrm>
              <a:off x="6452235" y="1129662"/>
              <a:ext cx="81885" cy="81526"/>
            </a:xfrm>
            <a:custGeom>
              <a:avLst/>
              <a:gdLst>
                <a:gd name="connsiteX0" fmla="*/ 77276 w 81885"/>
                <a:gd name="connsiteY0" fmla="*/ 32387 h 81526"/>
                <a:gd name="connsiteX1" fmla="*/ 49578 w 81885"/>
                <a:gd name="connsiteY1" fmla="*/ 4679 h 81526"/>
                <a:gd name="connsiteX2" fmla="*/ 27582 w 81885"/>
                <a:gd name="connsiteY2" fmla="*/ 4434 h 81526"/>
                <a:gd name="connsiteX3" fmla="*/ 27337 w 81885"/>
                <a:gd name="connsiteY3" fmla="*/ 4679 h 81526"/>
                <a:gd name="connsiteX4" fmla="*/ 0 w 81885"/>
                <a:gd name="connsiteY4" fmla="*/ 31997 h 81526"/>
                <a:gd name="connsiteX5" fmla="*/ 49530 w 81885"/>
                <a:gd name="connsiteY5" fmla="*/ 81527 h 81526"/>
                <a:gd name="connsiteX6" fmla="*/ 76838 w 81885"/>
                <a:gd name="connsiteY6" fmla="*/ 54218 h 81526"/>
                <a:gd name="connsiteX7" fmla="*/ 78236 w 81885"/>
                <a:gd name="connsiteY7" fmla="*/ 33386 h 81526"/>
                <a:gd name="connsiteX8" fmla="*/ 77276 w 81885"/>
                <a:gd name="connsiteY8" fmla="*/ 32387 h 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85" h="81526">
                  <a:moveTo>
                    <a:pt x="77276" y="32387"/>
                  </a:moveTo>
                  <a:lnTo>
                    <a:pt x="49578" y="4679"/>
                  </a:lnTo>
                  <a:cubicBezTo>
                    <a:pt x="43571" y="-1463"/>
                    <a:pt x="33723" y="-1572"/>
                    <a:pt x="27582" y="4434"/>
                  </a:cubicBezTo>
                  <a:cubicBezTo>
                    <a:pt x="27500" y="4514"/>
                    <a:pt x="27418" y="4596"/>
                    <a:pt x="27337" y="4679"/>
                  </a:cubicBezTo>
                  <a:lnTo>
                    <a:pt x="0" y="31997"/>
                  </a:lnTo>
                  <a:lnTo>
                    <a:pt x="49530" y="81527"/>
                  </a:lnTo>
                  <a:lnTo>
                    <a:pt x="76838" y="54218"/>
                  </a:lnTo>
                  <a:cubicBezTo>
                    <a:pt x="82977" y="48852"/>
                    <a:pt x="83603" y="39525"/>
                    <a:pt x="78236" y="33386"/>
                  </a:cubicBezTo>
                  <a:cubicBezTo>
                    <a:pt x="77932" y="33039"/>
                    <a:pt x="77612" y="32705"/>
                    <a:pt x="77276" y="32387"/>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71" name="组合 70"/>
          <p:cNvGrpSpPr/>
          <p:nvPr/>
        </p:nvGrpSpPr>
        <p:grpSpPr>
          <a:xfrm>
            <a:off x="7165128" y="1377285"/>
            <a:ext cx="694261" cy="572765"/>
            <a:chOff x="7269480" y="920115"/>
            <a:chExt cx="762000" cy="628650"/>
          </a:xfrm>
          <a:noFill/>
        </p:grpSpPr>
        <p:sp>
          <p:nvSpPr>
            <p:cNvPr id="72" name="图形 10" descr="照相机 纯色填充"/>
            <p:cNvSpPr/>
            <p:nvPr/>
          </p:nvSpPr>
          <p:spPr>
            <a:xfrm>
              <a:off x="7269480" y="920115"/>
              <a:ext cx="762000" cy="628650"/>
            </a:xfrm>
            <a:custGeom>
              <a:avLst/>
              <a:gdLst>
                <a:gd name="connsiteX0" fmla="*/ 381000 w 762000"/>
                <a:gd name="connsiteY0" fmla="*/ 552450 h 628650"/>
                <a:gd name="connsiteX1" fmla="*/ 209550 w 762000"/>
                <a:gd name="connsiteY1" fmla="*/ 381000 h 628650"/>
                <a:gd name="connsiteX2" fmla="*/ 381000 w 762000"/>
                <a:gd name="connsiteY2" fmla="*/ 209550 h 628650"/>
                <a:gd name="connsiteX3" fmla="*/ 552450 w 762000"/>
                <a:gd name="connsiteY3" fmla="*/ 381000 h 628650"/>
                <a:gd name="connsiteX4" fmla="*/ 381000 w 762000"/>
                <a:gd name="connsiteY4" fmla="*/ 552450 h 628650"/>
                <a:gd name="connsiteX5" fmla="*/ 190500 w 762000"/>
                <a:gd name="connsiteY5" fmla="*/ 247650 h 628650"/>
                <a:gd name="connsiteX6" fmla="*/ 76200 w 762000"/>
                <a:gd name="connsiteY6" fmla="*/ 247650 h 628650"/>
                <a:gd name="connsiteX7" fmla="*/ 76200 w 762000"/>
                <a:gd name="connsiteY7" fmla="*/ 171450 h 628650"/>
                <a:gd name="connsiteX8" fmla="*/ 190500 w 762000"/>
                <a:gd name="connsiteY8" fmla="*/ 171450 h 628650"/>
                <a:gd name="connsiteX9" fmla="*/ 190500 w 762000"/>
                <a:gd name="connsiteY9" fmla="*/ 247650 h 628650"/>
                <a:gd name="connsiteX10" fmla="*/ 723900 w 762000"/>
                <a:gd name="connsiteY10" fmla="*/ 95250 h 628650"/>
                <a:gd name="connsiteX11" fmla="*/ 533400 w 762000"/>
                <a:gd name="connsiteY11" fmla="*/ 95250 h 628650"/>
                <a:gd name="connsiteX12" fmla="*/ 476250 w 762000"/>
                <a:gd name="connsiteY12" fmla="*/ 0 h 628650"/>
                <a:gd name="connsiteX13" fmla="*/ 285750 w 762000"/>
                <a:gd name="connsiteY13" fmla="*/ 0 h 628650"/>
                <a:gd name="connsiteX14" fmla="*/ 228600 w 762000"/>
                <a:gd name="connsiteY14" fmla="*/ 95250 h 628650"/>
                <a:gd name="connsiteX15" fmla="*/ 38100 w 762000"/>
                <a:gd name="connsiteY15" fmla="*/ 95250 h 628650"/>
                <a:gd name="connsiteX16" fmla="*/ 0 w 762000"/>
                <a:gd name="connsiteY16" fmla="*/ 133350 h 628650"/>
                <a:gd name="connsiteX17" fmla="*/ 0 w 762000"/>
                <a:gd name="connsiteY17" fmla="*/ 590550 h 628650"/>
                <a:gd name="connsiteX18" fmla="*/ 38100 w 762000"/>
                <a:gd name="connsiteY18" fmla="*/ 628650 h 628650"/>
                <a:gd name="connsiteX19" fmla="*/ 723900 w 762000"/>
                <a:gd name="connsiteY19" fmla="*/ 628650 h 628650"/>
                <a:gd name="connsiteX20" fmla="*/ 762000 w 762000"/>
                <a:gd name="connsiteY20" fmla="*/ 590550 h 628650"/>
                <a:gd name="connsiteX21" fmla="*/ 762000 w 762000"/>
                <a:gd name="connsiteY21" fmla="*/ 133350 h 628650"/>
                <a:gd name="connsiteX22" fmla="*/ 723900 w 762000"/>
                <a:gd name="connsiteY22" fmla="*/ 9525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2000" h="628650">
                  <a:moveTo>
                    <a:pt x="381000" y="552450"/>
                  </a:moveTo>
                  <a:cubicBezTo>
                    <a:pt x="285750" y="552450"/>
                    <a:pt x="209550" y="476250"/>
                    <a:pt x="209550" y="381000"/>
                  </a:cubicBezTo>
                  <a:cubicBezTo>
                    <a:pt x="209550" y="285750"/>
                    <a:pt x="285750" y="209550"/>
                    <a:pt x="381000" y="209550"/>
                  </a:cubicBezTo>
                  <a:cubicBezTo>
                    <a:pt x="476250" y="209550"/>
                    <a:pt x="552450" y="285750"/>
                    <a:pt x="552450" y="381000"/>
                  </a:cubicBezTo>
                  <a:cubicBezTo>
                    <a:pt x="552450" y="476250"/>
                    <a:pt x="476250" y="552450"/>
                    <a:pt x="381000" y="552450"/>
                  </a:cubicBezTo>
                  <a:close/>
                  <a:moveTo>
                    <a:pt x="190500" y="247650"/>
                  </a:moveTo>
                  <a:lnTo>
                    <a:pt x="76200" y="247650"/>
                  </a:lnTo>
                  <a:lnTo>
                    <a:pt x="76200" y="171450"/>
                  </a:lnTo>
                  <a:lnTo>
                    <a:pt x="190500" y="171450"/>
                  </a:lnTo>
                  <a:lnTo>
                    <a:pt x="190500" y="247650"/>
                  </a:lnTo>
                  <a:close/>
                  <a:moveTo>
                    <a:pt x="723900" y="95250"/>
                  </a:moveTo>
                  <a:lnTo>
                    <a:pt x="533400" y="95250"/>
                  </a:lnTo>
                  <a:lnTo>
                    <a:pt x="476250" y="0"/>
                  </a:lnTo>
                  <a:lnTo>
                    <a:pt x="285750" y="0"/>
                  </a:lnTo>
                  <a:lnTo>
                    <a:pt x="228600" y="95250"/>
                  </a:lnTo>
                  <a:lnTo>
                    <a:pt x="38100" y="95250"/>
                  </a:lnTo>
                  <a:cubicBezTo>
                    <a:pt x="17145" y="95250"/>
                    <a:pt x="0" y="112395"/>
                    <a:pt x="0" y="133350"/>
                  </a:cubicBezTo>
                  <a:lnTo>
                    <a:pt x="0" y="590550"/>
                  </a:lnTo>
                  <a:cubicBezTo>
                    <a:pt x="0" y="611505"/>
                    <a:pt x="17145" y="628650"/>
                    <a:pt x="38100" y="628650"/>
                  </a:cubicBezTo>
                  <a:lnTo>
                    <a:pt x="723900" y="628650"/>
                  </a:lnTo>
                  <a:cubicBezTo>
                    <a:pt x="744855" y="628650"/>
                    <a:pt x="762000" y="611505"/>
                    <a:pt x="762000" y="590550"/>
                  </a:cubicBezTo>
                  <a:lnTo>
                    <a:pt x="762000" y="133350"/>
                  </a:lnTo>
                  <a:cubicBezTo>
                    <a:pt x="762000" y="112395"/>
                    <a:pt x="744855" y="95250"/>
                    <a:pt x="723900" y="95250"/>
                  </a:cubicBezTo>
                  <a:close/>
                </a:path>
              </a:pathLst>
            </a:custGeom>
            <a:grpFill/>
            <a:ln w="15875" cap="flat">
              <a:solidFill>
                <a:schemeClr val="accent1"/>
              </a:solidFill>
              <a:prstDash val="solid"/>
              <a:miter/>
            </a:ln>
          </p:spPr>
          <p:txBody>
            <a:bodyPr rtlCol="0" anchor="ctr"/>
            <a:lstStyle/>
            <a:p>
              <a:endParaRPr lang="zh-CN" altLang="en-US"/>
            </a:p>
          </p:txBody>
        </p:sp>
        <p:sp>
          <p:nvSpPr>
            <p:cNvPr id="73" name="图形 10" descr="照相机 纯色填充"/>
            <p:cNvSpPr/>
            <p:nvPr/>
          </p:nvSpPr>
          <p:spPr>
            <a:xfrm>
              <a:off x="7517130" y="1167765"/>
              <a:ext cx="266700" cy="266700"/>
            </a:xfrm>
            <a:custGeom>
              <a:avLst/>
              <a:gdLst>
                <a:gd name="connsiteX0" fmla="*/ 133350 w 266700"/>
                <a:gd name="connsiteY0" fmla="*/ 38100 h 266700"/>
                <a:gd name="connsiteX1" fmla="*/ 38100 w 266700"/>
                <a:gd name="connsiteY1" fmla="*/ 133350 h 266700"/>
                <a:gd name="connsiteX2" fmla="*/ 133350 w 266700"/>
                <a:gd name="connsiteY2" fmla="*/ 228600 h 266700"/>
                <a:gd name="connsiteX3" fmla="*/ 228600 w 266700"/>
                <a:gd name="connsiteY3" fmla="*/ 133350 h 266700"/>
                <a:gd name="connsiteX4" fmla="*/ 133350 w 266700"/>
                <a:gd name="connsiteY4" fmla="*/ 38100 h 266700"/>
                <a:gd name="connsiteX5" fmla="*/ 133350 w 266700"/>
                <a:gd name="connsiteY5" fmla="*/ 266700 h 266700"/>
                <a:gd name="connsiteX6" fmla="*/ 0 w 266700"/>
                <a:gd name="connsiteY6" fmla="*/ 133350 h 266700"/>
                <a:gd name="connsiteX7" fmla="*/ 133350 w 266700"/>
                <a:gd name="connsiteY7" fmla="*/ 0 h 266700"/>
                <a:gd name="connsiteX8" fmla="*/ 266700 w 266700"/>
                <a:gd name="connsiteY8" fmla="*/ 133350 h 266700"/>
                <a:gd name="connsiteX9" fmla="*/ 133350 w 266700"/>
                <a:gd name="connsiteY9"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266700">
                  <a:moveTo>
                    <a:pt x="133350" y="38100"/>
                  </a:moveTo>
                  <a:cubicBezTo>
                    <a:pt x="80010" y="38100"/>
                    <a:pt x="38100" y="80010"/>
                    <a:pt x="38100" y="133350"/>
                  </a:cubicBezTo>
                  <a:cubicBezTo>
                    <a:pt x="38100" y="186690"/>
                    <a:pt x="80010" y="228600"/>
                    <a:pt x="133350" y="228600"/>
                  </a:cubicBezTo>
                  <a:cubicBezTo>
                    <a:pt x="186690" y="228600"/>
                    <a:pt x="228600" y="186690"/>
                    <a:pt x="228600" y="133350"/>
                  </a:cubicBezTo>
                  <a:cubicBezTo>
                    <a:pt x="228600" y="80010"/>
                    <a:pt x="186690" y="38100"/>
                    <a:pt x="133350" y="38100"/>
                  </a:cubicBezTo>
                  <a:close/>
                  <a:moveTo>
                    <a:pt x="133350" y="266700"/>
                  </a:moveTo>
                  <a:cubicBezTo>
                    <a:pt x="59055" y="266700"/>
                    <a:pt x="0" y="207645"/>
                    <a:pt x="0" y="133350"/>
                  </a:cubicBezTo>
                  <a:cubicBezTo>
                    <a:pt x="0" y="59055"/>
                    <a:pt x="59055" y="0"/>
                    <a:pt x="133350" y="0"/>
                  </a:cubicBezTo>
                  <a:cubicBezTo>
                    <a:pt x="207645" y="0"/>
                    <a:pt x="266700" y="59055"/>
                    <a:pt x="266700" y="133350"/>
                  </a:cubicBezTo>
                  <a:cubicBezTo>
                    <a:pt x="266700" y="207645"/>
                    <a:pt x="207645" y="266700"/>
                    <a:pt x="133350" y="266700"/>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74" name="组合 73"/>
          <p:cNvGrpSpPr/>
          <p:nvPr/>
        </p:nvGrpSpPr>
        <p:grpSpPr>
          <a:xfrm>
            <a:off x="8668561" y="1305255"/>
            <a:ext cx="529032" cy="714221"/>
            <a:chOff x="8919603" y="841057"/>
            <a:chExt cx="580650" cy="783908"/>
          </a:xfrm>
          <a:noFill/>
        </p:grpSpPr>
        <p:sp>
          <p:nvSpPr>
            <p:cNvPr id="75" name="图形 12" descr="信号塔 纯色填充"/>
            <p:cNvSpPr/>
            <p:nvPr/>
          </p:nvSpPr>
          <p:spPr>
            <a:xfrm>
              <a:off x="9095417" y="948690"/>
              <a:ext cx="60012" cy="161925"/>
            </a:xfrm>
            <a:custGeom>
              <a:avLst/>
              <a:gdLst>
                <a:gd name="connsiteX0" fmla="*/ 33343 w 60012"/>
                <a:gd name="connsiteY0" fmla="*/ 161925 h 161925"/>
                <a:gd name="connsiteX1" fmla="*/ 60013 w 60012"/>
                <a:gd name="connsiteY1" fmla="*/ 135255 h 161925"/>
                <a:gd name="connsiteX2" fmla="*/ 60013 w 60012"/>
                <a:gd name="connsiteY2" fmla="*/ 26670 h 161925"/>
                <a:gd name="connsiteX3" fmla="*/ 33343 w 60012"/>
                <a:gd name="connsiteY3" fmla="*/ 0 h 161925"/>
                <a:gd name="connsiteX4" fmla="*/ 33343 w 60012"/>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33343" y="161925"/>
                  </a:moveTo>
                  <a:lnTo>
                    <a:pt x="60013" y="135255"/>
                  </a:lnTo>
                  <a:cubicBezTo>
                    <a:pt x="30788" y="104960"/>
                    <a:pt x="30788" y="56965"/>
                    <a:pt x="60013" y="26670"/>
                  </a:cubicBezTo>
                  <a:lnTo>
                    <a:pt x="33343" y="0"/>
                  </a:lnTo>
                  <a:cubicBezTo>
                    <a:pt x="-11114" y="44821"/>
                    <a:pt x="-11114" y="117104"/>
                    <a:pt x="33343" y="161925"/>
                  </a:cubicBezTo>
                  <a:close/>
                </a:path>
              </a:pathLst>
            </a:custGeom>
            <a:grpFill/>
            <a:ln w="15875" cap="flat">
              <a:solidFill>
                <a:schemeClr val="accent1"/>
              </a:solidFill>
              <a:prstDash val="solid"/>
              <a:miter/>
            </a:ln>
          </p:spPr>
          <p:txBody>
            <a:bodyPr rtlCol="0" anchor="ctr"/>
            <a:lstStyle/>
            <a:p>
              <a:endParaRPr lang="zh-CN" altLang="en-US"/>
            </a:p>
          </p:txBody>
        </p:sp>
        <p:sp>
          <p:nvSpPr>
            <p:cNvPr id="76" name="图形 12" descr="信号塔 纯色填充"/>
            <p:cNvSpPr/>
            <p:nvPr/>
          </p:nvSpPr>
          <p:spPr>
            <a:xfrm>
              <a:off x="9019229" y="895349"/>
              <a:ext cx="82860" cy="268604"/>
            </a:xfrm>
            <a:custGeom>
              <a:avLst/>
              <a:gdLst>
                <a:gd name="connsiteX0" fmla="*/ 56191 w 82860"/>
                <a:gd name="connsiteY0" fmla="*/ 268605 h 268604"/>
                <a:gd name="connsiteX1" fmla="*/ 82861 w 82860"/>
                <a:gd name="connsiteY1" fmla="*/ 241935 h 268604"/>
                <a:gd name="connsiteX2" fmla="*/ 82178 w 82860"/>
                <a:gd name="connsiteY2" fmla="*/ 27353 h 268604"/>
                <a:gd name="connsiteX3" fmla="*/ 82861 w 82860"/>
                <a:gd name="connsiteY3" fmla="*/ 26670 h 268604"/>
                <a:gd name="connsiteX4" fmla="*/ 56191 w 82860"/>
                <a:gd name="connsiteY4" fmla="*/ 0 h 268604"/>
                <a:gd name="connsiteX5" fmla="*/ 54292 w 82860"/>
                <a:gd name="connsiteY5" fmla="*/ 266707 h 268604"/>
                <a:gd name="connsiteX6" fmla="*/ 56191 w 82860"/>
                <a:gd name="connsiteY6" fmla="*/ 26860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56191" y="268605"/>
                  </a:moveTo>
                  <a:lnTo>
                    <a:pt x="82861" y="241935"/>
                  </a:lnTo>
                  <a:cubicBezTo>
                    <a:pt x="23417" y="182869"/>
                    <a:pt x="23111" y="86797"/>
                    <a:pt x="82178" y="27353"/>
                  </a:cubicBezTo>
                  <a:cubicBezTo>
                    <a:pt x="82404" y="27124"/>
                    <a:pt x="82632" y="26897"/>
                    <a:pt x="82861" y="26670"/>
                  </a:cubicBezTo>
                  <a:lnTo>
                    <a:pt x="56191" y="0"/>
                  </a:lnTo>
                  <a:cubicBezTo>
                    <a:pt x="-17983" y="73125"/>
                    <a:pt x="-18832" y="192534"/>
                    <a:pt x="54292" y="266707"/>
                  </a:cubicBezTo>
                  <a:cubicBezTo>
                    <a:pt x="54921" y="267344"/>
                    <a:pt x="55553" y="267976"/>
                    <a:pt x="56191" y="268605"/>
                  </a:cubicBezTo>
                  <a:close/>
                </a:path>
              </a:pathLst>
            </a:custGeom>
            <a:grpFill/>
            <a:ln w="15875" cap="flat">
              <a:solidFill>
                <a:schemeClr val="accent1"/>
              </a:solidFill>
              <a:prstDash val="solid"/>
              <a:miter/>
            </a:ln>
          </p:spPr>
          <p:txBody>
            <a:bodyPr rtlCol="0" anchor="ctr"/>
            <a:lstStyle/>
            <a:p>
              <a:endParaRPr lang="zh-CN" altLang="en-US"/>
            </a:p>
          </p:txBody>
        </p:sp>
        <p:sp>
          <p:nvSpPr>
            <p:cNvPr id="77" name="图形 12" descr="信号塔 纯色填充"/>
            <p:cNvSpPr/>
            <p:nvPr/>
          </p:nvSpPr>
          <p:spPr>
            <a:xfrm>
              <a:off x="8943003" y="841057"/>
              <a:ext cx="104793" cy="377189"/>
            </a:xfrm>
            <a:custGeom>
              <a:avLst/>
              <a:gdLst>
                <a:gd name="connsiteX0" fmla="*/ 104794 w 104793"/>
                <a:gd name="connsiteY0" fmla="*/ 350520 h 377189"/>
                <a:gd name="connsiteX1" fmla="*/ 104794 w 104793"/>
                <a:gd name="connsiteY1" fmla="*/ 26670 h 377189"/>
                <a:gd name="connsiteX2" fmla="*/ 78124 w 104793"/>
                <a:gd name="connsiteY2" fmla="*/ 0 h 377189"/>
                <a:gd name="connsiteX3" fmla="*/ 78105 w 104793"/>
                <a:gd name="connsiteY3" fmla="*/ 377171 h 377189"/>
                <a:gd name="connsiteX4" fmla="*/ 78124 w 104793"/>
                <a:gd name="connsiteY4" fmla="*/ 377190 h 37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93" h="377189">
                  <a:moveTo>
                    <a:pt x="104794" y="350520"/>
                  </a:moveTo>
                  <a:cubicBezTo>
                    <a:pt x="15879" y="260879"/>
                    <a:pt x="15879" y="116311"/>
                    <a:pt x="104794" y="26670"/>
                  </a:cubicBezTo>
                  <a:lnTo>
                    <a:pt x="78124" y="0"/>
                  </a:lnTo>
                  <a:cubicBezTo>
                    <a:pt x="-26034" y="104147"/>
                    <a:pt x="-26042" y="273012"/>
                    <a:pt x="78105" y="377171"/>
                  </a:cubicBezTo>
                  <a:cubicBezTo>
                    <a:pt x="78112" y="377178"/>
                    <a:pt x="78117" y="377183"/>
                    <a:pt x="78124" y="377190"/>
                  </a:cubicBezTo>
                  <a:close/>
                </a:path>
              </a:pathLst>
            </a:custGeom>
            <a:grpFill/>
            <a:ln w="15875" cap="flat">
              <a:solidFill>
                <a:schemeClr val="accent1"/>
              </a:solidFill>
              <a:prstDash val="solid"/>
              <a:miter/>
            </a:ln>
          </p:spPr>
          <p:txBody>
            <a:bodyPr rtlCol="0" anchor="ctr"/>
            <a:lstStyle/>
            <a:p>
              <a:endParaRPr lang="zh-CN" altLang="en-US"/>
            </a:p>
          </p:txBody>
        </p:sp>
        <p:sp>
          <p:nvSpPr>
            <p:cNvPr id="78" name="图形 12" descr="信号塔 纯色填充"/>
            <p:cNvSpPr/>
            <p:nvPr/>
          </p:nvSpPr>
          <p:spPr>
            <a:xfrm>
              <a:off x="9264015" y="948690"/>
              <a:ext cx="60012" cy="161925"/>
            </a:xfrm>
            <a:custGeom>
              <a:avLst/>
              <a:gdLst>
                <a:gd name="connsiteX0" fmla="*/ 26670 w 60012"/>
                <a:gd name="connsiteY0" fmla="*/ 161925 h 161925"/>
                <a:gd name="connsiteX1" fmla="*/ 26670 w 60012"/>
                <a:gd name="connsiteY1" fmla="*/ 0 h 161925"/>
                <a:gd name="connsiteX2" fmla="*/ 0 w 60012"/>
                <a:gd name="connsiteY2" fmla="*/ 26670 h 161925"/>
                <a:gd name="connsiteX3" fmla="*/ 21907 w 60012"/>
                <a:gd name="connsiteY3" fmla="*/ 80963 h 161925"/>
                <a:gd name="connsiteX4" fmla="*/ 0 w 60012"/>
                <a:gd name="connsiteY4" fmla="*/ 13525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26670" y="161925"/>
                  </a:moveTo>
                  <a:cubicBezTo>
                    <a:pt x="71127" y="117104"/>
                    <a:pt x="71127" y="44821"/>
                    <a:pt x="26670" y="0"/>
                  </a:cubicBezTo>
                  <a:lnTo>
                    <a:pt x="0" y="26670"/>
                  </a:lnTo>
                  <a:cubicBezTo>
                    <a:pt x="14241" y="41128"/>
                    <a:pt x="22126" y="60669"/>
                    <a:pt x="21907" y="80963"/>
                  </a:cubicBezTo>
                  <a:cubicBezTo>
                    <a:pt x="21941" y="101219"/>
                    <a:pt x="14083" y="120693"/>
                    <a:pt x="0" y="135255"/>
                  </a:cubicBezTo>
                  <a:close/>
                </a:path>
              </a:pathLst>
            </a:custGeom>
            <a:grpFill/>
            <a:ln w="15875" cap="flat">
              <a:solidFill>
                <a:schemeClr val="accent1"/>
              </a:solidFill>
              <a:prstDash val="solid"/>
              <a:miter/>
            </a:ln>
          </p:spPr>
          <p:txBody>
            <a:bodyPr rtlCol="0" anchor="ctr"/>
            <a:lstStyle/>
            <a:p>
              <a:endParaRPr lang="zh-CN" altLang="en-US"/>
            </a:p>
          </p:txBody>
        </p:sp>
        <p:sp>
          <p:nvSpPr>
            <p:cNvPr id="79" name="图形 12" descr="信号塔 纯色填充"/>
            <p:cNvSpPr/>
            <p:nvPr/>
          </p:nvSpPr>
          <p:spPr>
            <a:xfrm>
              <a:off x="9317354" y="895349"/>
              <a:ext cx="82860" cy="268604"/>
            </a:xfrm>
            <a:custGeom>
              <a:avLst/>
              <a:gdLst>
                <a:gd name="connsiteX0" fmla="*/ 0 w 82860"/>
                <a:gd name="connsiteY0" fmla="*/ 241935 h 268604"/>
                <a:gd name="connsiteX1" fmla="*/ 26670 w 82860"/>
                <a:gd name="connsiteY1" fmla="*/ 268605 h 268604"/>
                <a:gd name="connsiteX2" fmla="*/ 28568 w 82860"/>
                <a:gd name="connsiteY2" fmla="*/ 1898 h 268604"/>
                <a:gd name="connsiteX3" fmla="*/ 26670 w 82860"/>
                <a:gd name="connsiteY3" fmla="*/ 0 h 268604"/>
                <a:gd name="connsiteX4" fmla="*/ 0 w 82860"/>
                <a:gd name="connsiteY4" fmla="*/ 26670 h 268604"/>
                <a:gd name="connsiteX5" fmla="*/ 683 w 82860"/>
                <a:gd name="connsiteY5" fmla="*/ 241252 h 268604"/>
                <a:gd name="connsiteX6" fmla="*/ 0 w 82860"/>
                <a:gd name="connsiteY6" fmla="*/ 24193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0" y="241935"/>
                  </a:moveTo>
                  <a:lnTo>
                    <a:pt x="26670" y="268605"/>
                  </a:lnTo>
                  <a:cubicBezTo>
                    <a:pt x="100843" y="195480"/>
                    <a:pt x="101693" y="76071"/>
                    <a:pt x="28568" y="1898"/>
                  </a:cubicBezTo>
                  <a:cubicBezTo>
                    <a:pt x="27940" y="1261"/>
                    <a:pt x="27307" y="629"/>
                    <a:pt x="26670" y="0"/>
                  </a:cubicBezTo>
                  <a:lnTo>
                    <a:pt x="0" y="26670"/>
                  </a:lnTo>
                  <a:cubicBezTo>
                    <a:pt x="59444" y="85736"/>
                    <a:pt x="59749" y="181808"/>
                    <a:pt x="683" y="241252"/>
                  </a:cubicBezTo>
                  <a:cubicBezTo>
                    <a:pt x="456" y="241481"/>
                    <a:pt x="229" y="241708"/>
                    <a:pt x="0" y="241935"/>
                  </a:cubicBezTo>
                  <a:close/>
                </a:path>
              </a:pathLst>
            </a:custGeom>
            <a:grpFill/>
            <a:ln w="15875" cap="flat">
              <a:solidFill>
                <a:schemeClr val="accent1"/>
              </a:solidFill>
              <a:prstDash val="solid"/>
              <a:miter/>
            </a:ln>
          </p:spPr>
          <p:txBody>
            <a:bodyPr rtlCol="0" anchor="ctr"/>
            <a:lstStyle/>
            <a:p>
              <a:endParaRPr lang="zh-CN" altLang="en-US"/>
            </a:p>
          </p:txBody>
        </p:sp>
        <p:sp>
          <p:nvSpPr>
            <p:cNvPr id="80" name="图形 12" descr="信号塔 纯色填充"/>
            <p:cNvSpPr/>
            <p:nvPr/>
          </p:nvSpPr>
          <p:spPr>
            <a:xfrm>
              <a:off x="9371647" y="841057"/>
              <a:ext cx="104793" cy="377189"/>
            </a:xfrm>
            <a:custGeom>
              <a:avLst/>
              <a:gdLst>
                <a:gd name="connsiteX0" fmla="*/ 0 w 104793"/>
                <a:gd name="connsiteY0" fmla="*/ 350520 h 377189"/>
                <a:gd name="connsiteX1" fmla="*/ 26670 w 104793"/>
                <a:gd name="connsiteY1" fmla="*/ 377190 h 377189"/>
                <a:gd name="connsiteX2" fmla="*/ 26689 w 104793"/>
                <a:gd name="connsiteY2" fmla="*/ 19 h 377189"/>
                <a:gd name="connsiteX3" fmla="*/ 26670 w 104793"/>
                <a:gd name="connsiteY3" fmla="*/ 0 h 377189"/>
                <a:gd name="connsiteX4" fmla="*/ 0 w 104793"/>
                <a:gd name="connsiteY4" fmla="*/ 26670 h 377189"/>
                <a:gd name="connsiteX5" fmla="*/ 0 w 104793"/>
                <a:gd name="connsiteY5" fmla="*/ 350520 h 37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3" h="377189">
                  <a:moveTo>
                    <a:pt x="0" y="350520"/>
                  </a:moveTo>
                  <a:lnTo>
                    <a:pt x="26670" y="377190"/>
                  </a:lnTo>
                  <a:cubicBezTo>
                    <a:pt x="130828" y="273043"/>
                    <a:pt x="130836" y="104178"/>
                    <a:pt x="26689" y="19"/>
                  </a:cubicBezTo>
                  <a:cubicBezTo>
                    <a:pt x="26683" y="13"/>
                    <a:pt x="26677" y="6"/>
                    <a:pt x="26670" y="0"/>
                  </a:cubicBezTo>
                  <a:lnTo>
                    <a:pt x="0" y="26670"/>
                  </a:lnTo>
                  <a:cubicBezTo>
                    <a:pt x="88915" y="116311"/>
                    <a:pt x="88915" y="260879"/>
                    <a:pt x="0" y="350520"/>
                  </a:cubicBezTo>
                  <a:close/>
                </a:path>
              </a:pathLst>
            </a:custGeom>
            <a:grpFill/>
            <a:ln w="15875" cap="flat">
              <a:solidFill>
                <a:schemeClr val="accent1"/>
              </a:solidFill>
              <a:prstDash val="solid"/>
              <a:miter/>
            </a:ln>
          </p:spPr>
          <p:txBody>
            <a:bodyPr rtlCol="0" anchor="ctr"/>
            <a:lstStyle/>
            <a:p>
              <a:endParaRPr lang="zh-CN" altLang="en-US"/>
            </a:p>
          </p:txBody>
        </p:sp>
        <p:sp>
          <p:nvSpPr>
            <p:cNvPr id="81" name="图形 12" descr="信号塔 纯色填充"/>
            <p:cNvSpPr/>
            <p:nvPr/>
          </p:nvSpPr>
          <p:spPr>
            <a:xfrm>
              <a:off x="8919603" y="991465"/>
              <a:ext cx="580650" cy="633500"/>
            </a:xfrm>
            <a:custGeom>
              <a:avLst/>
              <a:gdLst>
                <a:gd name="connsiteX0" fmla="*/ 580631 w 580650"/>
                <a:gd name="connsiteY0" fmla="*/ 611687 h 633500"/>
                <a:gd name="connsiteX1" fmla="*/ 580631 w 580650"/>
                <a:gd name="connsiteY1" fmla="*/ 611687 h 633500"/>
                <a:gd name="connsiteX2" fmla="*/ 579012 w 580650"/>
                <a:gd name="connsiteY2" fmla="*/ 606830 h 633500"/>
                <a:gd name="connsiteX3" fmla="*/ 579012 w 580650"/>
                <a:gd name="connsiteY3" fmla="*/ 606258 h 633500"/>
                <a:gd name="connsiteX4" fmla="*/ 307550 w 580650"/>
                <a:gd name="connsiteY4" fmla="*/ 77621 h 633500"/>
                <a:gd name="connsiteX5" fmla="*/ 304406 w 580650"/>
                <a:gd name="connsiteY5" fmla="*/ 73430 h 633500"/>
                <a:gd name="connsiteX6" fmla="*/ 325439 w 580650"/>
                <a:gd name="connsiteY6" fmla="*/ 23822 h 633500"/>
                <a:gd name="connsiteX7" fmla="*/ 275831 w 580650"/>
                <a:gd name="connsiteY7" fmla="*/ 2790 h 633500"/>
                <a:gd name="connsiteX8" fmla="*/ 254799 w 580650"/>
                <a:gd name="connsiteY8" fmla="*/ 52397 h 633500"/>
                <a:gd name="connsiteX9" fmla="*/ 275831 w 580650"/>
                <a:gd name="connsiteY9" fmla="*/ 73430 h 633500"/>
                <a:gd name="connsiteX10" fmla="*/ 273260 w 580650"/>
                <a:gd name="connsiteY10" fmla="*/ 77144 h 633500"/>
                <a:gd name="connsiteX11" fmla="*/ 1797 w 580650"/>
                <a:gd name="connsiteY11" fmla="*/ 605782 h 633500"/>
                <a:gd name="connsiteX12" fmla="*/ 1797 w 580650"/>
                <a:gd name="connsiteY12" fmla="*/ 606353 h 633500"/>
                <a:gd name="connsiteX13" fmla="*/ 178 w 580650"/>
                <a:gd name="connsiteY13" fmla="*/ 611211 h 633500"/>
                <a:gd name="connsiteX14" fmla="*/ 178 w 580650"/>
                <a:gd name="connsiteY14" fmla="*/ 611211 h 633500"/>
                <a:gd name="connsiteX15" fmla="*/ 178 w 580650"/>
                <a:gd name="connsiteY15" fmla="*/ 615974 h 633500"/>
                <a:gd name="connsiteX16" fmla="*/ 178 w 580650"/>
                <a:gd name="connsiteY16" fmla="*/ 617117 h 633500"/>
                <a:gd name="connsiteX17" fmla="*/ 1511 w 580650"/>
                <a:gd name="connsiteY17" fmla="*/ 621593 h 633500"/>
                <a:gd name="connsiteX18" fmla="*/ 1511 w 580650"/>
                <a:gd name="connsiteY18" fmla="*/ 621593 h 633500"/>
                <a:gd name="connsiteX19" fmla="*/ 2845 w 580650"/>
                <a:gd name="connsiteY19" fmla="*/ 623689 h 633500"/>
                <a:gd name="connsiteX20" fmla="*/ 4750 w 580650"/>
                <a:gd name="connsiteY20" fmla="*/ 626451 h 633500"/>
                <a:gd name="connsiteX21" fmla="*/ 4750 w 580650"/>
                <a:gd name="connsiteY21" fmla="*/ 626451 h 633500"/>
                <a:gd name="connsiteX22" fmla="*/ 6274 w 580650"/>
                <a:gd name="connsiteY22" fmla="*/ 627594 h 633500"/>
                <a:gd name="connsiteX23" fmla="*/ 8941 w 580650"/>
                <a:gd name="connsiteY23" fmla="*/ 629690 h 633500"/>
                <a:gd name="connsiteX24" fmla="*/ 11227 w 580650"/>
                <a:gd name="connsiteY24" fmla="*/ 630737 h 633500"/>
                <a:gd name="connsiteX25" fmla="*/ 14084 w 580650"/>
                <a:gd name="connsiteY25" fmla="*/ 631785 h 633500"/>
                <a:gd name="connsiteX26" fmla="*/ 16561 w 580650"/>
                <a:gd name="connsiteY26" fmla="*/ 631785 h 633500"/>
                <a:gd name="connsiteX27" fmla="*/ 18656 w 580650"/>
                <a:gd name="connsiteY27" fmla="*/ 633500 h 633500"/>
                <a:gd name="connsiteX28" fmla="*/ 19990 w 580650"/>
                <a:gd name="connsiteY28" fmla="*/ 633500 h 633500"/>
                <a:gd name="connsiteX29" fmla="*/ 21228 w 580650"/>
                <a:gd name="connsiteY29" fmla="*/ 633500 h 633500"/>
                <a:gd name="connsiteX30" fmla="*/ 26276 w 580650"/>
                <a:gd name="connsiteY30" fmla="*/ 632166 h 633500"/>
                <a:gd name="connsiteX31" fmla="*/ 290309 w 580650"/>
                <a:gd name="connsiteY31" fmla="*/ 516056 h 633500"/>
                <a:gd name="connsiteX32" fmla="*/ 553961 w 580650"/>
                <a:gd name="connsiteY32" fmla="*/ 631880 h 633500"/>
                <a:gd name="connsiteX33" fmla="*/ 561581 w 580650"/>
                <a:gd name="connsiteY33" fmla="*/ 633500 h 633500"/>
                <a:gd name="connsiteX34" fmla="*/ 561581 w 580650"/>
                <a:gd name="connsiteY34" fmla="*/ 633500 h 633500"/>
                <a:gd name="connsiteX35" fmla="*/ 566249 w 580650"/>
                <a:gd name="connsiteY35" fmla="*/ 632833 h 633500"/>
                <a:gd name="connsiteX36" fmla="*/ 567582 w 580650"/>
                <a:gd name="connsiteY36" fmla="*/ 632833 h 633500"/>
                <a:gd name="connsiteX37" fmla="*/ 571106 w 580650"/>
                <a:gd name="connsiteY37" fmla="*/ 631214 h 633500"/>
                <a:gd name="connsiteX38" fmla="*/ 571964 w 580650"/>
                <a:gd name="connsiteY38" fmla="*/ 630642 h 633500"/>
                <a:gd name="connsiteX39" fmla="*/ 575393 w 580650"/>
                <a:gd name="connsiteY39" fmla="*/ 627880 h 633500"/>
                <a:gd name="connsiteX40" fmla="*/ 575393 w 580650"/>
                <a:gd name="connsiteY40" fmla="*/ 627880 h 633500"/>
                <a:gd name="connsiteX41" fmla="*/ 577393 w 580650"/>
                <a:gd name="connsiteY41" fmla="*/ 624927 h 633500"/>
                <a:gd name="connsiteX42" fmla="*/ 578536 w 580650"/>
                <a:gd name="connsiteY42" fmla="*/ 623022 h 633500"/>
                <a:gd name="connsiteX43" fmla="*/ 578536 w 580650"/>
                <a:gd name="connsiteY43" fmla="*/ 623022 h 633500"/>
                <a:gd name="connsiteX44" fmla="*/ 579869 w 580650"/>
                <a:gd name="connsiteY44" fmla="*/ 618450 h 633500"/>
                <a:gd name="connsiteX45" fmla="*/ 579869 w 580650"/>
                <a:gd name="connsiteY45" fmla="*/ 617402 h 633500"/>
                <a:gd name="connsiteX46" fmla="*/ 580631 w 580650"/>
                <a:gd name="connsiteY46" fmla="*/ 611687 h 633500"/>
                <a:gd name="connsiteX47" fmla="*/ 418706 w 580650"/>
                <a:gd name="connsiteY47" fmla="*/ 377849 h 633500"/>
                <a:gd name="connsiteX48" fmla="*/ 322504 w 580650"/>
                <a:gd name="connsiteY48" fmla="*/ 312793 h 633500"/>
                <a:gd name="connsiteX49" fmla="*/ 368891 w 580650"/>
                <a:gd name="connsiteY49" fmla="*/ 281075 h 633500"/>
                <a:gd name="connsiteX50" fmla="*/ 290119 w 580650"/>
                <a:gd name="connsiteY50" fmla="*/ 127532 h 633500"/>
                <a:gd name="connsiteX51" fmla="*/ 351365 w 580650"/>
                <a:gd name="connsiteY51" fmla="*/ 246689 h 633500"/>
                <a:gd name="connsiteX52" fmla="*/ 288690 w 580650"/>
                <a:gd name="connsiteY52" fmla="*/ 289838 h 633500"/>
                <a:gd name="connsiteX53" fmla="*/ 231540 w 580650"/>
                <a:gd name="connsiteY53" fmla="*/ 251738 h 633500"/>
                <a:gd name="connsiteX54" fmla="*/ 227540 w 580650"/>
                <a:gd name="connsiteY54" fmla="*/ 249642 h 633500"/>
                <a:gd name="connsiteX55" fmla="*/ 210299 w 580650"/>
                <a:gd name="connsiteY55" fmla="*/ 282884 h 633500"/>
                <a:gd name="connsiteX56" fmla="*/ 254972 w 580650"/>
                <a:gd name="connsiteY56" fmla="*/ 313079 h 633500"/>
                <a:gd name="connsiteX57" fmla="*/ 161531 w 580650"/>
                <a:gd name="connsiteY57" fmla="*/ 377182 h 633500"/>
                <a:gd name="connsiteX58" fmla="*/ 60090 w 580650"/>
                <a:gd name="connsiteY58" fmla="*/ 575492 h 633500"/>
                <a:gd name="connsiteX59" fmla="*/ 127337 w 580650"/>
                <a:gd name="connsiteY59" fmla="*/ 444428 h 633500"/>
                <a:gd name="connsiteX60" fmla="*/ 242875 w 580650"/>
                <a:gd name="connsiteY60" fmla="*/ 495197 h 633500"/>
                <a:gd name="connsiteX61" fmla="*/ 166675 w 580650"/>
                <a:gd name="connsiteY61" fmla="*/ 420140 h 633500"/>
                <a:gd name="connsiteX62" fmla="*/ 288881 w 580650"/>
                <a:gd name="connsiteY62" fmla="*/ 336034 h 633500"/>
                <a:gd name="connsiteX63" fmla="*/ 413468 w 580650"/>
                <a:gd name="connsiteY63" fmla="*/ 420330 h 633500"/>
                <a:gd name="connsiteX64" fmla="*/ 290309 w 580650"/>
                <a:gd name="connsiteY64" fmla="*/ 474432 h 633500"/>
                <a:gd name="connsiteX65" fmla="*/ 490525 w 580650"/>
                <a:gd name="connsiteY65" fmla="*/ 562443 h 633500"/>
                <a:gd name="connsiteX66" fmla="*/ 337649 w 580650"/>
                <a:gd name="connsiteY66" fmla="*/ 495292 h 633500"/>
                <a:gd name="connsiteX67" fmla="*/ 452996 w 580650"/>
                <a:gd name="connsiteY67" fmla="*/ 444619 h 633500"/>
                <a:gd name="connsiteX68" fmla="*/ 520148 w 580650"/>
                <a:gd name="connsiteY68" fmla="*/ 575397 h 6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0650" h="633500">
                  <a:moveTo>
                    <a:pt x="580631" y="611687"/>
                  </a:moveTo>
                  <a:lnTo>
                    <a:pt x="580631" y="611687"/>
                  </a:lnTo>
                  <a:cubicBezTo>
                    <a:pt x="580338" y="609996"/>
                    <a:pt x="579792" y="608358"/>
                    <a:pt x="579012" y="606830"/>
                  </a:cubicBezTo>
                  <a:cubicBezTo>
                    <a:pt x="579012" y="606830"/>
                    <a:pt x="579012" y="606830"/>
                    <a:pt x="579012" y="606258"/>
                  </a:cubicBezTo>
                  <a:lnTo>
                    <a:pt x="307550" y="77621"/>
                  </a:lnTo>
                  <a:cubicBezTo>
                    <a:pt x="306723" y="76071"/>
                    <a:pt x="305663" y="74657"/>
                    <a:pt x="304406" y="73430"/>
                  </a:cubicBezTo>
                  <a:cubicBezTo>
                    <a:pt x="323913" y="65539"/>
                    <a:pt x="333329" y="43329"/>
                    <a:pt x="325439" y="23822"/>
                  </a:cubicBezTo>
                  <a:cubicBezTo>
                    <a:pt x="317548" y="4316"/>
                    <a:pt x="295338" y="-5100"/>
                    <a:pt x="275831" y="2790"/>
                  </a:cubicBezTo>
                  <a:cubicBezTo>
                    <a:pt x="256325" y="10681"/>
                    <a:pt x="246909" y="32891"/>
                    <a:pt x="254799" y="52397"/>
                  </a:cubicBezTo>
                  <a:cubicBezTo>
                    <a:pt x="258671" y="61968"/>
                    <a:pt x="266261" y="69558"/>
                    <a:pt x="275831" y="73430"/>
                  </a:cubicBezTo>
                  <a:cubicBezTo>
                    <a:pt x="274814" y="74549"/>
                    <a:pt x="273949" y="75798"/>
                    <a:pt x="273260" y="77144"/>
                  </a:cubicBezTo>
                  <a:lnTo>
                    <a:pt x="1797" y="605782"/>
                  </a:lnTo>
                  <a:cubicBezTo>
                    <a:pt x="1797" y="605782"/>
                    <a:pt x="1797" y="605782"/>
                    <a:pt x="1797" y="606353"/>
                  </a:cubicBezTo>
                  <a:cubicBezTo>
                    <a:pt x="1017" y="607882"/>
                    <a:pt x="471" y="609520"/>
                    <a:pt x="178" y="611211"/>
                  </a:cubicBezTo>
                  <a:lnTo>
                    <a:pt x="178" y="611211"/>
                  </a:lnTo>
                  <a:cubicBezTo>
                    <a:pt x="-59" y="612789"/>
                    <a:pt x="-59" y="614395"/>
                    <a:pt x="178" y="615974"/>
                  </a:cubicBezTo>
                  <a:cubicBezTo>
                    <a:pt x="178" y="615974"/>
                    <a:pt x="178" y="616736"/>
                    <a:pt x="178" y="617117"/>
                  </a:cubicBezTo>
                  <a:cubicBezTo>
                    <a:pt x="437" y="618658"/>
                    <a:pt x="885" y="620162"/>
                    <a:pt x="1511" y="621593"/>
                  </a:cubicBezTo>
                  <a:cubicBezTo>
                    <a:pt x="1511" y="621593"/>
                    <a:pt x="1511" y="621593"/>
                    <a:pt x="1511" y="621593"/>
                  </a:cubicBezTo>
                  <a:cubicBezTo>
                    <a:pt x="1511" y="621593"/>
                    <a:pt x="2464" y="622927"/>
                    <a:pt x="2845" y="623689"/>
                  </a:cubicBezTo>
                  <a:cubicBezTo>
                    <a:pt x="3425" y="624646"/>
                    <a:pt x="4061" y="625568"/>
                    <a:pt x="4750" y="626451"/>
                  </a:cubicBezTo>
                  <a:lnTo>
                    <a:pt x="4750" y="626451"/>
                  </a:lnTo>
                  <a:cubicBezTo>
                    <a:pt x="5235" y="626863"/>
                    <a:pt x="5743" y="627244"/>
                    <a:pt x="6274" y="627594"/>
                  </a:cubicBezTo>
                  <a:cubicBezTo>
                    <a:pt x="7097" y="628373"/>
                    <a:pt x="7989" y="629075"/>
                    <a:pt x="8941" y="629690"/>
                  </a:cubicBezTo>
                  <a:cubicBezTo>
                    <a:pt x="9685" y="630078"/>
                    <a:pt x="10448" y="630428"/>
                    <a:pt x="11227" y="630737"/>
                  </a:cubicBezTo>
                  <a:lnTo>
                    <a:pt x="14084" y="631785"/>
                  </a:lnTo>
                  <a:lnTo>
                    <a:pt x="16561" y="631785"/>
                  </a:lnTo>
                  <a:lnTo>
                    <a:pt x="18656" y="633500"/>
                  </a:lnTo>
                  <a:lnTo>
                    <a:pt x="19990" y="633500"/>
                  </a:lnTo>
                  <a:lnTo>
                    <a:pt x="21228" y="633500"/>
                  </a:lnTo>
                  <a:cubicBezTo>
                    <a:pt x="22973" y="633336"/>
                    <a:pt x="24679" y="632885"/>
                    <a:pt x="26276" y="632166"/>
                  </a:cubicBezTo>
                  <a:lnTo>
                    <a:pt x="290309" y="516056"/>
                  </a:lnTo>
                  <a:lnTo>
                    <a:pt x="553961" y="631880"/>
                  </a:lnTo>
                  <a:cubicBezTo>
                    <a:pt x="556353" y="632970"/>
                    <a:pt x="558953" y="633523"/>
                    <a:pt x="561581" y="633500"/>
                  </a:cubicBezTo>
                  <a:lnTo>
                    <a:pt x="561581" y="633500"/>
                  </a:lnTo>
                  <a:cubicBezTo>
                    <a:pt x="563159" y="633471"/>
                    <a:pt x="564727" y="633247"/>
                    <a:pt x="566249" y="632833"/>
                  </a:cubicBezTo>
                  <a:lnTo>
                    <a:pt x="567582" y="632833"/>
                  </a:lnTo>
                  <a:cubicBezTo>
                    <a:pt x="568792" y="632374"/>
                    <a:pt x="569970" y="631833"/>
                    <a:pt x="571106" y="631214"/>
                  </a:cubicBezTo>
                  <a:lnTo>
                    <a:pt x="571964" y="630642"/>
                  </a:lnTo>
                  <a:cubicBezTo>
                    <a:pt x="573210" y="629857"/>
                    <a:pt x="574360" y="628931"/>
                    <a:pt x="575393" y="627880"/>
                  </a:cubicBezTo>
                  <a:lnTo>
                    <a:pt x="575393" y="627880"/>
                  </a:lnTo>
                  <a:cubicBezTo>
                    <a:pt x="576136" y="626949"/>
                    <a:pt x="576804" y="625962"/>
                    <a:pt x="577393" y="624927"/>
                  </a:cubicBezTo>
                  <a:cubicBezTo>
                    <a:pt x="577808" y="624314"/>
                    <a:pt x="578190" y="623677"/>
                    <a:pt x="578536" y="623022"/>
                  </a:cubicBezTo>
                  <a:cubicBezTo>
                    <a:pt x="578536" y="623022"/>
                    <a:pt x="578536" y="623022"/>
                    <a:pt x="578536" y="623022"/>
                  </a:cubicBezTo>
                  <a:cubicBezTo>
                    <a:pt x="579180" y="621564"/>
                    <a:pt x="579628" y="620027"/>
                    <a:pt x="579869" y="618450"/>
                  </a:cubicBezTo>
                  <a:cubicBezTo>
                    <a:pt x="579869" y="618450"/>
                    <a:pt x="579869" y="617783"/>
                    <a:pt x="579869" y="617402"/>
                  </a:cubicBezTo>
                  <a:cubicBezTo>
                    <a:pt x="580468" y="615559"/>
                    <a:pt x="580726" y="613623"/>
                    <a:pt x="580631" y="611687"/>
                  </a:cubicBezTo>
                  <a:close/>
                  <a:moveTo>
                    <a:pt x="418706" y="377849"/>
                  </a:moveTo>
                  <a:lnTo>
                    <a:pt x="322504" y="312793"/>
                  </a:lnTo>
                  <a:lnTo>
                    <a:pt x="368891" y="281075"/>
                  </a:lnTo>
                  <a:close/>
                  <a:moveTo>
                    <a:pt x="290119" y="127532"/>
                  </a:moveTo>
                  <a:lnTo>
                    <a:pt x="351365" y="246689"/>
                  </a:lnTo>
                  <a:lnTo>
                    <a:pt x="288690" y="289838"/>
                  </a:lnTo>
                  <a:lnTo>
                    <a:pt x="231540" y="251738"/>
                  </a:lnTo>
                  <a:cubicBezTo>
                    <a:pt x="230300" y="250873"/>
                    <a:pt x="228956" y="250169"/>
                    <a:pt x="227540" y="249642"/>
                  </a:cubicBezTo>
                  <a:close/>
                  <a:moveTo>
                    <a:pt x="210299" y="282884"/>
                  </a:moveTo>
                  <a:lnTo>
                    <a:pt x="254972" y="313079"/>
                  </a:lnTo>
                  <a:lnTo>
                    <a:pt x="161531" y="377182"/>
                  </a:lnTo>
                  <a:close/>
                  <a:moveTo>
                    <a:pt x="60090" y="575492"/>
                  </a:moveTo>
                  <a:lnTo>
                    <a:pt x="127337" y="444428"/>
                  </a:lnTo>
                  <a:lnTo>
                    <a:pt x="242875" y="495197"/>
                  </a:lnTo>
                  <a:close/>
                  <a:moveTo>
                    <a:pt x="166675" y="420140"/>
                  </a:moveTo>
                  <a:lnTo>
                    <a:pt x="288881" y="336034"/>
                  </a:lnTo>
                  <a:lnTo>
                    <a:pt x="413468" y="420330"/>
                  </a:lnTo>
                  <a:lnTo>
                    <a:pt x="290309" y="474432"/>
                  </a:lnTo>
                  <a:close/>
                  <a:moveTo>
                    <a:pt x="490525" y="562443"/>
                  </a:moveTo>
                  <a:lnTo>
                    <a:pt x="337649" y="495292"/>
                  </a:lnTo>
                  <a:lnTo>
                    <a:pt x="452996" y="444619"/>
                  </a:lnTo>
                  <a:lnTo>
                    <a:pt x="520148" y="575397"/>
                  </a:lnTo>
                  <a:close/>
                </a:path>
              </a:pathLst>
            </a:custGeom>
            <a:grpFill/>
            <a:ln w="15875" cap="flat">
              <a:solidFill>
                <a:schemeClr val="accent1"/>
              </a:solidFill>
              <a:prstDash val="solid"/>
              <a:miter/>
            </a:ln>
          </p:spPr>
          <p:txBody>
            <a:bodyPr rtlCol="0" anchor="ctr"/>
            <a:lstStyle/>
            <a:p>
              <a:endParaRPr lang="zh-CN" altLang="en-US"/>
            </a:p>
          </p:txBody>
        </p:sp>
      </p:grpSp>
      <p:grpSp>
        <p:nvGrpSpPr>
          <p:cNvPr id="82" name="组合 81"/>
          <p:cNvGrpSpPr/>
          <p:nvPr/>
        </p:nvGrpSpPr>
        <p:grpSpPr>
          <a:xfrm>
            <a:off x="10119208" y="1264468"/>
            <a:ext cx="451269" cy="798400"/>
            <a:chOff x="10511790" y="796290"/>
            <a:chExt cx="495300" cy="876300"/>
          </a:xfrm>
          <a:noFill/>
        </p:grpSpPr>
        <p:sp>
          <p:nvSpPr>
            <p:cNvPr id="83" name="图形 14" descr="签入 纯色填充"/>
            <p:cNvSpPr/>
            <p:nvPr/>
          </p:nvSpPr>
          <p:spPr>
            <a:xfrm>
              <a:off x="10658270" y="996315"/>
              <a:ext cx="199889" cy="323748"/>
            </a:xfrm>
            <a:custGeom>
              <a:avLst/>
              <a:gdLst>
                <a:gd name="connsiteX0" fmla="*/ 99979 w 199889"/>
                <a:gd name="connsiteY0" fmla="*/ 142875 h 323748"/>
                <a:gd name="connsiteX1" fmla="*/ 57117 w 199889"/>
                <a:gd name="connsiteY1" fmla="*/ 100013 h 323748"/>
                <a:gd name="connsiteX2" fmla="*/ 99979 w 199889"/>
                <a:gd name="connsiteY2" fmla="*/ 57150 h 323748"/>
                <a:gd name="connsiteX3" fmla="*/ 142842 w 199889"/>
                <a:gd name="connsiteY3" fmla="*/ 100013 h 323748"/>
                <a:gd name="connsiteX4" fmla="*/ 99979 w 199889"/>
                <a:gd name="connsiteY4" fmla="*/ 142875 h 323748"/>
                <a:gd name="connsiteX5" fmla="*/ 99979 w 199889"/>
                <a:gd name="connsiteY5" fmla="*/ 0 h 323748"/>
                <a:gd name="connsiteX6" fmla="*/ 0 w 199889"/>
                <a:gd name="connsiteY6" fmla="*/ 100046 h 323748"/>
                <a:gd name="connsiteX7" fmla="*/ 6872 w 199889"/>
                <a:gd name="connsiteY7" fmla="*/ 136446 h 323748"/>
                <a:gd name="connsiteX8" fmla="*/ 52307 w 199889"/>
                <a:gd name="connsiteY8" fmla="*/ 236458 h 323748"/>
                <a:gd name="connsiteX9" fmla="*/ 91359 w 199889"/>
                <a:gd name="connsiteY9" fmla="*/ 318373 h 323748"/>
                <a:gd name="connsiteX10" fmla="*/ 104083 w 199889"/>
                <a:gd name="connsiteY10" fmla="*/ 322794 h 323748"/>
                <a:gd name="connsiteX11" fmla="*/ 108504 w 199889"/>
                <a:gd name="connsiteY11" fmla="*/ 318373 h 323748"/>
                <a:gd name="connsiteX12" fmla="*/ 147557 w 199889"/>
                <a:gd name="connsiteY12" fmla="*/ 236458 h 323748"/>
                <a:gd name="connsiteX13" fmla="*/ 192991 w 199889"/>
                <a:gd name="connsiteY13" fmla="*/ 136446 h 323748"/>
                <a:gd name="connsiteX14" fmla="*/ 136284 w 199889"/>
                <a:gd name="connsiteY14" fmla="*/ 6872 h 323748"/>
                <a:gd name="connsiteX15" fmla="*/ 99979 w 199889"/>
                <a:gd name="connsiteY15" fmla="*/ 0 h 32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9889" h="323748">
                  <a:moveTo>
                    <a:pt x="99979" y="142875"/>
                  </a:moveTo>
                  <a:cubicBezTo>
                    <a:pt x="76307" y="142875"/>
                    <a:pt x="57117" y="123685"/>
                    <a:pt x="57117" y="100013"/>
                  </a:cubicBezTo>
                  <a:cubicBezTo>
                    <a:pt x="57117" y="76340"/>
                    <a:pt x="76307" y="57150"/>
                    <a:pt x="99979" y="57150"/>
                  </a:cubicBezTo>
                  <a:cubicBezTo>
                    <a:pt x="123652" y="57150"/>
                    <a:pt x="142842" y="76340"/>
                    <a:pt x="142842" y="100013"/>
                  </a:cubicBezTo>
                  <a:cubicBezTo>
                    <a:pt x="142842" y="123685"/>
                    <a:pt x="123652" y="142875"/>
                    <a:pt x="99979" y="142875"/>
                  </a:cubicBezTo>
                  <a:close/>
                  <a:moveTo>
                    <a:pt x="99979" y="0"/>
                  </a:moveTo>
                  <a:cubicBezTo>
                    <a:pt x="44744" y="18"/>
                    <a:pt x="-18" y="44810"/>
                    <a:pt x="0" y="100046"/>
                  </a:cubicBezTo>
                  <a:cubicBezTo>
                    <a:pt x="5" y="112502"/>
                    <a:pt x="2335" y="124846"/>
                    <a:pt x="6872" y="136446"/>
                  </a:cubicBezTo>
                  <a:lnTo>
                    <a:pt x="52307" y="236458"/>
                  </a:lnTo>
                  <a:lnTo>
                    <a:pt x="91359" y="318373"/>
                  </a:lnTo>
                  <a:cubicBezTo>
                    <a:pt x="93652" y="323108"/>
                    <a:pt x="99349" y="325086"/>
                    <a:pt x="104083" y="322794"/>
                  </a:cubicBezTo>
                  <a:cubicBezTo>
                    <a:pt x="106012" y="321859"/>
                    <a:pt x="107570" y="320302"/>
                    <a:pt x="108504" y="318373"/>
                  </a:cubicBezTo>
                  <a:lnTo>
                    <a:pt x="147557" y="236458"/>
                  </a:lnTo>
                  <a:lnTo>
                    <a:pt x="192991" y="136446"/>
                  </a:lnTo>
                  <a:cubicBezTo>
                    <a:pt x="213112" y="85006"/>
                    <a:pt x="187723" y="26994"/>
                    <a:pt x="136284" y="6872"/>
                  </a:cubicBezTo>
                  <a:cubicBezTo>
                    <a:pt x="124714" y="2346"/>
                    <a:pt x="112403" y="16"/>
                    <a:pt x="99979" y="0"/>
                  </a:cubicBezTo>
                  <a:close/>
                </a:path>
              </a:pathLst>
            </a:custGeom>
            <a:grpFill/>
            <a:ln w="15875" cap="flat">
              <a:solidFill>
                <a:schemeClr val="accent1"/>
              </a:solidFill>
              <a:prstDash val="solid"/>
              <a:miter/>
            </a:ln>
          </p:spPr>
          <p:txBody>
            <a:bodyPr rtlCol="0" anchor="ctr"/>
            <a:lstStyle/>
            <a:p>
              <a:endParaRPr lang="zh-CN" altLang="en-US"/>
            </a:p>
          </p:txBody>
        </p:sp>
        <p:sp>
          <p:nvSpPr>
            <p:cNvPr id="84" name="图形 14" descr="签入 纯色填充"/>
            <p:cNvSpPr/>
            <p:nvPr/>
          </p:nvSpPr>
          <p:spPr>
            <a:xfrm>
              <a:off x="10511790" y="796290"/>
              <a:ext cx="495300" cy="876300"/>
            </a:xfrm>
            <a:custGeom>
              <a:avLst/>
              <a:gdLst>
                <a:gd name="connsiteX0" fmla="*/ 457200 w 495300"/>
                <a:gd name="connsiteY0" fmla="*/ 0 h 876300"/>
                <a:gd name="connsiteX1" fmla="*/ 38100 w 495300"/>
                <a:gd name="connsiteY1" fmla="*/ 0 h 876300"/>
                <a:gd name="connsiteX2" fmla="*/ 0 w 495300"/>
                <a:gd name="connsiteY2" fmla="*/ 38100 h 876300"/>
                <a:gd name="connsiteX3" fmla="*/ 0 w 495300"/>
                <a:gd name="connsiteY3" fmla="*/ 838200 h 876300"/>
                <a:gd name="connsiteX4" fmla="*/ 38100 w 495300"/>
                <a:gd name="connsiteY4" fmla="*/ 876300 h 876300"/>
                <a:gd name="connsiteX5" fmla="*/ 457200 w 495300"/>
                <a:gd name="connsiteY5" fmla="*/ 876300 h 876300"/>
                <a:gd name="connsiteX6" fmla="*/ 495300 w 495300"/>
                <a:gd name="connsiteY6" fmla="*/ 838200 h 876300"/>
                <a:gd name="connsiteX7" fmla="*/ 495300 w 495300"/>
                <a:gd name="connsiteY7" fmla="*/ 38100 h 876300"/>
                <a:gd name="connsiteX8" fmla="*/ 457200 w 495300"/>
                <a:gd name="connsiteY8" fmla="*/ 0 h 876300"/>
                <a:gd name="connsiteX9" fmla="*/ 214313 w 495300"/>
                <a:gd name="connsiteY9" fmla="*/ 38100 h 876300"/>
                <a:gd name="connsiteX10" fmla="*/ 280988 w 495300"/>
                <a:gd name="connsiteY10" fmla="*/ 38100 h 876300"/>
                <a:gd name="connsiteX11" fmla="*/ 295275 w 495300"/>
                <a:gd name="connsiteY11" fmla="*/ 52388 h 876300"/>
                <a:gd name="connsiteX12" fmla="*/ 280988 w 495300"/>
                <a:gd name="connsiteY12" fmla="*/ 66675 h 876300"/>
                <a:gd name="connsiteX13" fmla="*/ 214313 w 495300"/>
                <a:gd name="connsiteY13" fmla="*/ 66675 h 876300"/>
                <a:gd name="connsiteX14" fmla="*/ 200025 w 495300"/>
                <a:gd name="connsiteY14" fmla="*/ 52388 h 876300"/>
                <a:gd name="connsiteX15" fmla="*/ 214313 w 495300"/>
                <a:gd name="connsiteY15" fmla="*/ 38100 h 876300"/>
                <a:gd name="connsiteX16" fmla="*/ 457200 w 495300"/>
                <a:gd name="connsiteY16" fmla="*/ 771525 h 876300"/>
                <a:gd name="connsiteX17" fmla="*/ 38100 w 495300"/>
                <a:gd name="connsiteY17" fmla="*/ 771525 h 876300"/>
                <a:gd name="connsiteX18" fmla="*/ 38100 w 495300"/>
                <a:gd name="connsiteY18" fmla="*/ 104775 h 876300"/>
                <a:gd name="connsiteX19" fmla="*/ 457200 w 495300"/>
                <a:gd name="connsiteY19" fmla="*/ 104775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5300" h="876300">
                  <a:moveTo>
                    <a:pt x="457200" y="0"/>
                  </a:moveTo>
                  <a:lnTo>
                    <a:pt x="38100" y="0"/>
                  </a:lnTo>
                  <a:cubicBezTo>
                    <a:pt x="17084" y="63"/>
                    <a:pt x="63" y="17084"/>
                    <a:pt x="0" y="38100"/>
                  </a:cubicBezTo>
                  <a:lnTo>
                    <a:pt x="0" y="838200"/>
                  </a:lnTo>
                  <a:cubicBezTo>
                    <a:pt x="63" y="859216"/>
                    <a:pt x="17084" y="876237"/>
                    <a:pt x="38100" y="876300"/>
                  </a:cubicBezTo>
                  <a:lnTo>
                    <a:pt x="457200" y="876300"/>
                  </a:lnTo>
                  <a:cubicBezTo>
                    <a:pt x="478216" y="876237"/>
                    <a:pt x="495237" y="859216"/>
                    <a:pt x="495300" y="838200"/>
                  </a:cubicBezTo>
                  <a:lnTo>
                    <a:pt x="495300" y="38100"/>
                  </a:lnTo>
                  <a:cubicBezTo>
                    <a:pt x="495237" y="17084"/>
                    <a:pt x="478216" y="63"/>
                    <a:pt x="457200" y="0"/>
                  </a:cubicBezTo>
                  <a:close/>
                  <a:moveTo>
                    <a:pt x="214313" y="38100"/>
                  </a:moveTo>
                  <a:lnTo>
                    <a:pt x="280988" y="38100"/>
                  </a:lnTo>
                  <a:cubicBezTo>
                    <a:pt x="288878" y="38100"/>
                    <a:pt x="295275" y="44497"/>
                    <a:pt x="295275" y="52388"/>
                  </a:cubicBezTo>
                  <a:cubicBezTo>
                    <a:pt x="295275" y="60278"/>
                    <a:pt x="288878" y="66675"/>
                    <a:pt x="280988" y="66675"/>
                  </a:cubicBezTo>
                  <a:lnTo>
                    <a:pt x="214313" y="66675"/>
                  </a:lnTo>
                  <a:cubicBezTo>
                    <a:pt x="206422" y="66675"/>
                    <a:pt x="200025" y="60278"/>
                    <a:pt x="200025" y="52388"/>
                  </a:cubicBezTo>
                  <a:cubicBezTo>
                    <a:pt x="200025" y="44497"/>
                    <a:pt x="206422" y="38100"/>
                    <a:pt x="214313" y="38100"/>
                  </a:cubicBezTo>
                  <a:close/>
                  <a:moveTo>
                    <a:pt x="457200" y="771525"/>
                  </a:moveTo>
                  <a:lnTo>
                    <a:pt x="38100" y="771525"/>
                  </a:lnTo>
                  <a:lnTo>
                    <a:pt x="38100" y="104775"/>
                  </a:lnTo>
                  <a:lnTo>
                    <a:pt x="457200" y="104775"/>
                  </a:lnTo>
                  <a:close/>
                </a:path>
              </a:pathLst>
            </a:custGeom>
            <a:grpFill/>
            <a:ln w="15875" cap="flat">
              <a:solidFill>
                <a:schemeClr val="accent1"/>
              </a:solidFill>
              <a:prstDash val="solid"/>
              <a:miter/>
            </a:ln>
          </p:spPr>
          <p:txBody>
            <a:bodyPr rtlCol="0" anchor="ctr"/>
            <a:lstStyle/>
            <a:p>
              <a:endParaRPr lang="zh-CN" altLang="en-US"/>
            </a:p>
          </p:txBody>
        </p:sp>
        <p:sp>
          <p:nvSpPr>
            <p:cNvPr id="85" name="图形 14" descr="签入 纯色填充"/>
            <p:cNvSpPr/>
            <p:nvPr/>
          </p:nvSpPr>
          <p:spPr>
            <a:xfrm>
              <a:off x="10616565" y="1367790"/>
              <a:ext cx="285750" cy="28575"/>
            </a:xfrm>
            <a:custGeom>
              <a:avLst/>
              <a:gdLst>
                <a:gd name="connsiteX0" fmla="*/ 0 w 285750"/>
                <a:gd name="connsiteY0" fmla="*/ 0 h 28575"/>
                <a:gd name="connsiteX1" fmla="*/ 285750 w 285750"/>
                <a:gd name="connsiteY1" fmla="*/ 0 h 28575"/>
                <a:gd name="connsiteX2" fmla="*/ 285750 w 285750"/>
                <a:gd name="connsiteY2" fmla="*/ 28575 h 28575"/>
                <a:gd name="connsiteX3" fmla="*/ 0 w 2857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0" h="28575">
                  <a:moveTo>
                    <a:pt x="0" y="0"/>
                  </a:moveTo>
                  <a:lnTo>
                    <a:pt x="285750" y="0"/>
                  </a:lnTo>
                  <a:lnTo>
                    <a:pt x="285750" y="28575"/>
                  </a:lnTo>
                  <a:lnTo>
                    <a:pt x="0" y="28575"/>
                  </a:lnTo>
                  <a:close/>
                </a:path>
              </a:pathLst>
            </a:custGeom>
            <a:grpFill/>
            <a:ln w="15875" cap="flat">
              <a:solidFill>
                <a:schemeClr val="accent1"/>
              </a:solidFill>
              <a:prstDash val="solid"/>
              <a:miter/>
            </a:ln>
          </p:spPr>
          <p:txBody>
            <a:bodyPr rtlCol="0" anchor="ctr"/>
            <a:lstStyle/>
            <a:p>
              <a:endParaRPr lang="zh-CN" altLang="en-US"/>
            </a:p>
          </p:txBody>
        </p:sp>
        <p:sp>
          <p:nvSpPr>
            <p:cNvPr id="86" name="图形 14" descr="签入 纯色填充"/>
            <p:cNvSpPr/>
            <p:nvPr/>
          </p:nvSpPr>
          <p:spPr>
            <a:xfrm>
              <a:off x="10616565" y="1434465"/>
              <a:ext cx="285750" cy="28575"/>
            </a:xfrm>
            <a:custGeom>
              <a:avLst/>
              <a:gdLst>
                <a:gd name="connsiteX0" fmla="*/ 0 w 285750"/>
                <a:gd name="connsiteY0" fmla="*/ 0 h 28575"/>
                <a:gd name="connsiteX1" fmla="*/ 285750 w 285750"/>
                <a:gd name="connsiteY1" fmla="*/ 0 h 28575"/>
                <a:gd name="connsiteX2" fmla="*/ 285750 w 285750"/>
                <a:gd name="connsiteY2" fmla="*/ 28575 h 28575"/>
                <a:gd name="connsiteX3" fmla="*/ 0 w 2857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0" h="28575">
                  <a:moveTo>
                    <a:pt x="0" y="0"/>
                  </a:moveTo>
                  <a:lnTo>
                    <a:pt x="285750" y="0"/>
                  </a:lnTo>
                  <a:lnTo>
                    <a:pt x="285750" y="28575"/>
                  </a:lnTo>
                  <a:lnTo>
                    <a:pt x="0" y="28575"/>
                  </a:lnTo>
                  <a:close/>
                </a:path>
              </a:pathLst>
            </a:custGeom>
            <a:grpFill/>
            <a:ln w="15875" cap="flat">
              <a:solidFill>
                <a:schemeClr val="accent1"/>
              </a:solidFill>
              <a:prstDash val="solid"/>
              <a:miter/>
            </a:ln>
          </p:spPr>
          <p:txBody>
            <a:bodyPr rtlCol="0" anchor="ctr"/>
            <a:lstStyle/>
            <a:p>
              <a:endParaRPr lang="zh-CN" altLang="en-US"/>
            </a:p>
          </p:txBody>
        </p:sp>
      </p:grpSp>
      <p:grpSp>
        <p:nvGrpSpPr>
          <p:cNvPr id="87" name="组合 86"/>
          <p:cNvGrpSpPr/>
          <p:nvPr/>
        </p:nvGrpSpPr>
        <p:grpSpPr>
          <a:xfrm>
            <a:off x="1491282" y="2301520"/>
            <a:ext cx="712485" cy="717693"/>
            <a:chOff x="1042035" y="1934527"/>
            <a:chExt cx="782002" cy="787718"/>
          </a:xfrm>
          <a:noFill/>
        </p:grpSpPr>
        <p:sp>
          <p:nvSpPr>
            <p:cNvPr id="88" name="图形 16" descr="云计算 纯色填充"/>
            <p:cNvSpPr/>
            <p:nvPr/>
          </p:nvSpPr>
          <p:spPr>
            <a:xfrm>
              <a:off x="1327785" y="1934527"/>
              <a:ext cx="496252" cy="320992"/>
            </a:xfrm>
            <a:custGeom>
              <a:avLst/>
              <a:gdLst>
                <a:gd name="connsiteX0" fmla="*/ 422910 w 496252"/>
                <a:gd name="connsiteY0" fmla="*/ 124777 h 320992"/>
                <a:gd name="connsiteX1" fmla="*/ 328613 w 496252"/>
                <a:gd name="connsiteY1" fmla="*/ 45720 h 320992"/>
                <a:gd name="connsiteX2" fmla="*/ 313373 w 496252"/>
                <a:gd name="connsiteY2" fmla="*/ 46672 h 320992"/>
                <a:gd name="connsiteX3" fmla="*/ 215265 w 496252"/>
                <a:gd name="connsiteY3" fmla="*/ 0 h 320992"/>
                <a:gd name="connsiteX4" fmla="*/ 93345 w 496252"/>
                <a:gd name="connsiteY4" fmla="*/ 92393 h 320992"/>
                <a:gd name="connsiteX5" fmla="*/ 0 w 496252"/>
                <a:gd name="connsiteY5" fmla="*/ 205740 h 320992"/>
                <a:gd name="connsiteX6" fmla="*/ 114300 w 496252"/>
                <a:gd name="connsiteY6" fmla="*/ 320993 h 320992"/>
                <a:gd name="connsiteX7" fmla="*/ 114300 w 496252"/>
                <a:gd name="connsiteY7" fmla="*/ 320993 h 320992"/>
                <a:gd name="connsiteX8" fmla="*/ 400050 w 496252"/>
                <a:gd name="connsiteY8" fmla="*/ 320993 h 320992"/>
                <a:gd name="connsiteX9" fmla="*/ 496253 w 496252"/>
                <a:gd name="connsiteY9" fmla="*/ 220980 h 320992"/>
                <a:gd name="connsiteX10" fmla="*/ 422910 w 496252"/>
                <a:gd name="connsiteY10" fmla="*/ 124777 h 320992"/>
                <a:gd name="connsiteX11" fmla="*/ 394335 w 496252"/>
                <a:gd name="connsiteY11" fmla="*/ 263843 h 320992"/>
                <a:gd name="connsiteX12" fmla="*/ 112395 w 496252"/>
                <a:gd name="connsiteY12" fmla="*/ 263843 h 320992"/>
                <a:gd name="connsiteX13" fmla="*/ 61913 w 496252"/>
                <a:gd name="connsiteY13" fmla="*/ 230505 h 320992"/>
                <a:gd name="connsiteX14" fmla="*/ 68580 w 496252"/>
                <a:gd name="connsiteY14" fmla="*/ 169545 h 320992"/>
                <a:gd name="connsiteX15" fmla="*/ 115252 w 496252"/>
                <a:gd name="connsiteY15" fmla="*/ 145733 h 320992"/>
                <a:gd name="connsiteX16" fmla="*/ 124777 w 496252"/>
                <a:gd name="connsiteY16" fmla="*/ 146685 h 320992"/>
                <a:gd name="connsiteX17" fmla="*/ 141923 w 496252"/>
                <a:gd name="connsiteY17" fmla="*/ 149543 h 320992"/>
                <a:gd name="connsiteX18" fmla="*/ 141923 w 496252"/>
                <a:gd name="connsiteY18" fmla="*/ 130493 h 320992"/>
                <a:gd name="connsiteX19" fmla="*/ 198120 w 496252"/>
                <a:gd name="connsiteY19" fmla="*/ 59055 h 320992"/>
                <a:gd name="connsiteX20" fmla="*/ 215265 w 496252"/>
                <a:gd name="connsiteY20" fmla="*/ 57150 h 320992"/>
                <a:gd name="connsiteX21" fmla="*/ 215265 w 496252"/>
                <a:gd name="connsiteY21" fmla="*/ 57150 h 320992"/>
                <a:gd name="connsiteX22" fmla="*/ 215265 w 496252"/>
                <a:gd name="connsiteY22" fmla="*/ 57150 h 320992"/>
                <a:gd name="connsiteX23" fmla="*/ 215265 w 496252"/>
                <a:gd name="connsiteY23" fmla="*/ 57150 h 320992"/>
                <a:gd name="connsiteX24" fmla="*/ 280035 w 496252"/>
                <a:gd name="connsiteY24" fmla="*/ 97155 h 320992"/>
                <a:gd name="connsiteX25" fmla="*/ 285750 w 496252"/>
                <a:gd name="connsiteY25" fmla="*/ 108585 h 320992"/>
                <a:gd name="connsiteX26" fmla="*/ 298133 w 496252"/>
                <a:gd name="connsiteY26" fmla="*/ 103823 h 320992"/>
                <a:gd name="connsiteX27" fmla="*/ 317183 w 496252"/>
                <a:gd name="connsiteY27" fmla="*/ 100965 h 320992"/>
                <a:gd name="connsiteX28" fmla="*/ 351473 w 496252"/>
                <a:gd name="connsiteY28" fmla="*/ 111443 h 320992"/>
                <a:gd name="connsiteX29" fmla="*/ 376238 w 496252"/>
                <a:gd name="connsiteY29" fmla="*/ 160020 h 320992"/>
                <a:gd name="connsiteX30" fmla="*/ 376238 w 496252"/>
                <a:gd name="connsiteY30" fmla="*/ 175260 h 320992"/>
                <a:gd name="connsiteX31" fmla="*/ 395288 w 496252"/>
                <a:gd name="connsiteY31" fmla="*/ 175260 h 320992"/>
                <a:gd name="connsiteX32" fmla="*/ 440055 w 496252"/>
                <a:gd name="connsiteY32" fmla="*/ 220028 h 320992"/>
                <a:gd name="connsiteX33" fmla="*/ 394335 w 496252"/>
                <a:gd name="connsiteY33" fmla="*/ 263843 h 32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6252" h="320992">
                  <a:moveTo>
                    <a:pt x="422910" y="124777"/>
                  </a:moveTo>
                  <a:cubicBezTo>
                    <a:pt x="415290" y="80010"/>
                    <a:pt x="375285" y="45720"/>
                    <a:pt x="328613" y="45720"/>
                  </a:cubicBezTo>
                  <a:cubicBezTo>
                    <a:pt x="323850" y="45720"/>
                    <a:pt x="318135" y="46672"/>
                    <a:pt x="313373" y="46672"/>
                  </a:cubicBezTo>
                  <a:cubicBezTo>
                    <a:pt x="290513" y="18097"/>
                    <a:pt x="255270" y="0"/>
                    <a:pt x="215265" y="0"/>
                  </a:cubicBezTo>
                  <a:cubicBezTo>
                    <a:pt x="157163" y="0"/>
                    <a:pt x="108585" y="39052"/>
                    <a:pt x="93345" y="92393"/>
                  </a:cubicBezTo>
                  <a:cubicBezTo>
                    <a:pt x="40005" y="102870"/>
                    <a:pt x="0" y="149543"/>
                    <a:pt x="0" y="205740"/>
                  </a:cubicBezTo>
                  <a:cubicBezTo>
                    <a:pt x="0" y="269557"/>
                    <a:pt x="51435" y="320993"/>
                    <a:pt x="114300" y="320993"/>
                  </a:cubicBezTo>
                  <a:lnTo>
                    <a:pt x="114300" y="320993"/>
                  </a:lnTo>
                  <a:cubicBezTo>
                    <a:pt x="114300" y="320993"/>
                    <a:pt x="396240" y="320993"/>
                    <a:pt x="400050" y="320993"/>
                  </a:cubicBezTo>
                  <a:cubicBezTo>
                    <a:pt x="455295" y="320993"/>
                    <a:pt x="496253" y="276225"/>
                    <a:pt x="496253" y="220980"/>
                  </a:cubicBezTo>
                  <a:cubicBezTo>
                    <a:pt x="496253" y="175260"/>
                    <a:pt x="464820" y="137160"/>
                    <a:pt x="422910" y="124777"/>
                  </a:cubicBezTo>
                  <a:close/>
                  <a:moveTo>
                    <a:pt x="394335" y="263843"/>
                  </a:moveTo>
                  <a:lnTo>
                    <a:pt x="112395" y="263843"/>
                  </a:lnTo>
                  <a:cubicBezTo>
                    <a:pt x="90488" y="261937"/>
                    <a:pt x="71438" y="249555"/>
                    <a:pt x="61913" y="230505"/>
                  </a:cubicBezTo>
                  <a:cubicBezTo>
                    <a:pt x="53340" y="210503"/>
                    <a:pt x="55245" y="187643"/>
                    <a:pt x="68580" y="169545"/>
                  </a:cubicBezTo>
                  <a:cubicBezTo>
                    <a:pt x="80010" y="154305"/>
                    <a:pt x="97155" y="145733"/>
                    <a:pt x="115252" y="145733"/>
                  </a:cubicBezTo>
                  <a:cubicBezTo>
                    <a:pt x="118110" y="145733"/>
                    <a:pt x="121920" y="145733"/>
                    <a:pt x="124777" y="146685"/>
                  </a:cubicBezTo>
                  <a:lnTo>
                    <a:pt x="141923" y="149543"/>
                  </a:lnTo>
                  <a:lnTo>
                    <a:pt x="141923" y="130493"/>
                  </a:lnTo>
                  <a:cubicBezTo>
                    <a:pt x="141923" y="96202"/>
                    <a:pt x="164783" y="66675"/>
                    <a:pt x="198120" y="59055"/>
                  </a:cubicBezTo>
                  <a:cubicBezTo>
                    <a:pt x="203835" y="58102"/>
                    <a:pt x="209550" y="57150"/>
                    <a:pt x="215265" y="57150"/>
                  </a:cubicBezTo>
                  <a:cubicBezTo>
                    <a:pt x="215265" y="57150"/>
                    <a:pt x="215265" y="57150"/>
                    <a:pt x="215265" y="57150"/>
                  </a:cubicBezTo>
                  <a:lnTo>
                    <a:pt x="215265" y="57150"/>
                  </a:lnTo>
                  <a:cubicBezTo>
                    <a:pt x="215265" y="57150"/>
                    <a:pt x="215265" y="57150"/>
                    <a:pt x="215265" y="57150"/>
                  </a:cubicBezTo>
                  <a:cubicBezTo>
                    <a:pt x="242888" y="57150"/>
                    <a:pt x="267653" y="72390"/>
                    <a:pt x="280035" y="97155"/>
                  </a:cubicBezTo>
                  <a:lnTo>
                    <a:pt x="285750" y="108585"/>
                  </a:lnTo>
                  <a:lnTo>
                    <a:pt x="298133" y="103823"/>
                  </a:lnTo>
                  <a:cubicBezTo>
                    <a:pt x="303848" y="101918"/>
                    <a:pt x="310515" y="100965"/>
                    <a:pt x="317183" y="100965"/>
                  </a:cubicBezTo>
                  <a:cubicBezTo>
                    <a:pt x="329565" y="100965"/>
                    <a:pt x="340995" y="104775"/>
                    <a:pt x="351473" y="111443"/>
                  </a:cubicBezTo>
                  <a:cubicBezTo>
                    <a:pt x="366713" y="122873"/>
                    <a:pt x="376238" y="140970"/>
                    <a:pt x="376238" y="160020"/>
                  </a:cubicBezTo>
                  <a:lnTo>
                    <a:pt x="376238" y="175260"/>
                  </a:lnTo>
                  <a:lnTo>
                    <a:pt x="395288" y="175260"/>
                  </a:lnTo>
                  <a:cubicBezTo>
                    <a:pt x="420053" y="175260"/>
                    <a:pt x="440055" y="195262"/>
                    <a:pt x="440055" y="220028"/>
                  </a:cubicBezTo>
                  <a:cubicBezTo>
                    <a:pt x="439103" y="243840"/>
                    <a:pt x="419100" y="263843"/>
                    <a:pt x="394335" y="263843"/>
                  </a:cubicBezTo>
                  <a:close/>
                </a:path>
              </a:pathLst>
            </a:custGeom>
            <a:grpFill/>
            <a:ln w="15875" cap="flat">
              <a:solidFill>
                <a:schemeClr val="accent1"/>
              </a:solidFill>
              <a:prstDash val="solid"/>
              <a:miter/>
            </a:ln>
          </p:spPr>
          <p:txBody>
            <a:bodyPr rtlCol="0" anchor="ctr"/>
            <a:lstStyle/>
            <a:p>
              <a:endParaRPr lang="zh-CN" altLang="en-US"/>
            </a:p>
          </p:txBody>
        </p:sp>
        <p:sp>
          <p:nvSpPr>
            <p:cNvPr id="89" name="图形 16" descr="云计算 纯色填充"/>
            <p:cNvSpPr/>
            <p:nvPr/>
          </p:nvSpPr>
          <p:spPr>
            <a:xfrm>
              <a:off x="1042035" y="2293620"/>
              <a:ext cx="457200" cy="428625"/>
            </a:xfrm>
            <a:custGeom>
              <a:avLst/>
              <a:gdLst>
                <a:gd name="connsiteX0" fmla="*/ 426720 w 457200"/>
                <a:gd name="connsiteY0" fmla="*/ 0 h 428625"/>
                <a:gd name="connsiteX1" fmla="*/ 30480 w 457200"/>
                <a:gd name="connsiteY1" fmla="*/ 0 h 428625"/>
                <a:gd name="connsiteX2" fmla="*/ 0 w 457200"/>
                <a:gd name="connsiteY2" fmla="*/ 30480 h 428625"/>
                <a:gd name="connsiteX3" fmla="*/ 0 w 457200"/>
                <a:gd name="connsiteY3" fmla="*/ 302895 h 428625"/>
                <a:gd name="connsiteX4" fmla="*/ 30480 w 457200"/>
                <a:gd name="connsiteY4" fmla="*/ 333375 h 428625"/>
                <a:gd name="connsiteX5" fmla="*/ 30480 w 457200"/>
                <a:gd name="connsiteY5" fmla="*/ 333375 h 428625"/>
                <a:gd name="connsiteX6" fmla="*/ 180975 w 457200"/>
                <a:gd name="connsiteY6" fmla="*/ 333375 h 428625"/>
                <a:gd name="connsiteX7" fmla="*/ 180975 w 457200"/>
                <a:gd name="connsiteY7" fmla="*/ 371475 h 428625"/>
                <a:gd name="connsiteX8" fmla="*/ 114300 w 457200"/>
                <a:gd name="connsiteY8" fmla="*/ 371475 h 428625"/>
                <a:gd name="connsiteX9" fmla="*/ 114300 w 457200"/>
                <a:gd name="connsiteY9" fmla="*/ 428625 h 428625"/>
                <a:gd name="connsiteX10" fmla="*/ 342900 w 457200"/>
                <a:gd name="connsiteY10" fmla="*/ 428625 h 428625"/>
                <a:gd name="connsiteX11" fmla="*/ 342900 w 457200"/>
                <a:gd name="connsiteY11" fmla="*/ 371475 h 428625"/>
                <a:gd name="connsiteX12" fmla="*/ 276225 w 457200"/>
                <a:gd name="connsiteY12" fmla="*/ 371475 h 428625"/>
                <a:gd name="connsiteX13" fmla="*/ 276225 w 457200"/>
                <a:gd name="connsiteY13" fmla="*/ 333375 h 428625"/>
                <a:gd name="connsiteX14" fmla="*/ 426720 w 457200"/>
                <a:gd name="connsiteY14" fmla="*/ 333375 h 428625"/>
                <a:gd name="connsiteX15" fmla="*/ 457200 w 457200"/>
                <a:gd name="connsiteY15" fmla="*/ 302895 h 428625"/>
                <a:gd name="connsiteX16" fmla="*/ 457200 w 457200"/>
                <a:gd name="connsiteY16" fmla="*/ 302895 h 428625"/>
                <a:gd name="connsiteX17" fmla="*/ 457200 w 457200"/>
                <a:gd name="connsiteY17" fmla="*/ 30480 h 428625"/>
                <a:gd name="connsiteX18" fmla="*/ 426720 w 457200"/>
                <a:gd name="connsiteY18" fmla="*/ 0 h 428625"/>
                <a:gd name="connsiteX19" fmla="*/ 400050 w 457200"/>
                <a:gd name="connsiteY19" fmla="*/ 276225 h 428625"/>
                <a:gd name="connsiteX20" fmla="*/ 57150 w 457200"/>
                <a:gd name="connsiteY20" fmla="*/ 276225 h 428625"/>
                <a:gd name="connsiteX21" fmla="*/ 57150 w 457200"/>
                <a:gd name="connsiteY21" fmla="*/ 57150 h 428625"/>
                <a:gd name="connsiteX22" fmla="*/ 400050 w 457200"/>
                <a:gd name="connsiteY22" fmla="*/ 57150 h 428625"/>
                <a:gd name="connsiteX23" fmla="*/ 400050 w 457200"/>
                <a:gd name="connsiteY23" fmla="*/ 27622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200" h="428625">
                  <a:moveTo>
                    <a:pt x="426720" y="0"/>
                  </a:moveTo>
                  <a:lnTo>
                    <a:pt x="30480" y="0"/>
                  </a:lnTo>
                  <a:cubicBezTo>
                    <a:pt x="13335" y="0"/>
                    <a:pt x="0" y="13335"/>
                    <a:pt x="0" y="30480"/>
                  </a:cubicBezTo>
                  <a:lnTo>
                    <a:pt x="0" y="302895"/>
                  </a:lnTo>
                  <a:cubicBezTo>
                    <a:pt x="0" y="320040"/>
                    <a:pt x="13335" y="333375"/>
                    <a:pt x="30480" y="333375"/>
                  </a:cubicBezTo>
                  <a:cubicBezTo>
                    <a:pt x="30480" y="333375"/>
                    <a:pt x="30480" y="333375"/>
                    <a:pt x="30480" y="333375"/>
                  </a:cubicBezTo>
                  <a:lnTo>
                    <a:pt x="180975" y="333375"/>
                  </a:lnTo>
                  <a:lnTo>
                    <a:pt x="180975" y="371475"/>
                  </a:lnTo>
                  <a:lnTo>
                    <a:pt x="114300" y="371475"/>
                  </a:lnTo>
                  <a:lnTo>
                    <a:pt x="114300" y="428625"/>
                  </a:lnTo>
                  <a:lnTo>
                    <a:pt x="342900" y="428625"/>
                  </a:lnTo>
                  <a:lnTo>
                    <a:pt x="342900" y="371475"/>
                  </a:lnTo>
                  <a:lnTo>
                    <a:pt x="276225" y="371475"/>
                  </a:lnTo>
                  <a:lnTo>
                    <a:pt x="276225" y="333375"/>
                  </a:lnTo>
                  <a:lnTo>
                    <a:pt x="426720" y="333375"/>
                  </a:lnTo>
                  <a:cubicBezTo>
                    <a:pt x="443865" y="333375"/>
                    <a:pt x="457200" y="320040"/>
                    <a:pt x="457200" y="302895"/>
                  </a:cubicBezTo>
                  <a:lnTo>
                    <a:pt x="457200" y="302895"/>
                  </a:lnTo>
                  <a:lnTo>
                    <a:pt x="457200" y="30480"/>
                  </a:lnTo>
                  <a:cubicBezTo>
                    <a:pt x="457200" y="13335"/>
                    <a:pt x="443865" y="0"/>
                    <a:pt x="426720" y="0"/>
                  </a:cubicBezTo>
                  <a:close/>
                  <a:moveTo>
                    <a:pt x="400050" y="276225"/>
                  </a:moveTo>
                  <a:lnTo>
                    <a:pt x="57150" y="276225"/>
                  </a:lnTo>
                  <a:lnTo>
                    <a:pt x="57150" y="57150"/>
                  </a:lnTo>
                  <a:lnTo>
                    <a:pt x="400050" y="57150"/>
                  </a:lnTo>
                  <a:lnTo>
                    <a:pt x="400050" y="276225"/>
                  </a:lnTo>
                  <a:close/>
                </a:path>
              </a:pathLst>
            </a:custGeom>
            <a:grpFill/>
            <a:ln w="15875" cap="flat">
              <a:solidFill>
                <a:schemeClr val="accent1"/>
              </a:solidFill>
              <a:prstDash val="solid"/>
              <a:miter/>
            </a:ln>
          </p:spPr>
          <p:txBody>
            <a:bodyPr rtlCol="0" anchor="ctr"/>
            <a:lstStyle/>
            <a:p>
              <a:endParaRPr lang="zh-CN" altLang="en-US"/>
            </a:p>
          </p:txBody>
        </p:sp>
        <p:sp>
          <p:nvSpPr>
            <p:cNvPr id="90" name="图形 16" descr="云计算 纯色填充"/>
            <p:cNvSpPr/>
            <p:nvPr/>
          </p:nvSpPr>
          <p:spPr>
            <a:xfrm>
              <a:off x="1544002" y="2293620"/>
              <a:ext cx="167870" cy="211454"/>
            </a:xfrm>
            <a:custGeom>
              <a:avLst/>
              <a:gdLst>
                <a:gd name="connsiteX0" fmla="*/ 96203 w 167870"/>
                <a:gd name="connsiteY0" fmla="*/ 0 h 211454"/>
                <a:gd name="connsiteX1" fmla="*/ 110490 w 167870"/>
                <a:gd name="connsiteY1" fmla="*/ 43815 h 211454"/>
                <a:gd name="connsiteX2" fmla="*/ 69532 w 167870"/>
                <a:gd name="connsiteY2" fmla="*/ 111443 h 211454"/>
                <a:gd name="connsiteX3" fmla="*/ 69532 w 167870"/>
                <a:gd name="connsiteY3" fmla="*/ 72390 h 211454"/>
                <a:gd name="connsiteX4" fmla="*/ 0 w 167870"/>
                <a:gd name="connsiteY4" fmla="*/ 142875 h 211454"/>
                <a:gd name="connsiteX5" fmla="*/ 69532 w 167870"/>
                <a:gd name="connsiteY5" fmla="*/ 211455 h 211454"/>
                <a:gd name="connsiteX6" fmla="*/ 69532 w 167870"/>
                <a:gd name="connsiteY6" fmla="*/ 172402 h 211454"/>
                <a:gd name="connsiteX7" fmla="*/ 162878 w 167870"/>
                <a:gd name="connsiteY7" fmla="*/ 8573 h 211454"/>
                <a:gd name="connsiteX8" fmla="*/ 160020 w 167870"/>
                <a:gd name="connsiteY8" fmla="*/ 0 h 211454"/>
                <a:gd name="connsiteX9" fmla="*/ 96203 w 167870"/>
                <a:gd name="connsiteY9" fmla="*/ 0 h 21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870" h="211454">
                  <a:moveTo>
                    <a:pt x="96203" y="0"/>
                  </a:moveTo>
                  <a:cubicBezTo>
                    <a:pt x="105728" y="12382"/>
                    <a:pt x="110490" y="28575"/>
                    <a:pt x="110490" y="43815"/>
                  </a:cubicBezTo>
                  <a:cubicBezTo>
                    <a:pt x="110490" y="72390"/>
                    <a:pt x="94297" y="98107"/>
                    <a:pt x="69532" y="111443"/>
                  </a:cubicBezTo>
                  <a:lnTo>
                    <a:pt x="69532" y="72390"/>
                  </a:lnTo>
                  <a:lnTo>
                    <a:pt x="0" y="142875"/>
                  </a:lnTo>
                  <a:lnTo>
                    <a:pt x="69532" y="211455"/>
                  </a:lnTo>
                  <a:lnTo>
                    <a:pt x="69532" y="172402"/>
                  </a:lnTo>
                  <a:cubicBezTo>
                    <a:pt x="140970" y="153352"/>
                    <a:pt x="182880" y="80010"/>
                    <a:pt x="162878" y="8573"/>
                  </a:cubicBezTo>
                  <a:cubicBezTo>
                    <a:pt x="161925" y="5715"/>
                    <a:pt x="160972" y="2857"/>
                    <a:pt x="160020" y="0"/>
                  </a:cubicBezTo>
                  <a:lnTo>
                    <a:pt x="96203" y="0"/>
                  </a:lnTo>
                  <a:close/>
                </a:path>
              </a:pathLst>
            </a:custGeom>
            <a:grpFill/>
            <a:ln w="15875" cap="flat">
              <a:solidFill>
                <a:schemeClr val="accent1"/>
              </a:solidFill>
              <a:prstDash val="solid"/>
              <a:miter/>
            </a:ln>
          </p:spPr>
          <p:txBody>
            <a:bodyPr rtlCol="0" anchor="ctr"/>
            <a:lstStyle/>
            <a:p>
              <a:endParaRPr lang="zh-CN" altLang="en-US"/>
            </a:p>
          </p:txBody>
        </p:sp>
        <p:sp>
          <p:nvSpPr>
            <p:cNvPr id="91" name="图形 16" descr="云计算 纯色填充"/>
            <p:cNvSpPr/>
            <p:nvPr/>
          </p:nvSpPr>
          <p:spPr>
            <a:xfrm>
              <a:off x="1121814" y="2044064"/>
              <a:ext cx="167870" cy="211455"/>
            </a:xfrm>
            <a:custGeom>
              <a:avLst/>
              <a:gdLst>
                <a:gd name="connsiteX0" fmla="*/ 71668 w 167870"/>
                <a:gd name="connsiteY0" fmla="*/ 211455 h 211455"/>
                <a:gd name="connsiteX1" fmla="*/ 57380 w 167870"/>
                <a:gd name="connsiteY1" fmla="*/ 167640 h 211455"/>
                <a:gd name="connsiteX2" fmla="*/ 98338 w 167870"/>
                <a:gd name="connsiteY2" fmla="*/ 100013 h 211455"/>
                <a:gd name="connsiteX3" fmla="*/ 98338 w 167870"/>
                <a:gd name="connsiteY3" fmla="*/ 139065 h 211455"/>
                <a:gd name="connsiteX4" fmla="*/ 167870 w 167870"/>
                <a:gd name="connsiteY4" fmla="*/ 68580 h 211455"/>
                <a:gd name="connsiteX5" fmla="*/ 98338 w 167870"/>
                <a:gd name="connsiteY5" fmla="*/ 0 h 211455"/>
                <a:gd name="connsiteX6" fmla="*/ 98338 w 167870"/>
                <a:gd name="connsiteY6" fmla="*/ 39053 h 211455"/>
                <a:gd name="connsiteX7" fmla="*/ 4993 w 167870"/>
                <a:gd name="connsiteY7" fmla="*/ 202883 h 211455"/>
                <a:gd name="connsiteX8" fmla="*/ 7850 w 167870"/>
                <a:gd name="connsiteY8" fmla="*/ 211455 h 211455"/>
                <a:gd name="connsiteX9" fmla="*/ 71668 w 167870"/>
                <a:gd name="connsiteY9" fmla="*/ 211455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870" h="211455">
                  <a:moveTo>
                    <a:pt x="71668" y="211455"/>
                  </a:moveTo>
                  <a:cubicBezTo>
                    <a:pt x="64048" y="201930"/>
                    <a:pt x="57380" y="182880"/>
                    <a:pt x="57380" y="167640"/>
                  </a:cubicBezTo>
                  <a:cubicBezTo>
                    <a:pt x="57380" y="139065"/>
                    <a:pt x="73573" y="113348"/>
                    <a:pt x="98338" y="100013"/>
                  </a:cubicBezTo>
                  <a:lnTo>
                    <a:pt x="98338" y="139065"/>
                  </a:lnTo>
                  <a:lnTo>
                    <a:pt x="167870" y="68580"/>
                  </a:lnTo>
                  <a:lnTo>
                    <a:pt x="98338" y="0"/>
                  </a:lnTo>
                  <a:lnTo>
                    <a:pt x="98338" y="39053"/>
                  </a:lnTo>
                  <a:cubicBezTo>
                    <a:pt x="26900" y="58103"/>
                    <a:pt x="-15010" y="131445"/>
                    <a:pt x="4993" y="202883"/>
                  </a:cubicBezTo>
                  <a:cubicBezTo>
                    <a:pt x="5945" y="205740"/>
                    <a:pt x="6898" y="208598"/>
                    <a:pt x="7850" y="211455"/>
                  </a:cubicBezTo>
                  <a:lnTo>
                    <a:pt x="71668" y="211455"/>
                  </a:lnTo>
                  <a:close/>
                </a:path>
              </a:pathLst>
            </a:custGeom>
            <a:grpFill/>
            <a:ln w="15875" cap="flat">
              <a:solidFill>
                <a:schemeClr val="accent1"/>
              </a:solidFill>
              <a:prstDash val="solid"/>
              <a:miter/>
            </a:ln>
          </p:spPr>
          <p:txBody>
            <a:bodyPr rtlCol="0" anchor="ctr"/>
            <a:lstStyle/>
            <a:p>
              <a:endParaRPr lang="zh-CN" altLang="en-US"/>
            </a:p>
          </p:txBody>
        </p:sp>
      </p:grpSp>
      <p:grpSp>
        <p:nvGrpSpPr>
          <p:cNvPr id="92" name="组合 91"/>
          <p:cNvGrpSpPr/>
          <p:nvPr/>
        </p:nvGrpSpPr>
        <p:grpSpPr>
          <a:xfrm>
            <a:off x="2864183" y="2420412"/>
            <a:ext cx="798400" cy="485983"/>
            <a:chOff x="2548890" y="2065020"/>
            <a:chExt cx="876300" cy="533400"/>
          </a:xfrm>
          <a:noFill/>
        </p:grpSpPr>
        <p:sp>
          <p:nvSpPr>
            <p:cNvPr id="93" name="图形 18" descr="计算机 纯色填充"/>
            <p:cNvSpPr/>
            <p:nvPr/>
          </p:nvSpPr>
          <p:spPr>
            <a:xfrm>
              <a:off x="2548890" y="2065020"/>
              <a:ext cx="571500" cy="533400"/>
            </a:xfrm>
            <a:custGeom>
              <a:avLst/>
              <a:gdLst>
                <a:gd name="connsiteX0" fmla="*/ 514350 w 571500"/>
                <a:gd name="connsiteY0" fmla="*/ 361950 h 533400"/>
                <a:gd name="connsiteX1" fmla="*/ 57150 w 571500"/>
                <a:gd name="connsiteY1" fmla="*/ 361950 h 533400"/>
                <a:gd name="connsiteX2" fmla="*/ 57150 w 571500"/>
                <a:gd name="connsiteY2" fmla="*/ 57150 h 533400"/>
                <a:gd name="connsiteX3" fmla="*/ 514350 w 571500"/>
                <a:gd name="connsiteY3" fmla="*/ 57150 h 533400"/>
                <a:gd name="connsiteX4" fmla="*/ 514350 w 571500"/>
                <a:gd name="connsiteY4" fmla="*/ 361950 h 533400"/>
                <a:gd name="connsiteX5" fmla="*/ 533400 w 571500"/>
                <a:gd name="connsiteY5" fmla="*/ 0 h 533400"/>
                <a:gd name="connsiteX6" fmla="*/ 38100 w 571500"/>
                <a:gd name="connsiteY6" fmla="*/ 0 h 533400"/>
                <a:gd name="connsiteX7" fmla="*/ 0 w 571500"/>
                <a:gd name="connsiteY7" fmla="*/ 38100 h 533400"/>
                <a:gd name="connsiteX8" fmla="*/ 0 w 571500"/>
                <a:gd name="connsiteY8" fmla="*/ 381000 h 533400"/>
                <a:gd name="connsiteX9" fmla="*/ 38100 w 571500"/>
                <a:gd name="connsiteY9" fmla="*/ 419100 h 533400"/>
                <a:gd name="connsiteX10" fmla="*/ 228600 w 571500"/>
                <a:gd name="connsiteY10" fmla="*/ 419100 h 533400"/>
                <a:gd name="connsiteX11" fmla="*/ 228600 w 571500"/>
                <a:gd name="connsiteY11" fmla="*/ 476250 h 533400"/>
                <a:gd name="connsiteX12" fmla="*/ 142875 w 571500"/>
                <a:gd name="connsiteY12" fmla="*/ 476250 h 533400"/>
                <a:gd name="connsiteX13" fmla="*/ 142875 w 571500"/>
                <a:gd name="connsiteY13" fmla="*/ 533400 h 533400"/>
                <a:gd name="connsiteX14" fmla="*/ 428625 w 571500"/>
                <a:gd name="connsiteY14" fmla="*/ 533400 h 533400"/>
                <a:gd name="connsiteX15" fmla="*/ 428625 w 571500"/>
                <a:gd name="connsiteY15" fmla="*/ 476250 h 533400"/>
                <a:gd name="connsiteX16" fmla="*/ 342900 w 571500"/>
                <a:gd name="connsiteY16" fmla="*/ 476250 h 533400"/>
                <a:gd name="connsiteX17" fmla="*/ 342900 w 571500"/>
                <a:gd name="connsiteY17" fmla="*/ 419100 h 533400"/>
                <a:gd name="connsiteX18" fmla="*/ 533400 w 571500"/>
                <a:gd name="connsiteY18" fmla="*/ 419100 h 533400"/>
                <a:gd name="connsiteX19" fmla="*/ 571500 w 571500"/>
                <a:gd name="connsiteY19" fmla="*/ 381000 h 533400"/>
                <a:gd name="connsiteX20" fmla="*/ 571500 w 571500"/>
                <a:gd name="connsiteY20" fmla="*/ 38100 h 533400"/>
                <a:gd name="connsiteX21" fmla="*/ 533400 w 571500"/>
                <a:gd name="connsiteY21"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1500" h="533400">
                  <a:moveTo>
                    <a:pt x="514350" y="361950"/>
                  </a:moveTo>
                  <a:lnTo>
                    <a:pt x="57150" y="361950"/>
                  </a:lnTo>
                  <a:lnTo>
                    <a:pt x="57150" y="57150"/>
                  </a:lnTo>
                  <a:lnTo>
                    <a:pt x="514350" y="57150"/>
                  </a:lnTo>
                  <a:lnTo>
                    <a:pt x="514350" y="361950"/>
                  </a:lnTo>
                  <a:close/>
                  <a:moveTo>
                    <a:pt x="533400" y="0"/>
                  </a:moveTo>
                  <a:lnTo>
                    <a:pt x="38100" y="0"/>
                  </a:lnTo>
                  <a:cubicBezTo>
                    <a:pt x="17145" y="0"/>
                    <a:pt x="0" y="17145"/>
                    <a:pt x="0" y="38100"/>
                  </a:cubicBezTo>
                  <a:lnTo>
                    <a:pt x="0" y="381000"/>
                  </a:lnTo>
                  <a:cubicBezTo>
                    <a:pt x="0" y="401955"/>
                    <a:pt x="17145" y="419100"/>
                    <a:pt x="38100" y="419100"/>
                  </a:cubicBezTo>
                  <a:lnTo>
                    <a:pt x="228600" y="419100"/>
                  </a:lnTo>
                  <a:lnTo>
                    <a:pt x="228600" y="476250"/>
                  </a:lnTo>
                  <a:lnTo>
                    <a:pt x="142875" y="476250"/>
                  </a:lnTo>
                  <a:lnTo>
                    <a:pt x="142875" y="533400"/>
                  </a:lnTo>
                  <a:lnTo>
                    <a:pt x="428625" y="533400"/>
                  </a:lnTo>
                  <a:lnTo>
                    <a:pt x="428625" y="476250"/>
                  </a:lnTo>
                  <a:lnTo>
                    <a:pt x="342900" y="476250"/>
                  </a:lnTo>
                  <a:lnTo>
                    <a:pt x="342900" y="419100"/>
                  </a:lnTo>
                  <a:lnTo>
                    <a:pt x="533400" y="419100"/>
                  </a:lnTo>
                  <a:cubicBezTo>
                    <a:pt x="554355" y="419100"/>
                    <a:pt x="571500" y="401955"/>
                    <a:pt x="571500" y="381000"/>
                  </a:cubicBezTo>
                  <a:lnTo>
                    <a:pt x="571500" y="38100"/>
                  </a:lnTo>
                  <a:cubicBezTo>
                    <a:pt x="571500" y="17145"/>
                    <a:pt x="554355" y="0"/>
                    <a:pt x="533400" y="0"/>
                  </a:cubicBezTo>
                  <a:close/>
                </a:path>
              </a:pathLst>
            </a:custGeom>
            <a:grpFill/>
            <a:ln w="15875" cap="flat">
              <a:solidFill>
                <a:schemeClr val="accent1"/>
              </a:solidFill>
              <a:prstDash val="solid"/>
              <a:miter/>
            </a:ln>
          </p:spPr>
          <p:txBody>
            <a:bodyPr rtlCol="0" anchor="ctr"/>
            <a:lstStyle/>
            <a:p>
              <a:endParaRPr lang="zh-CN" altLang="en-US"/>
            </a:p>
          </p:txBody>
        </p:sp>
        <p:sp>
          <p:nvSpPr>
            <p:cNvPr id="94" name="图形 18" descr="计算机 纯色填充"/>
            <p:cNvSpPr/>
            <p:nvPr/>
          </p:nvSpPr>
          <p:spPr>
            <a:xfrm>
              <a:off x="3158490" y="2065020"/>
              <a:ext cx="266700" cy="533400"/>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95" name="组合 94"/>
          <p:cNvGrpSpPr/>
          <p:nvPr/>
        </p:nvGrpSpPr>
        <p:grpSpPr>
          <a:xfrm>
            <a:off x="4384614" y="2368343"/>
            <a:ext cx="590122" cy="590122"/>
            <a:chOff x="4217670" y="2007870"/>
            <a:chExt cx="647700" cy="647700"/>
          </a:xfrm>
          <a:noFill/>
        </p:grpSpPr>
        <p:sp>
          <p:nvSpPr>
            <p:cNvPr id="96" name="图形 20" descr="磁盘 纯色填充"/>
            <p:cNvSpPr/>
            <p:nvPr/>
          </p:nvSpPr>
          <p:spPr>
            <a:xfrm>
              <a:off x="4408170" y="2103120"/>
              <a:ext cx="57150" cy="142875"/>
            </a:xfrm>
            <a:custGeom>
              <a:avLst/>
              <a:gdLst>
                <a:gd name="connsiteX0" fmla="*/ 0 w 57150"/>
                <a:gd name="connsiteY0" fmla="*/ 0 h 142875"/>
                <a:gd name="connsiteX1" fmla="*/ 57150 w 57150"/>
                <a:gd name="connsiteY1" fmla="*/ 0 h 142875"/>
                <a:gd name="connsiteX2" fmla="*/ 57150 w 57150"/>
                <a:gd name="connsiteY2" fmla="*/ 142875 h 142875"/>
                <a:gd name="connsiteX3" fmla="*/ 0 w 57150"/>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57150" h="142875">
                  <a:moveTo>
                    <a:pt x="0" y="0"/>
                  </a:moveTo>
                  <a:lnTo>
                    <a:pt x="57150" y="0"/>
                  </a:lnTo>
                  <a:lnTo>
                    <a:pt x="57150" y="142875"/>
                  </a:lnTo>
                  <a:lnTo>
                    <a:pt x="0" y="142875"/>
                  </a:lnTo>
                  <a:close/>
                </a:path>
              </a:pathLst>
            </a:custGeom>
            <a:grpFill/>
            <a:ln w="15875" cap="flat">
              <a:solidFill>
                <a:schemeClr val="accent1"/>
              </a:solidFill>
              <a:prstDash val="solid"/>
              <a:miter/>
            </a:ln>
          </p:spPr>
          <p:txBody>
            <a:bodyPr rtlCol="0" anchor="ctr"/>
            <a:lstStyle/>
            <a:p>
              <a:endParaRPr lang="zh-CN" altLang="en-US"/>
            </a:p>
          </p:txBody>
        </p:sp>
        <p:sp>
          <p:nvSpPr>
            <p:cNvPr id="97" name="图形 20" descr="磁盘 纯色填充"/>
            <p:cNvSpPr/>
            <p:nvPr/>
          </p:nvSpPr>
          <p:spPr>
            <a:xfrm>
              <a:off x="4217670" y="2007870"/>
              <a:ext cx="647700" cy="647700"/>
            </a:xfrm>
            <a:custGeom>
              <a:avLst/>
              <a:gdLst>
                <a:gd name="connsiteX0" fmla="*/ 495300 w 647700"/>
                <a:gd name="connsiteY0" fmla="*/ 276225 h 647700"/>
                <a:gd name="connsiteX1" fmla="*/ 152400 w 647700"/>
                <a:gd name="connsiteY1" fmla="*/ 276225 h 647700"/>
                <a:gd name="connsiteX2" fmla="*/ 152400 w 647700"/>
                <a:gd name="connsiteY2" fmla="*/ 57150 h 647700"/>
                <a:gd name="connsiteX3" fmla="*/ 495300 w 647700"/>
                <a:gd name="connsiteY3" fmla="*/ 57150 h 647700"/>
                <a:gd name="connsiteX4" fmla="*/ 495300 w 647700"/>
                <a:gd name="connsiteY4" fmla="*/ 276225 h 647700"/>
                <a:gd name="connsiteX5" fmla="*/ 323850 w 647700"/>
                <a:gd name="connsiteY5" fmla="*/ 523875 h 647700"/>
                <a:gd name="connsiteX6" fmla="*/ 228600 w 647700"/>
                <a:gd name="connsiteY6" fmla="*/ 428625 h 647700"/>
                <a:gd name="connsiteX7" fmla="*/ 323850 w 647700"/>
                <a:gd name="connsiteY7" fmla="*/ 333375 h 647700"/>
                <a:gd name="connsiteX8" fmla="*/ 419100 w 647700"/>
                <a:gd name="connsiteY8" fmla="*/ 428625 h 647700"/>
                <a:gd name="connsiteX9" fmla="*/ 323850 w 647700"/>
                <a:gd name="connsiteY9" fmla="*/ 523875 h 647700"/>
                <a:gd name="connsiteX10" fmla="*/ 609600 w 647700"/>
                <a:gd name="connsiteY10" fmla="*/ 0 h 647700"/>
                <a:gd name="connsiteX11" fmla="*/ 495300 w 647700"/>
                <a:gd name="connsiteY11" fmla="*/ 0 h 647700"/>
                <a:gd name="connsiteX12" fmla="*/ 152400 w 647700"/>
                <a:gd name="connsiteY12" fmla="*/ 0 h 647700"/>
                <a:gd name="connsiteX13" fmla="*/ 95250 w 647700"/>
                <a:gd name="connsiteY13" fmla="*/ 0 h 647700"/>
                <a:gd name="connsiteX14" fmla="*/ 0 w 647700"/>
                <a:gd name="connsiteY14" fmla="*/ 95250 h 647700"/>
                <a:gd name="connsiteX15" fmla="*/ 0 w 647700"/>
                <a:gd name="connsiteY15" fmla="*/ 609600 h 647700"/>
                <a:gd name="connsiteX16" fmla="*/ 38100 w 647700"/>
                <a:gd name="connsiteY16" fmla="*/ 647700 h 647700"/>
                <a:gd name="connsiteX17" fmla="*/ 609600 w 647700"/>
                <a:gd name="connsiteY17" fmla="*/ 647700 h 647700"/>
                <a:gd name="connsiteX18" fmla="*/ 647700 w 647700"/>
                <a:gd name="connsiteY18" fmla="*/ 609600 h 647700"/>
                <a:gd name="connsiteX19" fmla="*/ 647700 w 647700"/>
                <a:gd name="connsiteY19" fmla="*/ 38100 h 647700"/>
                <a:gd name="connsiteX20" fmla="*/ 609600 w 647700"/>
                <a:gd name="connsiteY20"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7700" h="647700">
                  <a:moveTo>
                    <a:pt x="495300" y="276225"/>
                  </a:moveTo>
                  <a:lnTo>
                    <a:pt x="152400" y="276225"/>
                  </a:lnTo>
                  <a:lnTo>
                    <a:pt x="152400" y="57150"/>
                  </a:lnTo>
                  <a:lnTo>
                    <a:pt x="495300" y="57150"/>
                  </a:lnTo>
                  <a:lnTo>
                    <a:pt x="495300" y="276225"/>
                  </a:lnTo>
                  <a:close/>
                  <a:moveTo>
                    <a:pt x="323850" y="523875"/>
                  </a:moveTo>
                  <a:cubicBezTo>
                    <a:pt x="271463" y="523875"/>
                    <a:pt x="228600" y="481013"/>
                    <a:pt x="228600" y="428625"/>
                  </a:cubicBezTo>
                  <a:cubicBezTo>
                    <a:pt x="228600" y="376238"/>
                    <a:pt x="271463" y="333375"/>
                    <a:pt x="323850" y="333375"/>
                  </a:cubicBezTo>
                  <a:cubicBezTo>
                    <a:pt x="376238" y="333375"/>
                    <a:pt x="419100" y="376238"/>
                    <a:pt x="419100" y="428625"/>
                  </a:cubicBezTo>
                  <a:cubicBezTo>
                    <a:pt x="419100" y="481013"/>
                    <a:pt x="376238" y="523875"/>
                    <a:pt x="323850" y="523875"/>
                  </a:cubicBezTo>
                  <a:close/>
                  <a:moveTo>
                    <a:pt x="609600" y="0"/>
                  </a:moveTo>
                  <a:lnTo>
                    <a:pt x="495300" y="0"/>
                  </a:lnTo>
                  <a:lnTo>
                    <a:pt x="152400" y="0"/>
                  </a:lnTo>
                  <a:lnTo>
                    <a:pt x="95250" y="0"/>
                  </a:lnTo>
                  <a:lnTo>
                    <a:pt x="0" y="95250"/>
                  </a:lnTo>
                  <a:lnTo>
                    <a:pt x="0" y="609600"/>
                  </a:lnTo>
                  <a:cubicBezTo>
                    <a:pt x="0" y="630555"/>
                    <a:pt x="17145" y="647700"/>
                    <a:pt x="38100" y="647700"/>
                  </a:cubicBezTo>
                  <a:lnTo>
                    <a:pt x="609600" y="647700"/>
                  </a:lnTo>
                  <a:cubicBezTo>
                    <a:pt x="630555" y="647700"/>
                    <a:pt x="647700" y="630555"/>
                    <a:pt x="647700" y="609600"/>
                  </a:cubicBezTo>
                  <a:lnTo>
                    <a:pt x="647700" y="38100"/>
                  </a:lnTo>
                  <a:cubicBezTo>
                    <a:pt x="647700" y="17145"/>
                    <a:pt x="630555" y="0"/>
                    <a:pt x="609600" y="0"/>
                  </a:cubicBezTo>
                  <a:close/>
                </a:path>
              </a:pathLst>
            </a:custGeom>
            <a:grpFill/>
            <a:ln w="15875" cap="flat">
              <a:solidFill>
                <a:schemeClr val="accent1"/>
              </a:solidFill>
              <a:prstDash val="solid"/>
              <a:miter/>
            </a:ln>
          </p:spPr>
          <p:txBody>
            <a:bodyPr rtlCol="0" anchor="ctr"/>
            <a:lstStyle/>
            <a:p>
              <a:endParaRPr lang="zh-CN" altLang="en-US"/>
            </a:p>
          </p:txBody>
        </p:sp>
        <p:sp>
          <p:nvSpPr>
            <p:cNvPr id="98" name="图形 20" descr="磁盘 纯色填充"/>
            <p:cNvSpPr/>
            <p:nvPr/>
          </p:nvSpPr>
          <p:spPr>
            <a:xfrm>
              <a:off x="4512945" y="2407920"/>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grpFill/>
            <a:ln w="15875" cap="flat">
              <a:solidFill>
                <a:schemeClr val="accent1"/>
              </a:solidFill>
              <a:prstDash val="solid"/>
              <a:miter/>
            </a:ln>
          </p:spPr>
          <p:txBody>
            <a:bodyPr rtlCol="0" anchor="ctr"/>
            <a:lstStyle/>
            <a:p>
              <a:endParaRPr lang="zh-CN" altLang="en-US"/>
            </a:p>
          </p:txBody>
        </p:sp>
      </p:grpSp>
      <p:grpSp>
        <p:nvGrpSpPr>
          <p:cNvPr id="99" name="组合 98"/>
          <p:cNvGrpSpPr/>
          <p:nvPr/>
        </p:nvGrpSpPr>
        <p:grpSpPr>
          <a:xfrm>
            <a:off x="5800906" y="2368343"/>
            <a:ext cx="590122" cy="590122"/>
            <a:chOff x="5772150" y="2007870"/>
            <a:chExt cx="647700" cy="647700"/>
          </a:xfrm>
          <a:noFill/>
        </p:grpSpPr>
        <p:sp>
          <p:nvSpPr>
            <p:cNvPr id="100" name="图形 22" descr="耳塞 纯色填充"/>
            <p:cNvSpPr/>
            <p:nvPr/>
          </p:nvSpPr>
          <p:spPr>
            <a:xfrm>
              <a:off x="5772150" y="2007870"/>
              <a:ext cx="228600" cy="647700"/>
            </a:xfrm>
            <a:custGeom>
              <a:avLst/>
              <a:gdLst>
                <a:gd name="connsiteX0" fmla="*/ 190500 w 228600"/>
                <a:gd name="connsiteY0" fmla="*/ 0 h 647700"/>
                <a:gd name="connsiteX1" fmla="*/ 183833 w 228600"/>
                <a:gd name="connsiteY1" fmla="*/ 0 h 647700"/>
                <a:gd name="connsiteX2" fmla="*/ 129540 w 228600"/>
                <a:gd name="connsiteY2" fmla="*/ 21907 h 647700"/>
                <a:gd name="connsiteX3" fmla="*/ 76200 w 228600"/>
                <a:gd name="connsiteY3" fmla="*/ 76200 h 647700"/>
                <a:gd name="connsiteX4" fmla="*/ 76200 w 228600"/>
                <a:gd name="connsiteY4" fmla="*/ 38100 h 647700"/>
                <a:gd name="connsiteX5" fmla="*/ 38100 w 228600"/>
                <a:gd name="connsiteY5" fmla="*/ 0 h 647700"/>
                <a:gd name="connsiteX6" fmla="*/ 0 w 228600"/>
                <a:gd name="connsiteY6" fmla="*/ 38100 h 647700"/>
                <a:gd name="connsiteX7" fmla="*/ 0 w 228600"/>
                <a:gd name="connsiteY7" fmla="*/ 342900 h 647700"/>
                <a:gd name="connsiteX8" fmla="*/ 19050 w 228600"/>
                <a:gd name="connsiteY8" fmla="*/ 375285 h 647700"/>
                <a:gd name="connsiteX9" fmla="*/ 19050 w 228600"/>
                <a:gd name="connsiteY9" fmla="*/ 438150 h 647700"/>
                <a:gd name="connsiteX10" fmla="*/ 95250 w 228600"/>
                <a:gd name="connsiteY10" fmla="*/ 514350 h 647700"/>
                <a:gd name="connsiteX11" fmla="*/ 133350 w 228600"/>
                <a:gd name="connsiteY11" fmla="*/ 552450 h 647700"/>
                <a:gd name="connsiteX12" fmla="*/ 133350 w 228600"/>
                <a:gd name="connsiteY12" fmla="*/ 647700 h 647700"/>
                <a:gd name="connsiteX13" fmla="*/ 171450 w 228600"/>
                <a:gd name="connsiteY13" fmla="*/ 647700 h 647700"/>
                <a:gd name="connsiteX14" fmla="*/ 171450 w 228600"/>
                <a:gd name="connsiteY14" fmla="*/ 552450 h 647700"/>
                <a:gd name="connsiteX15" fmla="*/ 95250 w 228600"/>
                <a:gd name="connsiteY15" fmla="*/ 476250 h 647700"/>
                <a:gd name="connsiteX16" fmla="*/ 57150 w 228600"/>
                <a:gd name="connsiteY16" fmla="*/ 438150 h 647700"/>
                <a:gd name="connsiteX17" fmla="*/ 57150 w 228600"/>
                <a:gd name="connsiteY17" fmla="*/ 375285 h 647700"/>
                <a:gd name="connsiteX18" fmla="*/ 76200 w 228600"/>
                <a:gd name="connsiteY18" fmla="*/ 342900 h 647700"/>
                <a:gd name="connsiteX19" fmla="*/ 76200 w 228600"/>
                <a:gd name="connsiteY19" fmla="*/ 209550 h 647700"/>
                <a:gd name="connsiteX20" fmla="*/ 130493 w 228600"/>
                <a:gd name="connsiteY20" fmla="*/ 263843 h 647700"/>
                <a:gd name="connsiteX21" fmla="*/ 184785 w 228600"/>
                <a:gd name="connsiteY21" fmla="*/ 285750 h 647700"/>
                <a:gd name="connsiteX22" fmla="*/ 190500 w 228600"/>
                <a:gd name="connsiteY22" fmla="*/ 285750 h 647700"/>
                <a:gd name="connsiteX23" fmla="*/ 228600 w 228600"/>
                <a:gd name="connsiteY23" fmla="*/ 247650 h 647700"/>
                <a:gd name="connsiteX24" fmla="*/ 228600 w 228600"/>
                <a:gd name="connsiteY24" fmla="*/ 38100 h 647700"/>
                <a:gd name="connsiteX25" fmla="*/ 190500 w 228600"/>
                <a:gd name="connsiteY25"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00" h="647700">
                  <a:moveTo>
                    <a:pt x="190500" y="0"/>
                  </a:moveTo>
                  <a:lnTo>
                    <a:pt x="183833" y="0"/>
                  </a:lnTo>
                  <a:cubicBezTo>
                    <a:pt x="163830" y="0"/>
                    <a:pt x="143828" y="7620"/>
                    <a:pt x="129540" y="21907"/>
                  </a:cubicBezTo>
                  <a:lnTo>
                    <a:pt x="76200" y="76200"/>
                  </a:lnTo>
                  <a:lnTo>
                    <a:pt x="76200" y="38100"/>
                  </a:lnTo>
                  <a:cubicBezTo>
                    <a:pt x="76200" y="17145"/>
                    <a:pt x="59055" y="0"/>
                    <a:pt x="38100" y="0"/>
                  </a:cubicBezTo>
                  <a:cubicBezTo>
                    <a:pt x="17145" y="0"/>
                    <a:pt x="0" y="17145"/>
                    <a:pt x="0" y="38100"/>
                  </a:cubicBezTo>
                  <a:lnTo>
                    <a:pt x="0" y="342900"/>
                  </a:lnTo>
                  <a:cubicBezTo>
                    <a:pt x="0" y="357188"/>
                    <a:pt x="7620" y="369570"/>
                    <a:pt x="19050" y="375285"/>
                  </a:cubicBezTo>
                  <a:lnTo>
                    <a:pt x="19050" y="438150"/>
                  </a:lnTo>
                  <a:cubicBezTo>
                    <a:pt x="19050" y="480060"/>
                    <a:pt x="53340" y="514350"/>
                    <a:pt x="95250" y="514350"/>
                  </a:cubicBezTo>
                  <a:cubicBezTo>
                    <a:pt x="116205" y="514350"/>
                    <a:pt x="133350" y="531495"/>
                    <a:pt x="133350" y="552450"/>
                  </a:cubicBezTo>
                  <a:lnTo>
                    <a:pt x="133350" y="647700"/>
                  </a:lnTo>
                  <a:lnTo>
                    <a:pt x="171450" y="647700"/>
                  </a:lnTo>
                  <a:lnTo>
                    <a:pt x="171450" y="552450"/>
                  </a:lnTo>
                  <a:cubicBezTo>
                    <a:pt x="171450" y="510540"/>
                    <a:pt x="137160" y="476250"/>
                    <a:pt x="95250" y="476250"/>
                  </a:cubicBezTo>
                  <a:cubicBezTo>
                    <a:pt x="74295" y="476250"/>
                    <a:pt x="57150" y="459105"/>
                    <a:pt x="57150" y="438150"/>
                  </a:cubicBezTo>
                  <a:lnTo>
                    <a:pt x="57150" y="375285"/>
                  </a:lnTo>
                  <a:cubicBezTo>
                    <a:pt x="68580" y="368618"/>
                    <a:pt x="76200" y="356235"/>
                    <a:pt x="76200" y="342900"/>
                  </a:cubicBezTo>
                  <a:lnTo>
                    <a:pt x="76200" y="209550"/>
                  </a:lnTo>
                  <a:lnTo>
                    <a:pt x="130493" y="263843"/>
                  </a:lnTo>
                  <a:cubicBezTo>
                    <a:pt x="144780" y="278130"/>
                    <a:pt x="163830" y="285750"/>
                    <a:pt x="184785" y="285750"/>
                  </a:cubicBezTo>
                  <a:lnTo>
                    <a:pt x="190500" y="285750"/>
                  </a:lnTo>
                  <a:cubicBezTo>
                    <a:pt x="211455" y="285750"/>
                    <a:pt x="228600" y="268605"/>
                    <a:pt x="228600" y="247650"/>
                  </a:cubicBezTo>
                  <a:lnTo>
                    <a:pt x="228600" y="38100"/>
                  </a:lnTo>
                  <a:cubicBezTo>
                    <a:pt x="228600" y="17145"/>
                    <a:pt x="211455" y="0"/>
                    <a:pt x="190500" y="0"/>
                  </a:cubicBezTo>
                  <a:close/>
                </a:path>
              </a:pathLst>
            </a:custGeom>
            <a:grpFill/>
            <a:ln w="15875" cap="flat">
              <a:solidFill>
                <a:schemeClr val="accent1"/>
              </a:solidFill>
              <a:prstDash val="solid"/>
              <a:miter/>
            </a:ln>
          </p:spPr>
          <p:txBody>
            <a:bodyPr rtlCol="0" anchor="ctr"/>
            <a:lstStyle/>
            <a:p>
              <a:endParaRPr lang="zh-CN" altLang="en-US"/>
            </a:p>
          </p:txBody>
        </p:sp>
        <p:sp>
          <p:nvSpPr>
            <p:cNvPr id="101" name="图形 22" descr="耳塞 纯色填充"/>
            <p:cNvSpPr/>
            <p:nvPr/>
          </p:nvSpPr>
          <p:spPr>
            <a:xfrm>
              <a:off x="6191250" y="2007870"/>
              <a:ext cx="228600" cy="647700"/>
            </a:xfrm>
            <a:custGeom>
              <a:avLst/>
              <a:gdLst>
                <a:gd name="connsiteX0" fmla="*/ 190500 w 228600"/>
                <a:gd name="connsiteY0" fmla="*/ 0 h 647700"/>
                <a:gd name="connsiteX1" fmla="*/ 152400 w 228600"/>
                <a:gd name="connsiteY1" fmla="*/ 38100 h 647700"/>
                <a:gd name="connsiteX2" fmla="*/ 152400 w 228600"/>
                <a:gd name="connsiteY2" fmla="*/ 76200 h 647700"/>
                <a:gd name="connsiteX3" fmla="*/ 98108 w 228600"/>
                <a:gd name="connsiteY3" fmla="*/ 21907 h 647700"/>
                <a:gd name="connsiteX4" fmla="*/ 43815 w 228600"/>
                <a:gd name="connsiteY4" fmla="*/ 0 h 647700"/>
                <a:gd name="connsiteX5" fmla="*/ 38100 w 228600"/>
                <a:gd name="connsiteY5" fmla="*/ 0 h 647700"/>
                <a:gd name="connsiteX6" fmla="*/ 0 w 228600"/>
                <a:gd name="connsiteY6" fmla="*/ 38100 h 647700"/>
                <a:gd name="connsiteX7" fmla="*/ 0 w 228600"/>
                <a:gd name="connsiteY7" fmla="*/ 247650 h 647700"/>
                <a:gd name="connsiteX8" fmla="*/ 38100 w 228600"/>
                <a:gd name="connsiteY8" fmla="*/ 285750 h 647700"/>
                <a:gd name="connsiteX9" fmla="*/ 44768 w 228600"/>
                <a:gd name="connsiteY9" fmla="*/ 285750 h 647700"/>
                <a:gd name="connsiteX10" fmla="*/ 99060 w 228600"/>
                <a:gd name="connsiteY10" fmla="*/ 263843 h 647700"/>
                <a:gd name="connsiteX11" fmla="*/ 152400 w 228600"/>
                <a:gd name="connsiteY11" fmla="*/ 209550 h 647700"/>
                <a:gd name="connsiteX12" fmla="*/ 152400 w 228600"/>
                <a:gd name="connsiteY12" fmla="*/ 342900 h 647700"/>
                <a:gd name="connsiteX13" fmla="*/ 171450 w 228600"/>
                <a:gd name="connsiteY13" fmla="*/ 375285 h 647700"/>
                <a:gd name="connsiteX14" fmla="*/ 171450 w 228600"/>
                <a:gd name="connsiteY14" fmla="*/ 438150 h 647700"/>
                <a:gd name="connsiteX15" fmla="*/ 133350 w 228600"/>
                <a:gd name="connsiteY15" fmla="*/ 476250 h 647700"/>
                <a:gd name="connsiteX16" fmla="*/ 57150 w 228600"/>
                <a:gd name="connsiteY16" fmla="*/ 552450 h 647700"/>
                <a:gd name="connsiteX17" fmla="*/ 57150 w 228600"/>
                <a:gd name="connsiteY17" fmla="*/ 647700 h 647700"/>
                <a:gd name="connsiteX18" fmla="*/ 95250 w 228600"/>
                <a:gd name="connsiteY18" fmla="*/ 647700 h 647700"/>
                <a:gd name="connsiteX19" fmla="*/ 95250 w 228600"/>
                <a:gd name="connsiteY19" fmla="*/ 552450 h 647700"/>
                <a:gd name="connsiteX20" fmla="*/ 133350 w 228600"/>
                <a:gd name="connsiteY20" fmla="*/ 514350 h 647700"/>
                <a:gd name="connsiteX21" fmla="*/ 209550 w 228600"/>
                <a:gd name="connsiteY21" fmla="*/ 438150 h 647700"/>
                <a:gd name="connsiteX22" fmla="*/ 209550 w 228600"/>
                <a:gd name="connsiteY22" fmla="*/ 375285 h 647700"/>
                <a:gd name="connsiteX23" fmla="*/ 228600 w 228600"/>
                <a:gd name="connsiteY23" fmla="*/ 342900 h 647700"/>
                <a:gd name="connsiteX24" fmla="*/ 228600 w 228600"/>
                <a:gd name="connsiteY24" fmla="*/ 38100 h 647700"/>
                <a:gd name="connsiteX25" fmla="*/ 190500 w 228600"/>
                <a:gd name="connsiteY25"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00" h="647700">
                  <a:moveTo>
                    <a:pt x="190500" y="0"/>
                  </a:moveTo>
                  <a:cubicBezTo>
                    <a:pt x="169545" y="0"/>
                    <a:pt x="152400" y="17145"/>
                    <a:pt x="152400" y="38100"/>
                  </a:cubicBezTo>
                  <a:lnTo>
                    <a:pt x="152400" y="76200"/>
                  </a:lnTo>
                  <a:lnTo>
                    <a:pt x="98108" y="21907"/>
                  </a:lnTo>
                  <a:cubicBezTo>
                    <a:pt x="83820" y="7620"/>
                    <a:pt x="64770" y="0"/>
                    <a:pt x="43815" y="0"/>
                  </a:cubicBezTo>
                  <a:lnTo>
                    <a:pt x="38100" y="0"/>
                  </a:lnTo>
                  <a:cubicBezTo>
                    <a:pt x="17145" y="0"/>
                    <a:pt x="0" y="17145"/>
                    <a:pt x="0" y="38100"/>
                  </a:cubicBezTo>
                  <a:lnTo>
                    <a:pt x="0" y="247650"/>
                  </a:lnTo>
                  <a:cubicBezTo>
                    <a:pt x="0" y="268605"/>
                    <a:pt x="17145" y="285750"/>
                    <a:pt x="38100" y="285750"/>
                  </a:cubicBezTo>
                  <a:lnTo>
                    <a:pt x="44768" y="285750"/>
                  </a:lnTo>
                  <a:cubicBezTo>
                    <a:pt x="64770" y="285750"/>
                    <a:pt x="84773" y="278130"/>
                    <a:pt x="99060" y="263843"/>
                  </a:cubicBezTo>
                  <a:lnTo>
                    <a:pt x="152400" y="209550"/>
                  </a:lnTo>
                  <a:lnTo>
                    <a:pt x="152400" y="342900"/>
                  </a:lnTo>
                  <a:cubicBezTo>
                    <a:pt x="152400" y="357188"/>
                    <a:pt x="160020" y="369570"/>
                    <a:pt x="171450" y="375285"/>
                  </a:cubicBezTo>
                  <a:lnTo>
                    <a:pt x="171450" y="438150"/>
                  </a:lnTo>
                  <a:cubicBezTo>
                    <a:pt x="171450" y="459105"/>
                    <a:pt x="154305" y="476250"/>
                    <a:pt x="133350" y="476250"/>
                  </a:cubicBezTo>
                  <a:cubicBezTo>
                    <a:pt x="91440" y="476250"/>
                    <a:pt x="57150" y="510540"/>
                    <a:pt x="57150" y="552450"/>
                  </a:cubicBezTo>
                  <a:lnTo>
                    <a:pt x="57150" y="647700"/>
                  </a:lnTo>
                  <a:lnTo>
                    <a:pt x="95250" y="647700"/>
                  </a:lnTo>
                  <a:lnTo>
                    <a:pt x="95250" y="552450"/>
                  </a:lnTo>
                  <a:cubicBezTo>
                    <a:pt x="95250" y="531495"/>
                    <a:pt x="112395" y="514350"/>
                    <a:pt x="133350" y="514350"/>
                  </a:cubicBezTo>
                  <a:cubicBezTo>
                    <a:pt x="175260" y="514350"/>
                    <a:pt x="209550" y="480060"/>
                    <a:pt x="209550" y="438150"/>
                  </a:cubicBezTo>
                  <a:lnTo>
                    <a:pt x="209550" y="375285"/>
                  </a:lnTo>
                  <a:cubicBezTo>
                    <a:pt x="220980" y="368618"/>
                    <a:pt x="228600" y="356235"/>
                    <a:pt x="228600" y="342900"/>
                  </a:cubicBezTo>
                  <a:lnTo>
                    <a:pt x="228600" y="38100"/>
                  </a:lnTo>
                  <a:cubicBezTo>
                    <a:pt x="228600" y="17145"/>
                    <a:pt x="211455" y="0"/>
                    <a:pt x="190500" y="0"/>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102" name="组合 101"/>
          <p:cNvGrpSpPr/>
          <p:nvPr/>
        </p:nvGrpSpPr>
        <p:grpSpPr>
          <a:xfrm>
            <a:off x="7338663" y="2324735"/>
            <a:ext cx="347777" cy="685798"/>
            <a:chOff x="7459947" y="1960008"/>
            <a:chExt cx="381710" cy="752711"/>
          </a:xfrm>
          <a:noFill/>
        </p:grpSpPr>
        <p:sp>
          <p:nvSpPr>
            <p:cNvPr id="103" name="图形 24" descr="日光灯灯泡 纯色填充"/>
            <p:cNvSpPr/>
            <p:nvPr/>
          </p:nvSpPr>
          <p:spPr>
            <a:xfrm>
              <a:off x="7588567" y="2655474"/>
              <a:ext cx="123825" cy="57245"/>
            </a:xfrm>
            <a:custGeom>
              <a:avLst/>
              <a:gdLst>
                <a:gd name="connsiteX0" fmla="*/ 61913 w 123825"/>
                <a:gd name="connsiteY0" fmla="*/ 57245 h 57245"/>
                <a:gd name="connsiteX1" fmla="*/ 123825 w 123825"/>
                <a:gd name="connsiteY1" fmla="*/ 0 h 57245"/>
                <a:gd name="connsiteX2" fmla="*/ 0 w 123825"/>
                <a:gd name="connsiteY2" fmla="*/ 0 h 57245"/>
                <a:gd name="connsiteX3" fmla="*/ 61913 w 123825"/>
                <a:gd name="connsiteY3" fmla="*/ 57245 h 57245"/>
              </a:gdLst>
              <a:ahLst/>
              <a:cxnLst>
                <a:cxn ang="0">
                  <a:pos x="connsiteX0" y="connsiteY0"/>
                </a:cxn>
                <a:cxn ang="0">
                  <a:pos x="connsiteX1" y="connsiteY1"/>
                </a:cxn>
                <a:cxn ang="0">
                  <a:pos x="connsiteX2" y="connsiteY2"/>
                </a:cxn>
                <a:cxn ang="0">
                  <a:pos x="connsiteX3" y="connsiteY3"/>
                </a:cxn>
              </a:cxnLst>
              <a:rect l="l" t="t" r="r" b="b"/>
              <a:pathLst>
                <a:path w="123825" h="57245">
                  <a:moveTo>
                    <a:pt x="61913" y="57245"/>
                  </a:moveTo>
                  <a:cubicBezTo>
                    <a:pt x="94327" y="57245"/>
                    <a:pt x="121289" y="32315"/>
                    <a:pt x="123825" y="0"/>
                  </a:cubicBezTo>
                  <a:lnTo>
                    <a:pt x="0" y="0"/>
                  </a:lnTo>
                  <a:cubicBezTo>
                    <a:pt x="2536" y="32315"/>
                    <a:pt x="29498" y="57245"/>
                    <a:pt x="61913" y="57245"/>
                  </a:cubicBezTo>
                  <a:close/>
                </a:path>
              </a:pathLst>
            </a:custGeom>
            <a:grpFill/>
            <a:ln w="15875" cap="flat">
              <a:solidFill>
                <a:schemeClr val="accent1"/>
              </a:solidFill>
              <a:prstDash val="solid"/>
              <a:miter/>
            </a:ln>
          </p:spPr>
          <p:txBody>
            <a:bodyPr rtlCol="0" anchor="ctr"/>
            <a:lstStyle/>
            <a:p>
              <a:endParaRPr lang="zh-CN" altLang="en-US"/>
            </a:p>
          </p:txBody>
        </p:sp>
        <p:sp>
          <p:nvSpPr>
            <p:cNvPr id="104" name="图形 24" descr="日光灯灯泡 纯色填充"/>
            <p:cNvSpPr/>
            <p:nvPr/>
          </p:nvSpPr>
          <p:spPr>
            <a:xfrm>
              <a:off x="7459968" y="2129389"/>
              <a:ext cx="380994" cy="487985"/>
            </a:xfrm>
            <a:custGeom>
              <a:avLst/>
              <a:gdLst>
                <a:gd name="connsiteX0" fmla="*/ 378097 w 380994"/>
                <a:gd name="connsiteY0" fmla="*/ 23527 h 487985"/>
                <a:gd name="connsiteX1" fmla="*/ 328329 w 380994"/>
                <a:gd name="connsiteY1" fmla="*/ 2906 h 487985"/>
                <a:gd name="connsiteX2" fmla="*/ 23529 w 380994"/>
                <a:gd name="connsiteY2" fmla="*/ 129159 h 487985"/>
                <a:gd name="connsiteX3" fmla="*/ 2910 w 380994"/>
                <a:gd name="connsiteY3" fmla="*/ 178940 h 487985"/>
                <a:gd name="connsiteX4" fmla="*/ 23529 w 380994"/>
                <a:gd name="connsiteY4" fmla="*/ 199559 h 487985"/>
                <a:gd name="connsiteX5" fmla="*/ 95262 w 380994"/>
                <a:gd name="connsiteY5" fmla="*/ 229277 h 487985"/>
                <a:gd name="connsiteX6" fmla="*/ 95262 w 380994"/>
                <a:gd name="connsiteY6" fmla="*/ 287960 h 487985"/>
                <a:gd name="connsiteX7" fmla="*/ 57162 w 380994"/>
                <a:gd name="connsiteY7" fmla="*/ 287960 h 487985"/>
                <a:gd name="connsiteX8" fmla="*/ 57162 w 380994"/>
                <a:gd name="connsiteY8" fmla="*/ 449885 h 487985"/>
                <a:gd name="connsiteX9" fmla="*/ 95262 w 380994"/>
                <a:gd name="connsiteY9" fmla="*/ 487985 h 487985"/>
                <a:gd name="connsiteX10" fmla="*/ 285762 w 380994"/>
                <a:gd name="connsiteY10" fmla="*/ 487985 h 487985"/>
                <a:gd name="connsiteX11" fmla="*/ 323862 w 380994"/>
                <a:gd name="connsiteY11" fmla="*/ 449885 h 487985"/>
                <a:gd name="connsiteX12" fmla="*/ 323862 w 380994"/>
                <a:gd name="connsiteY12" fmla="*/ 287960 h 487985"/>
                <a:gd name="connsiteX13" fmla="*/ 285762 w 380994"/>
                <a:gd name="connsiteY13" fmla="*/ 287960 h 487985"/>
                <a:gd name="connsiteX14" fmla="*/ 285762 w 380994"/>
                <a:gd name="connsiteY14" fmla="*/ 229277 h 487985"/>
                <a:gd name="connsiteX15" fmla="*/ 357485 w 380994"/>
                <a:gd name="connsiteY15" fmla="*/ 199559 h 487985"/>
                <a:gd name="connsiteX16" fmla="*/ 377505 w 380994"/>
                <a:gd name="connsiteY16" fmla="*/ 149534 h 487985"/>
                <a:gd name="connsiteX17" fmla="*/ 328339 w 380994"/>
                <a:gd name="connsiteY17" fmla="*/ 129159 h 487985"/>
                <a:gd name="connsiteX18" fmla="*/ 233089 w 380994"/>
                <a:gd name="connsiteY18" fmla="*/ 168612 h 487985"/>
                <a:gd name="connsiteX19" fmla="*/ 209562 w 380994"/>
                <a:gd name="connsiteY19" fmla="*/ 203854 h 487985"/>
                <a:gd name="connsiteX20" fmla="*/ 209562 w 380994"/>
                <a:gd name="connsiteY20" fmla="*/ 287960 h 487985"/>
                <a:gd name="connsiteX21" fmla="*/ 171462 w 380994"/>
                <a:gd name="connsiteY21" fmla="*/ 287960 h 487985"/>
                <a:gd name="connsiteX22" fmla="*/ 171462 w 380994"/>
                <a:gd name="connsiteY22" fmla="*/ 203816 h 487985"/>
                <a:gd name="connsiteX23" fmla="*/ 147935 w 380994"/>
                <a:gd name="connsiteY23" fmla="*/ 168574 h 487985"/>
                <a:gd name="connsiteX24" fmla="*/ 137667 w 380994"/>
                <a:gd name="connsiteY24" fmla="*/ 164326 h 487985"/>
                <a:gd name="connsiteX25" fmla="*/ 357485 w 380994"/>
                <a:gd name="connsiteY25" fmla="*/ 73267 h 487985"/>
                <a:gd name="connsiteX26" fmla="*/ 378097 w 380994"/>
                <a:gd name="connsiteY26" fmla="*/ 23527 h 48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0994" h="487985">
                  <a:moveTo>
                    <a:pt x="378097" y="23527"/>
                  </a:moveTo>
                  <a:cubicBezTo>
                    <a:pt x="370046" y="4092"/>
                    <a:pt x="347767" y="-5138"/>
                    <a:pt x="328329" y="2906"/>
                  </a:cubicBezTo>
                  <a:lnTo>
                    <a:pt x="23529" y="129159"/>
                  </a:lnTo>
                  <a:cubicBezTo>
                    <a:pt x="4089" y="137212"/>
                    <a:pt x="-5142" y="159499"/>
                    <a:pt x="2910" y="178940"/>
                  </a:cubicBezTo>
                  <a:cubicBezTo>
                    <a:pt x="6777" y="188275"/>
                    <a:pt x="14194" y="195692"/>
                    <a:pt x="23529" y="199559"/>
                  </a:cubicBezTo>
                  <a:lnTo>
                    <a:pt x="95262" y="229277"/>
                  </a:lnTo>
                  <a:lnTo>
                    <a:pt x="95262" y="287960"/>
                  </a:lnTo>
                  <a:lnTo>
                    <a:pt x="57162" y="287960"/>
                  </a:lnTo>
                  <a:lnTo>
                    <a:pt x="57162" y="449885"/>
                  </a:lnTo>
                  <a:cubicBezTo>
                    <a:pt x="57162" y="470927"/>
                    <a:pt x="74220" y="487985"/>
                    <a:pt x="95262" y="487985"/>
                  </a:cubicBezTo>
                  <a:lnTo>
                    <a:pt x="285762" y="487985"/>
                  </a:lnTo>
                  <a:cubicBezTo>
                    <a:pt x="306804" y="487985"/>
                    <a:pt x="323862" y="470927"/>
                    <a:pt x="323862" y="449885"/>
                  </a:cubicBezTo>
                  <a:lnTo>
                    <a:pt x="323862" y="287960"/>
                  </a:lnTo>
                  <a:lnTo>
                    <a:pt x="285762" y="287960"/>
                  </a:lnTo>
                  <a:lnTo>
                    <a:pt x="285762" y="229277"/>
                  </a:lnTo>
                  <a:lnTo>
                    <a:pt x="357485" y="199559"/>
                  </a:lnTo>
                  <a:cubicBezTo>
                    <a:pt x="376828" y="191273"/>
                    <a:pt x="385791" y="168877"/>
                    <a:pt x="377505" y="149534"/>
                  </a:cubicBezTo>
                  <a:cubicBezTo>
                    <a:pt x="369361" y="130525"/>
                    <a:pt x="347541" y="121482"/>
                    <a:pt x="328339" y="129159"/>
                  </a:cubicBezTo>
                  <a:lnTo>
                    <a:pt x="233089" y="168612"/>
                  </a:lnTo>
                  <a:cubicBezTo>
                    <a:pt x="218834" y="174513"/>
                    <a:pt x="209546" y="188427"/>
                    <a:pt x="209562" y="203854"/>
                  </a:cubicBezTo>
                  <a:lnTo>
                    <a:pt x="209562" y="287960"/>
                  </a:lnTo>
                  <a:lnTo>
                    <a:pt x="171462" y="287960"/>
                  </a:lnTo>
                  <a:lnTo>
                    <a:pt x="171462" y="203816"/>
                  </a:lnTo>
                  <a:cubicBezTo>
                    <a:pt x="171478" y="188389"/>
                    <a:pt x="162189" y="174475"/>
                    <a:pt x="147935" y="168574"/>
                  </a:cubicBezTo>
                  <a:lnTo>
                    <a:pt x="137667" y="164326"/>
                  </a:lnTo>
                  <a:lnTo>
                    <a:pt x="357485" y="73267"/>
                  </a:lnTo>
                  <a:cubicBezTo>
                    <a:pt x="376900" y="65211"/>
                    <a:pt x="386124" y="42954"/>
                    <a:pt x="378097" y="23527"/>
                  </a:cubicBezTo>
                  <a:close/>
                </a:path>
              </a:pathLst>
            </a:custGeom>
            <a:grpFill/>
            <a:ln w="15875" cap="flat">
              <a:solidFill>
                <a:schemeClr val="accent1"/>
              </a:solidFill>
              <a:prstDash val="solid"/>
              <a:miter/>
            </a:ln>
          </p:spPr>
          <p:txBody>
            <a:bodyPr rtlCol="0" anchor="ctr"/>
            <a:lstStyle/>
            <a:p>
              <a:endParaRPr lang="zh-CN" altLang="en-US"/>
            </a:p>
          </p:txBody>
        </p:sp>
        <p:sp>
          <p:nvSpPr>
            <p:cNvPr id="105" name="图形 24" descr="日光灯灯泡 纯色填充"/>
            <p:cNvSpPr/>
            <p:nvPr/>
          </p:nvSpPr>
          <p:spPr>
            <a:xfrm>
              <a:off x="7459947" y="2004937"/>
              <a:ext cx="381710" cy="202757"/>
            </a:xfrm>
            <a:custGeom>
              <a:avLst/>
              <a:gdLst>
                <a:gd name="connsiteX0" fmla="*/ 38133 w 381710"/>
                <a:gd name="connsiteY0" fmla="*/ 202758 h 202757"/>
                <a:gd name="connsiteX1" fmla="*/ 52687 w 381710"/>
                <a:gd name="connsiteY1" fmla="*/ 199843 h 202757"/>
                <a:gd name="connsiteX2" fmla="*/ 357487 w 381710"/>
                <a:gd name="connsiteY2" fmla="*/ 73589 h 202757"/>
                <a:gd name="connsiteX3" fmla="*/ 379078 w 381710"/>
                <a:gd name="connsiteY3" fmla="*/ 24223 h 202757"/>
                <a:gd name="connsiteX4" fmla="*/ 329712 w 381710"/>
                <a:gd name="connsiteY4" fmla="*/ 2632 h 202757"/>
                <a:gd name="connsiteX5" fmla="*/ 328341 w 381710"/>
                <a:gd name="connsiteY5" fmla="*/ 3199 h 202757"/>
                <a:gd name="connsiteX6" fmla="*/ 23541 w 381710"/>
                <a:gd name="connsiteY6" fmla="*/ 129453 h 202757"/>
                <a:gd name="connsiteX7" fmla="*/ 2906 w 381710"/>
                <a:gd name="connsiteY7" fmla="*/ 179227 h 202757"/>
                <a:gd name="connsiteX8" fmla="*/ 38133 w 381710"/>
                <a:gd name="connsiteY8" fmla="*/ 202758 h 20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710" h="202757">
                  <a:moveTo>
                    <a:pt x="38133" y="202758"/>
                  </a:moveTo>
                  <a:cubicBezTo>
                    <a:pt x="43130" y="202758"/>
                    <a:pt x="48076" y="201767"/>
                    <a:pt x="52687" y="199843"/>
                  </a:cubicBezTo>
                  <a:lnTo>
                    <a:pt x="357487" y="73589"/>
                  </a:lnTo>
                  <a:cubicBezTo>
                    <a:pt x="377082" y="65920"/>
                    <a:pt x="386749" y="43818"/>
                    <a:pt x="379078" y="24223"/>
                  </a:cubicBezTo>
                  <a:cubicBezTo>
                    <a:pt x="371409" y="4628"/>
                    <a:pt x="349307" y="-5039"/>
                    <a:pt x="329712" y="2632"/>
                  </a:cubicBezTo>
                  <a:cubicBezTo>
                    <a:pt x="329251" y="2812"/>
                    <a:pt x="328794" y="3001"/>
                    <a:pt x="328341" y="3199"/>
                  </a:cubicBezTo>
                  <a:lnTo>
                    <a:pt x="23541" y="129453"/>
                  </a:lnTo>
                  <a:cubicBezTo>
                    <a:pt x="4098" y="137500"/>
                    <a:pt x="-5141" y="159784"/>
                    <a:pt x="2906" y="179227"/>
                  </a:cubicBezTo>
                  <a:cubicBezTo>
                    <a:pt x="8803" y="193477"/>
                    <a:pt x="22710" y="202767"/>
                    <a:pt x="38133" y="202758"/>
                  </a:cubicBezTo>
                  <a:close/>
                </a:path>
              </a:pathLst>
            </a:custGeom>
            <a:grpFill/>
            <a:ln w="15875" cap="flat">
              <a:solidFill>
                <a:schemeClr val="accent1"/>
              </a:solidFill>
              <a:prstDash val="solid"/>
              <a:miter/>
            </a:ln>
          </p:spPr>
          <p:txBody>
            <a:bodyPr rtlCol="0" anchor="ctr"/>
            <a:lstStyle/>
            <a:p>
              <a:endParaRPr lang="zh-CN" altLang="en-US"/>
            </a:p>
          </p:txBody>
        </p:sp>
        <p:sp>
          <p:nvSpPr>
            <p:cNvPr id="106" name="图形 24" descr="日光灯灯泡 纯色填充"/>
            <p:cNvSpPr/>
            <p:nvPr/>
          </p:nvSpPr>
          <p:spPr>
            <a:xfrm>
              <a:off x="7459956" y="1960008"/>
              <a:ext cx="191237" cy="123861"/>
            </a:xfrm>
            <a:custGeom>
              <a:avLst/>
              <a:gdLst>
                <a:gd name="connsiteX0" fmla="*/ 38123 w 191237"/>
                <a:gd name="connsiteY0" fmla="*/ 123861 h 123861"/>
                <a:gd name="connsiteX1" fmla="*/ 52678 w 191237"/>
                <a:gd name="connsiteY1" fmla="*/ 120947 h 123861"/>
                <a:gd name="connsiteX2" fmla="*/ 168130 w 191237"/>
                <a:gd name="connsiteY2" fmla="*/ 73131 h 123861"/>
                <a:gd name="connsiteX3" fmla="*/ 188150 w 191237"/>
                <a:gd name="connsiteY3" fmla="*/ 23107 h 123861"/>
                <a:gd name="connsiteX4" fmla="*/ 138984 w 191237"/>
                <a:gd name="connsiteY4" fmla="*/ 2732 h 123861"/>
                <a:gd name="connsiteX5" fmla="*/ 23541 w 191237"/>
                <a:gd name="connsiteY5" fmla="*/ 50557 h 123861"/>
                <a:gd name="connsiteX6" fmla="*/ 2906 w 191237"/>
                <a:gd name="connsiteY6" fmla="*/ 100331 h 123861"/>
                <a:gd name="connsiteX7" fmla="*/ 38123 w 191237"/>
                <a:gd name="connsiteY7" fmla="*/ 123861 h 12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37" h="123861">
                  <a:moveTo>
                    <a:pt x="38123" y="123861"/>
                  </a:moveTo>
                  <a:cubicBezTo>
                    <a:pt x="43120" y="123861"/>
                    <a:pt x="48067" y="122871"/>
                    <a:pt x="52678" y="120947"/>
                  </a:cubicBezTo>
                  <a:lnTo>
                    <a:pt x="168130" y="73131"/>
                  </a:lnTo>
                  <a:cubicBezTo>
                    <a:pt x="187473" y="64845"/>
                    <a:pt x="196436" y="42449"/>
                    <a:pt x="188150" y="23107"/>
                  </a:cubicBezTo>
                  <a:cubicBezTo>
                    <a:pt x="180006" y="4097"/>
                    <a:pt x="158186" y="-4945"/>
                    <a:pt x="138984" y="2732"/>
                  </a:cubicBezTo>
                  <a:lnTo>
                    <a:pt x="23541" y="50557"/>
                  </a:lnTo>
                  <a:cubicBezTo>
                    <a:pt x="4098" y="58604"/>
                    <a:pt x="-5141" y="80887"/>
                    <a:pt x="2906" y="100331"/>
                  </a:cubicBezTo>
                  <a:cubicBezTo>
                    <a:pt x="8802" y="114578"/>
                    <a:pt x="22704" y="123867"/>
                    <a:pt x="38123" y="123861"/>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107" name="组合 106"/>
          <p:cNvGrpSpPr/>
          <p:nvPr/>
        </p:nvGrpSpPr>
        <p:grpSpPr>
          <a:xfrm>
            <a:off x="8581420" y="2377021"/>
            <a:ext cx="694261" cy="590122"/>
            <a:chOff x="8823960" y="2017395"/>
            <a:chExt cx="762000" cy="647700"/>
          </a:xfrm>
          <a:noFill/>
        </p:grpSpPr>
        <p:sp>
          <p:nvSpPr>
            <p:cNvPr id="108" name="图形 26" descr="插画家 纯色填充"/>
            <p:cNvSpPr/>
            <p:nvPr/>
          </p:nvSpPr>
          <p:spPr>
            <a:xfrm>
              <a:off x="9005182" y="2122170"/>
              <a:ext cx="427958" cy="323850"/>
            </a:xfrm>
            <a:custGeom>
              <a:avLst/>
              <a:gdLst>
                <a:gd name="connsiteX0" fmla="*/ 52445 w 427958"/>
                <a:gd name="connsiteY0" fmla="*/ 71495 h 323850"/>
                <a:gd name="connsiteX1" fmla="*/ 71495 w 427958"/>
                <a:gd name="connsiteY1" fmla="*/ 71495 h 323850"/>
                <a:gd name="connsiteX2" fmla="*/ 71495 w 427958"/>
                <a:gd name="connsiteY2" fmla="*/ 59884 h 323850"/>
                <a:gd name="connsiteX3" fmla="*/ 197653 w 427958"/>
                <a:gd name="connsiteY3" fmla="*/ 252355 h 323850"/>
                <a:gd name="connsiteX4" fmla="*/ 176270 w 427958"/>
                <a:gd name="connsiteY4" fmla="*/ 252355 h 323850"/>
                <a:gd name="connsiteX5" fmla="*/ 176270 w 427958"/>
                <a:gd name="connsiteY5" fmla="*/ 323850 h 323850"/>
                <a:gd name="connsiteX6" fmla="*/ 247774 w 427958"/>
                <a:gd name="connsiteY6" fmla="*/ 323850 h 323850"/>
                <a:gd name="connsiteX7" fmla="*/ 247774 w 427958"/>
                <a:gd name="connsiteY7" fmla="*/ 252355 h 323850"/>
                <a:gd name="connsiteX8" fmla="*/ 226200 w 427958"/>
                <a:gd name="connsiteY8" fmla="*/ 252355 h 323850"/>
                <a:gd name="connsiteX9" fmla="*/ 132169 w 427958"/>
                <a:gd name="connsiteY9" fmla="*/ 55016 h 323850"/>
                <a:gd name="connsiteX10" fmla="*/ 271977 w 427958"/>
                <a:gd name="connsiteY10" fmla="*/ 80734 h 323850"/>
                <a:gd name="connsiteX11" fmla="*/ 300095 w 427958"/>
                <a:gd name="connsiteY11" fmla="*/ 104775 h 323850"/>
                <a:gd name="connsiteX12" fmla="*/ 300695 w 427958"/>
                <a:gd name="connsiteY12" fmla="*/ 104718 h 323850"/>
                <a:gd name="connsiteX13" fmla="*/ 300095 w 427958"/>
                <a:gd name="connsiteY13" fmla="*/ 233363 h 323850"/>
                <a:gd name="connsiteX14" fmla="*/ 304857 w 427958"/>
                <a:gd name="connsiteY14" fmla="*/ 238125 h 323850"/>
                <a:gd name="connsiteX15" fmla="*/ 308667 w 427958"/>
                <a:gd name="connsiteY15" fmla="*/ 236220 h 323850"/>
                <a:gd name="connsiteX16" fmla="*/ 352577 w 427958"/>
                <a:gd name="connsiteY16" fmla="*/ 181051 h 323850"/>
                <a:gd name="connsiteX17" fmla="*/ 423196 w 427958"/>
                <a:gd name="connsiteY17" fmla="*/ 179708 h 323850"/>
                <a:gd name="connsiteX18" fmla="*/ 427958 w 427958"/>
                <a:gd name="connsiteY18" fmla="*/ 174946 h 323850"/>
                <a:gd name="connsiteX19" fmla="*/ 426053 w 427958"/>
                <a:gd name="connsiteY19" fmla="*/ 171136 h 323850"/>
                <a:gd name="connsiteX20" fmla="*/ 322945 w 427958"/>
                <a:gd name="connsiteY20" fmla="*/ 93202 h 323850"/>
                <a:gd name="connsiteX21" fmla="*/ 317368 w 427958"/>
                <a:gd name="connsiteY21" fmla="*/ 53313 h 323850"/>
                <a:gd name="connsiteX22" fmla="*/ 277479 w 427958"/>
                <a:gd name="connsiteY22" fmla="*/ 58890 h 323850"/>
                <a:gd name="connsiteX23" fmla="*/ 275444 w 427958"/>
                <a:gd name="connsiteY23" fmla="*/ 61989 h 323850"/>
                <a:gd name="connsiteX24" fmla="*/ 71495 w 427958"/>
                <a:gd name="connsiteY24" fmla="*/ 24498 h 323850"/>
                <a:gd name="connsiteX25" fmla="*/ 71495 w 427958"/>
                <a:gd name="connsiteY25" fmla="*/ 0 h 323850"/>
                <a:gd name="connsiteX26" fmla="*/ 0 w 427958"/>
                <a:gd name="connsiteY26" fmla="*/ 0 h 323850"/>
                <a:gd name="connsiteX27" fmla="*/ 0 w 427958"/>
                <a:gd name="connsiteY27" fmla="*/ 71495 h 323850"/>
                <a:gd name="connsiteX28" fmla="*/ 52445 w 427958"/>
                <a:gd name="connsiteY28" fmla="*/ 71495 h 323850"/>
                <a:gd name="connsiteX29" fmla="*/ 228724 w 427958"/>
                <a:gd name="connsiteY29" fmla="*/ 304800 h 323850"/>
                <a:gd name="connsiteX30" fmla="*/ 195320 w 427958"/>
                <a:gd name="connsiteY30" fmla="*/ 304800 h 323850"/>
                <a:gd name="connsiteX31" fmla="*/ 195320 w 427958"/>
                <a:gd name="connsiteY31" fmla="*/ 271405 h 323850"/>
                <a:gd name="connsiteX32" fmla="*/ 228724 w 427958"/>
                <a:gd name="connsiteY32" fmla="*/ 271405 h 323850"/>
                <a:gd name="connsiteX33" fmla="*/ 19050 w 427958"/>
                <a:gd name="connsiteY33" fmla="*/ 19050 h 323850"/>
                <a:gd name="connsiteX34" fmla="*/ 52445 w 427958"/>
                <a:gd name="connsiteY34" fmla="*/ 19050 h 323850"/>
                <a:gd name="connsiteX35" fmla="*/ 52445 w 427958"/>
                <a:gd name="connsiteY35" fmla="*/ 52445 h 323850"/>
                <a:gd name="connsiteX36" fmla="*/ 19050 w 427958"/>
                <a:gd name="connsiteY36" fmla="*/ 5244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7958" h="323850">
                  <a:moveTo>
                    <a:pt x="52445" y="71495"/>
                  </a:moveTo>
                  <a:lnTo>
                    <a:pt x="71495" y="71495"/>
                  </a:lnTo>
                  <a:lnTo>
                    <a:pt x="71495" y="59884"/>
                  </a:lnTo>
                  <a:cubicBezTo>
                    <a:pt x="159401" y="86554"/>
                    <a:pt x="200863" y="149933"/>
                    <a:pt x="197653" y="252355"/>
                  </a:cubicBezTo>
                  <a:lnTo>
                    <a:pt x="176270" y="252355"/>
                  </a:lnTo>
                  <a:lnTo>
                    <a:pt x="176270" y="323850"/>
                  </a:lnTo>
                  <a:lnTo>
                    <a:pt x="247774" y="323850"/>
                  </a:lnTo>
                  <a:lnTo>
                    <a:pt x="247774" y="252355"/>
                  </a:lnTo>
                  <a:lnTo>
                    <a:pt x="226200" y="252355"/>
                  </a:lnTo>
                  <a:cubicBezTo>
                    <a:pt x="228924" y="159010"/>
                    <a:pt x="197415" y="92964"/>
                    <a:pt x="132169" y="55016"/>
                  </a:cubicBezTo>
                  <a:lnTo>
                    <a:pt x="271977" y="80734"/>
                  </a:lnTo>
                  <a:cubicBezTo>
                    <a:pt x="274171" y="94566"/>
                    <a:pt x="286089" y="104756"/>
                    <a:pt x="300095" y="104775"/>
                  </a:cubicBezTo>
                  <a:cubicBezTo>
                    <a:pt x="300304" y="104775"/>
                    <a:pt x="300495" y="104718"/>
                    <a:pt x="300695" y="104718"/>
                  </a:cubicBezTo>
                  <a:lnTo>
                    <a:pt x="300095" y="233363"/>
                  </a:lnTo>
                  <a:cubicBezTo>
                    <a:pt x="300095" y="235992"/>
                    <a:pt x="302227" y="238125"/>
                    <a:pt x="304857" y="238125"/>
                  </a:cubicBezTo>
                  <a:cubicBezTo>
                    <a:pt x="306356" y="238125"/>
                    <a:pt x="307768" y="237419"/>
                    <a:pt x="308667" y="236220"/>
                  </a:cubicBezTo>
                  <a:lnTo>
                    <a:pt x="352577" y="181051"/>
                  </a:lnTo>
                  <a:lnTo>
                    <a:pt x="423196" y="179708"/>
                  </a:lnTo>
                  <a:cubicBezTo>
                    <a:pt x="425826" y="179708"/>
                    <a:pt x="427958" y="177576"/>
                    <a:pt x="427958" y="174946"/>
                  </a:cubicBezTo>
                  <a:cubicBezTo>
                    <a:pt x="427958" y="173446"/>
                    <a:pt x="427252" y="172035"/>
                    <a:pt x="426053" y="171136"/>
                  </a:cubicBezTo>
                  <a:lnTo>
                    <a:pt x="322945" y="93202"/>
                  </a:lnTo>
                  <a:cubicBezTo>
                    <a:pt x="332420" y="80647"/>
                    <a:pt x="329923" y="62789"/>
                    <a:pt x="317368" y="53313"/>
                  </a:cubicBezTo>
                  <a:cubicBezTo>
                    <a:pt x="304813" y="43839"/>
                    <a:pt x="286955" y="46335"/>
                    <a:pt x="277479" y="58890"/>
                  </a:cubicBezTo>
                  <a:cubicBezTo>
                    <a:pt x="276735" y="59878"/>
                    <a:pt x="276055" y="60912"/>
                    <a:pt x="275444" y="61989"/>
                  </a:cubicBezTo>
                  <a:lnTo>
                    <a:pt x="71495" y="24498"/>
                  </a:lnTo>
                  <a:lnTo>
                    <a:pt x="71495" y="0"/>
                  </a:lnTo>
                  <a:lnTo>
                    <a:pt x="0" y="0"/>
                  </a:lnTo>
                  <a:lnTo>
                    <a:pt x="0" y="71495"/>
                  </a:lnTo>
                  <a:lnTo>
                    <a:pt x="52445" y="71495"/>
                  </a:lnTo>
                  <a:close/>
                  <a:moveTo>
                    <a:pt x="228724" y="304800"/>
                  </a:moveTo>
                  <a:lnTo>
                    <a:pt x="195320" y="304800"/>
                  </a:lnTo>
                  <a:lnTo>
                    <a:pt x="195320" y="271405"/>
                  </a:lnTo>
                  <a:lnTo>
                    <a:pt x="228724" y="271405"/>
                  </a:lnTo>
                  <a:close/>
                  <a:moveTo>
                    <a:pt x="19050" y="19050"/>
                  </a:moveTo>
                  <a:lnTo>
                    <a:pt x="52445" y="19050"/>
                  </a:lnTo>
                  <a:lnTo>
                    <a:pt x="52445" y="52445"/>
                  </a:lnTo>
                  <a:lnTo>
                    <a:pt x="19050" y="52445"/>
                  </a:lnTo>
                  <a:close/>
                </a:path>
              </a:pathLst>
            </a:custGeom>
            <a:grpFill/>
            <a:ln w="15875" cap="flat">
              <a:solidFill>
                <a:schemeClr val="accent1"/>
              </a:solidFill>
              <a:prstDash val="solid"/>
              <a:miter/>
            </a:ln>
          </p:spPr>
          <p:txBody>
            <a:bodyPr rtlCol="0" anchor="ctr"/>
            <a:lstStyle/>
            <a:p>
              <a:endParaRPr lang="zh-CN" altLang="en-US"/>
            </a:p>
          </p:txBody>
        </p:sp>
        <p:sp>
          <p:nvSpPr>
            <p:cNvPr id="109" name="图形 26" descr="插画家 纯色填充"/>
            <p:cNvSpPr/>
            <p:nvPr/>
          </p:nvSpPr>
          <p:spPr>
            <a:xfrm>
              <a:off x="8823960" y="2017395"/>
              <a:ext cx="762000" cy="647700"/>
            </a:xfrm>
            <a:custGeom>
              <a:avLst/>
              <a:gdLst>
                <a:gd name="connsiteX0" fmla="*/ 723900 w 762000"/>
                <a:gd name="connsiteY0" fmla="*/ 0 h 647700"/>
                <a:gd name="connsiteX1" fmla="*/ 38100 w 762000"/>
                <a:gd name="connsiteY1" fmla="*/ 0 h 647700"/>
                <a:gd name="connsiteX2" fmla="*/ 0 w 762000"/>
                <a:gd name="connsiteY2" fmla="*/ 38100 h 647700"/>
                <a:gd name="connsiteX3" fmla="*/ 0 w 762000"/>
                <a:gd name="connsiteY3" fmla="*/ 495300 h 647700"/>
                <a:gd name="connsiteX4" fmla="*/ 38100 w 762000"/>
                <a:gd name="connsiteY4" fmla="*/ 533400 h 647700"/>
                <a:gd name="connsiteX5" fmla="*/ 304800 w 762000"/>
                <a:gd name="connsiteY5" fmla="*/ 533400 h 647700"/>
                <a:gd name="connsiteX6" fmla="*/ 304800 w 762000"/>
                <a:gd name="connsiteY6" fmla="*/ 590550 h 647700"/>
                <a:gd name="connsiteX7" fmla="*/ 209550 w 762000"/>
                <a:gd name="connsiteY7" fmla="*/ 590550 h 647700"/>
                <a:gd name="connsiteX8" fmla="*/ 209550 w 762000"/>
                <a:gd name="connsiteY8" fmla="*/ 647700 h 647700"/>
                <a:gd name="connsiteX9" fmla="*/ 552450 w 762000"/>
                <a:gd name="connsiteY9" fmla="*/ 647700 h 647700"/>
                <a:gd name="connsiteX10" fmla="*/ 552450 w 762000"/>
                <a:gd name="connsiteY10" fmla="*/ 590550 h 647700"/>
                <a:gd name="connsiteX11" fmla="*/ 457200 w 762000"/>
                <a:gd name="connsiteY11" fmla="*/ 590550 h 647700"/>
                <a:gd name="connsiteX12" fmla="*/ 457200 w 762000"/>
                <a:gd name="connsiteY12" fmla="*/ 533400 h 647700"/>
                <a:gd name="connsiteX13" fmla="*/ 723900 w 762000"/>
                <a:gd name="connsiteY13" fmla="*/ 533400 h 647700"/>
                <a:gd name="connsiteX14" fmla="*/ 762000 w 762000"/>
                <a:gd name="connsiteY14" fmla="*/ 495300 h 647700"/>
                <a:gd name="connsiteX15" fmla="*/ 762000 w 762000"/>
                <a:gd name="connsiteY15" fmla="*/ 38100 h 647700"/>
                <a:gd name="connsiteX16" fmla="*/ 723900 w 762000"/>
                <a:gd name="connsiteY16" fmla="*/ 0 h 647700"/>
                <a:gd name="connsiteX17" fmla="*/ 704850 w 762000"/>
                <a:gd name="connsiteY17" fmla="*/ 476250 h 647700"/>
                <a:gd name="connsiteX18" fmla="*/ 57150 w 762000"/>
                <a:gd name="connsiteY18" fmla="*/ 476250 h 647700"/>
                <a:gd name="connsiteX19" fmla="*/ 57150 w 762000"/>
                <a:gd name="connsiteY19" fmla="*/ 57150 h 647700"/>
                <a:gd name="connsiteX20" fmla="*/ 704850 w 762000"/>
                <a:gd name="connsiteY20" fmla="*/ 571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2000" h="647700">
                  <a:moveTo>
                    <a:pt x="723900" y="0"/>
                  </a:moveTo>
                  <a:lnTo>
                    <a:pt x="38100" y="0"/>
                  </a:lnTo>
                  <a:cubicBezTo>
                    <a:pt x="17084" y="63"/>
                    <a:pt x="63" y="17084"/>
                    <a:pt x="0" y="38100"/>
                  </a:cubicBezTo>
                  <a:lnTo>
                    <a:pt x="0" y="495300"/>
                  </a:lnTo>
                  <a:cubicBezTo>
                    <a:pt x="63" y="516316"/>
                    <a:pt x="17084" y="533337"/>
                    <a:pt x="38100" y="533400"/>
                  </a:cubicBezTo>
                  <a:lnTo>
                    <a:pt x="304800" y="533400"/>
                  </a:lnTo>
                  <a:lnTo>
                    <a:pt x="304800" y="590550"/>
                  </a:lnTo>
                  <a:lnTo>
                    <a:pt x="209550" y="590550"/>
                  </a:lnTo>
                  <a:lnTo>
                    <a:pt x="209550" y="647700"/>
                  </a:lnTo>
                  <a:lnTo>
                    <a:pt x="552450" y="647700"/>
                  </a:lnTo>
                  <a:lnTo>
                    <a:pt x="552450" y="590550"/>
                  </a:lnTo>
                  <a:lnTo>
                    <a:pt x="457200" y="590550"/>
                  </a:lnTo>
                  <a:lnTo>
                    <a:pt x="457200" y="533400"/>
                  </a:lnTo>
                  <a:lnTo>
                    <a:pt x="723900" y="533400"/>
                  </a:lnTo>
                  <a:cubicBezTo>
                    <a:pt x="744916" y="533337"/>
                    <a:pt x="761937" y="516316"/>
                    <a:pt x="762000" y="495300"/>
                  </a:cubicBezTo>
                  <a:lnTo>
                    <a:pt x="762000" y="38100"/>
                  </a:lnTo>
                  <a:cubicBezTo>
                    <a:pt x="761937" y="17084"/>
                    <a:pt x="744916" y="63"/>
                    <a:pt x="723900" y="0"/>
                  </a:cubicBezTo>
                  <a:close/>
                  <a:moveTo>
                    <a:pt x="704850" y="476250"/>
                  </a:moveTo>
                  <a:lnTo>
                    <a:pt x="57150" y="476250"/>
                  </a:lnTo>
                  <a:lnTo>
                    <a:pt x="57150" y="57150"/>
                  </a:lnTo>
                  <a:lnTo>
                    <a:pt x="704850" y="57150"/>
                  </a:lnTo>
                  <a:close/>
                </a:path>
              </a:pathLst>
            </a:custGeom>
            <a:grpFill/>
            <a:ln w="15875" cap="flat">
              <a:solidFill>
                <a:schemeClr val="accent1"/>
              </a:solidFill>
              <a:prstDash val="solid"/>
              <a:miter/>
            </a:ln>
          </p:spPr>
          <p:txBody>
            <a:bodyPr rtlCol="0" anchor="ctr"/>
            <a:lstStyle/>
            <a:p>
              <a:endParaRPr lang="zh-CN" altLang="en-US"/>
            </a:p>
          </p:txBody>
        </p:sp>
      </p:grpSp>
      <p:grpSp>
        <p:nvGrpSpPr>
          <p:cNvPr id="110" name="组合 109"/>
          <p:cNvGrpSpPr/>
          <p:nvPr/>
        </p:nvGrpSpPr>
        <p:grpSpPr>
          <a:xfrm>
            <a:off x="9945631" y="2298415"/>
            <a:ext cx="798479" cy="720431"/>
            <a:chOff x="10321277" y="1931119"/>
            <a:chExt cx="876387" cy="790724"/>
          </a:xfrm>
          <a:noFill/>
        </p:grpSpPr>
        <p:sp>
          <p:nvSpPr>
            <p:cNvPr id="111" name="图形 28" descr="物联网 纯色填充"/>
            <p:cNvSpPr/>
            <p:nvPr/>
          </p:nvSpPr>
          <p:spPr>
            <a:xfrm>
              <a:off x="10397415" y="2045481"/>
              <a:ext cx="190574" cy="210857"/>
            </a:xfrm>
            <a:custGeom>
              <a:avLst/>
              <a:gdLst>
                <a:gd name="connsiteX0" fmla="*/ 47700 w 190574"/>
                <a:gd name="connsiteY0" fmla="*/ 95262 h 210857"/>
                <a:gd name="connsiteX1" fmla="*/ 91286 w 190574"/>
                <a:gd name="connsiteY1" fmla="*/ 66687 h 210857"/>
                <a:gd name="connsiteX2" fmla="*/ 133425 w 190574"/>
                <a:gd name="connsiteY2" fmla="*/ 66687 h 210857"/>
                <a:gd name="connsiteX3" fmla="*/ 152475 w 190574"/>
                <a:gd name="connsiteY3" fmla="*/ 85737 h 210857"/>
                <a:gd name="connsiteX4" fmla="*/ 152475 w 190574"/>
                <a:gd name="connsiteY4" fmla="*/ 210857 h 210857"/>
                <a:gd name="connsiteX5" fmla="*/ 182631 w 190574"/>
                <a:gd name="connsiteY5" fmla="*/ 203952 h 210857"/>
                <a:gd name="connsiteX6" fmla="*/ 190575 w 190574"/>
                <a:gd name="connsiteY6" fmla="*/ 179187 h 210857"/>
                <a:gd name="connsiteX7" fmla="*/ 190575 w 190574"/>
                <a:gd name="connsiteY7" fmla="*/ 85737 h 210857"/>
                <a:gd name="connsiteX8" fmla="*/ 133425 w 190574"/>
                <a:gd name="connsiteY8" fmla="*/ 28587 h 210857"/>
                <a:gd name="connsiteX9" fmla="*/ 91286 w 190574"/>
                <a:gd name="connsiteY9" fmla="*/ 28587 h 210857"/>
                <a:gd name="connsiteX10" fmla="*/ 28587 w 190574"/>
                <a:gd name="connsiteY10" fmla="*/ 3988 h 210857"/>
                <a:gd name="connsiteX11" fmla="*/ 3988 w 190574"/>
                <a:gd name="connsiteY11" fmla="*/ 66687 h 210857"/>
                <a:gd name="connsiteX12" fmla="*/ 47700 w 190574"/>
                <a:gd name="connsiteY12" fmla="*/ 95262 h 21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74" h="210857">
                  <a:moveTo>
                    <a:pt x="47700" y="95262"/>
                  </a:moveTo>
                  <a:cubicBezTo>
                    <a:pt x="66613" y="95237"/>
                    <a:pt x="83720" y="84022"/>
                    <a:pt x="91286" y="66687"/>
                  </a:cubicBezTo>
                  <a:lnTo>
                    <a:pt x="133425" y="66687"/>
                  </a:lnTo>
                  <a:cubicBezTo>
                    <a:pt x="143946" y="66687"/>
                    <a:pt x="152475" y="75216"/>
                    <a:pt x="152475" y="85737"/>
                  </a:cubicBezTo>
                  <a:lnTo>
                    <a:pt x="152475" y="210857"/>
                  </a:lnTo>
                  <a:cubicBezTo>
                    <a:pt x="162191" y="207278"/>
                    <a:pt x="172325" y="204957"/>
                    <a:pt x="182631" y="203952"/>
                  </a:cubicBezTo>
                  <a:cubicBezTo>
                    <a:pt x="184482" y="195462"/>
                    <a:pt x="187142" y="187170"/>
                    <a:pt x="190575" y="179187"/>
                  </a:cubicBezTo>
                  <a:lnTo>
                    <a:pt x="190575" y="85737"/>
                  </a:lnTo>
                  <a:cubicBezTo>
                    <a:pt x="190537" y="54189"/>
                    <a:pt x="164972" y="28624"/>
                    <a:pt x="133425" y="28587"/>
                  </a:cubicBezTo>
                  <a:lnTo>
                    <a:pt x="91286" y="28587"/>
                  </a:lnTo>
                  <a:cubicBezTo>
                    <a:pt x="80765" y="4480"/>
                    <a:pt x="52693" y="-6533"/>
                    <a:pt x="28587" y="3988"/>
                  </a:cubicBezTo>
                  <a:cubicBezTo>
                    <a:pt x="4480" y="14509"/>
                    <a:pt x="-6533" y="42580"/>
                    <a:pt x="3988" y="66687"/>
                  </a:cubicBezTo>
                  <a:cubicBezTo>
                    <a:pt x="11572" y="84063"/>
                    <a:pt x="28740" y="95287"/>
                    <a:pt x="47700" y="95262"/>
                  </a:cubicBezTo>
                  <a:close/>
                </a:path>
              </a:pathLst>
            </a:custGeom>
            <a:grpFill/>
            <a:ln w="15875" cap="flat">
              <a:solidFill>
                <a:schemeClr val="accent1"/>
              </a:solidFill>
              <a:prstDash val="solid"/>
              <a:miter/>
            </a:ln>
          </p:spPr>
          <p:txBody>
            <a:bodyPr rtlCol="0" anchor="ctr"/>
            <a:lstStyle/>
            <a:p>
              <a:endParaRPr lang="zh-CN" altLang="en-US"/>
            </a:p>
          </p:txBody>
        </p:sp>
        <p:sp>
          <p:nvSpPr>
            <p:cNvPr id="112" name="图形 28" descr="物联网 纯色填充"/>
            <p:cNvSpPr/>
            <p:nvPr/>
          </p:nvSpPr>
          <p:spPr>
            <a:xfrm>
              <a:off x="10321277" y="2254968"/>
              <a:ext cx="186949" cy="200099"/>
            </a:xfrm>
            <a:custGeom>
              <a:avLst/>
              <a:gdLst>
                <a:gd name="connsiteX0" fmla="*/ 160889 w 186949"/>
                <a:gd name="connsiteY0" fmla="*/ 164657 h 200099"/>
                <a:gd name="connsiteX1" fmla="*/ 159718 w 186949"/>
                <a:gd name="connsiteY1" fmla="*/ 162000 h 200099"/>
                <a:gd name="connsiteX2" fmla="*/ 85737 w 186949"/>
                <a:gd name="connsiteY2" fmla="*/ 162000 h 200099"/>
                <a:gd name="connsiteX3" fmla="*/ 66687 w 186949"/>
                <a:gd name="connsiteY3" fmla="*/ 142950 h 200099"/>
                <a:gd name="connsiteX4" fmla="*/ 66687 w 186949"/>
                <a:gd name="connsiteY4" fmla="*/ 91286 h 200099"/>
                <a:gd name="connsiteX5" fmla="*/ 91286 w 186949"/>
                <a:gd name="connsiteY5" fmla="*/ 28587 h 200099"/>
                <a:gd name="connsiteX6" fmla="*/ 28587 w 186949"/>
                <a:gd name="connsiteY6" fmla="*/ 3988 h 200099"/>
                <a:gd name="connsiteX7" fmla="*/ 3988 w 186949"/>
                <a:gd name="connsiteY7" fmla="*/ 66687 h 200099"/>
                <a:gd name="connsiteX8" fmla="*/ 28587 w 186949"/>
                <a:gd name="connsiteY8" fmla="*/ 91286 h 200099"/>
                <a:gd name="connsiteX9" fmla="*/ 28587 w 186949"/>
                <a:gd name="connsiteY9" fmla="*/ 142950 h 200099"/>
                <a:gd name="connsiteX10" fmla="*/ 85737 w 186949"/>
                <a:gd name="connsiteY10" fmla="*/ 200100 h 200099"/>
                <a:gd name="connsiteX11" fmla="*/ 186950 w 186949"/>
                <a:gd name="connsiteY11" fmla="*/ 200100 h 200099"/>
                <a:gd name="connsiteX12" fmla="*/ 160889 w 186949"/>
                <a:gd name="connsiteY12" fmla="*/ 164657 h 2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949" h="200099">
                  <a:moveTo>
                    <a:pt x="160889" y="164657"/>
                  </a:moveTo>
                  <a:cubicBezTo>
                    <a:pt x="160461" y="163772"/>
                    <a:pt x="160118" y="162876"/>
                    <a:pt x="159718" y="162000"/>
                  </a:cubicBezTo>
                  <a:lnTo>
                    <a:pt x="85737" y="162000"/>
                  </a:lnTo>
                  <a:cubicBezTo>
                    <a:pt x="75216" y="162000"/>
                    <a:pt x="66687" y="153471"/>
                    <a:pt x="66687" y="142950"/>
                  </a:cubicBezTo>
                  <a:lnTo>
                    <a:pt x="66687" y="91286"/>
                  </a:lnTo>
                  <a:cubicBezTo>
                    <a:pt x="90794" y="80765"/>
                    <a:pt x="101807" y="52694"/>
                    <a:pt x="91286" y="28587"/>
                  </a:cubicBezTo>
                  <a:cubicBezTo>
                    <a:pt x="80765" y="4480"/>
                    <a:pt x="52694" y="-6533"/>
                    <a:pt x="28587" y="3988"/>
                  </a:cubicBezTo>
                  <a:cubicBezTo>
                    <a:pt x="4480" y="14509"/>
                    <a:pt x="-6533" y="42580"/>
                    <a:pt x="3988" y="66687"/>
                  </a:cubicBezTo>
                  <a:cubicBezTo>
                    <a:pt x="8792" y="77695"/>
                    <a:pt x="17579" y="86482"/>
                    <a:pt x="28587" y="91286"/>
                  </a:cubicBezTo>
                  <a:lnTo>
                    <a:pt x="28587" y="142950"/>
                  </a:lnTo>
                  <a:cubicBezTo>
                    <a:pt x="28624" y="174498"/>
                    <a:pt x="54189" y="200063"/>
                    <a:pt x="85737" y="200100"/>
                  </a:cubicBezTo>
                  <a:lnTo>
                    <a:pt x="186950" y="200100"/>
                  </a:lnTo>
                  <a:cubicBezTo>
                    <a:pt x="176134" y="190009"/>
                    <a:pt x="167297" y="177989"/>
                    <a:pt x="160889" y="164657"/>
                  </a:cubicBezTo>
                  <a:close/>
                </a:path>
              </a:pathLst>
            </a:custGeom>
            <a:grpFill/>
            <a:ln w="15875" cap="flat">
              <a:solidFill>
                <a:schemeClr val="accent1"/>
              </a:solidFill>
              <a:prstDash val="solid"/>
              <a:miter/>
            </a:ln>
          </p:spPr>
          <p:txBody>
            <a:bodyPr rtlCol="0" anchor="ctr"/>
            <a:lstStyle/>
            <a:p>
              <a:endParaRPr lang="zh-CN" altLang="en-US"/>
            </a:p>
          </p:txBody>
        </p:sp>
        <p:sp>
          <p:nvSpPr>
            <p:cNvPr id="113" name="图形 28" descr="物联网 纯色填充"/>
            <p:cNvSpPr/>
            <p:nvPr/>
          </p:nvSpPr>
          <p:spPr>
            <a:xfrm>
              <a:off x="10692753" y="1931119"/>
              <a:ext cx="95273" cy="216654"/>
            </a:xfrm>
            <a:custGeom>
              <a:avLst/>
              <a:gdLst>
                <a:gd name="connsiteX0" fmla="*/ 28587 w 95273"/>
                <a:gd name="connsiteY0" fmla="*/ 91286 h 216654"/>
                <a:gd name="connsiteX1" fmla="*/ 28587 w 95273"/>
                <a:gd name="connsiteY1" fmla="*/ 209929 h 216654"/>
                <a:gd name="connsiteX2" fmla="*/ 66687 w 95273"/>
                <a:gd name="connsiteY2" fmla="*/ 216654 h 216654"/>
                <a:gd name="connsiteX3" fmla="*/ 66687 w 95273"/>
                <a:gd name="connsiteY3" fmla="*/ 91286 h 216654"/>
                <a:gd name="connsiteX4" fmla="*/ 91286 w 95273"/>
                <a:gd name="connsiteY4" fmla="*/ 28587 h 216654"/>
                <a:gd name="connsiteX5" fmla="*/ 28587 w 95273"/>
                <a:gd name="connsiteY5" fmla="*/ 3988 h 216654"/>
                <a:gd name="connsiteX6" fmla="*/ 3988 w 95273"/>
                <a:gd name="connsiteY6" fmla="*/ 66687 h 216654"/>
                <a:gd name="connsiteX7" fmla="*/ 28587 w 95273"/>
                <a:gd name="connsiteY7" fmla="*/ 91286 h 21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73" h="216654">
                  <a:moveTo>
                    <a:pt x="28587" y="91286"/>
                  </a:moveTo>
                  <a:lnTo>
                    <a:pt x="28587" y="209929"/>
                  </a:lnTo>
                  <a:cubicBezTo>
                    <a:pt x="41536" y="210402"/>
                    <a:pt x="54358" y="212665"/>
                    <a:pt x="66687" y="216654"/>
                  </a:cubicBezTo>
                  <a:lnTo>
                    <a:pt x="66687" y="91286"/>
                  </a:lnTo>
                  <a:cubicBezTo>
                    <a:pt x="90794" y="80765"/>
                    <a:pt x="101807" y="52694"/>
                    <a:pt x="91286" y="28587"/>
                  </a:cubicBezTo>
                  <a:cubicBezTo>
                    <a:pt x="80765" y="4480"/>
                    <a:pt x="52694" y="-6533"/>
                    <a:pt x="28587" y="3988"/>
                  </a:cubicBezTo>
                  <a:cubicBezTo>
                    <a:pt x="4480" y="14509"/>
                    <a:pt x="-6533" y="42580"/>
                    <a:pt x="3988" y="66687"/>
                  </a:cubicBezTo>
                  <a:cubicBezTo>
                    <a:pt x="8792" y="77695"/>
                    <a:pt x="17579" y="86482"/>
                    <a:pt x="28587" y="91286"/>
                  </a:cubicBezTo>
                  <a:close/>
                </a:path>
              </a:pathLst>
            </a:custGeom>
            <a:grpFill/>
            <a:ln w="15875" cap="flat">
              <a:solidFill>
                <a:schemeClr val="accent1"/>
              </a:solidFill>
              <a:prstDash val="solid"/>
              <a:miter/>
            </a:ln>
          </p:spPr>
          <p:txBody>
            <a:bodyPr rtlCol="0" anchor="ctr"/>
            <a:lstStyle/>
            <a:p>
              <a:endParaRPr lang="zh-CN" altLang="en-US"/>
            </a:p>
          </p:txBody>
        </p:sp>
        <p:sp>
          <p:nvSpPr>
            <p:cNvPr id="114" name="图形 28" descr="物联网 纯色填充"/>
            <p:cNvSpPr/>
            <p:nvPr/>
          </p:nvSpPr>
          <p:spPr>
            <a:xfrm>
              <a:off x="10883265" y="2007318"/>
              <a:ext cx="200037" cy="214577"/>
            </a:xfrm>
            <a:custGeom>
              <a:avLst/>
              <a:gdLst>
                <a:gd name="connsiteX0" fmla="*/ 31052 w 200037"/>
                <a:gd name="connsiteY0" fmla="*/ 209149 h 214577"/>
                <a:gd name="connsiteX1" fmla="*/ 38100 w 200037"/>
                <a:gd name="connsiteY1" fmla="*/ 214578 h 214577"/>
                <a:gd name="connsiteX2" fmla="*/ 38100 w 200037"/>
                <a:gd name="connsiteY2" fmla="*/ 181050 h 214577"/>
                <a:gd name="connsiteX3" fmla="*/ 57150 w 200037"/>
                <a:gd name="connsiteY3" fmla="*/ 162000 h 214577"/>
                <a:gd name="connsiteX4" fmla="*/ 114300 w 200037"/>
                <a:gd name="connsiteY4" fmla="*/ 162000 h 214577"/>
                <a:gd name="connsiteX5" fmla="*/ 171450 w 200037"/>
                <a:gd name="connsiteY5" fmla="*/ 104850 h 214577"/>
                <a:gd name="connsiteX6" fmla="*/ 171450 w 200037"/>
                <a:gd name="connsiteY6" fmla="*/ 91286 h 214577"/>
                <a:gd name="connsiteX7" fmla="*/ 196049 w 200037"/>
                <a:gd name="connsiteY7" fmla="*/ 28587 h 214577"/>
                <a:gd name="connsiteX8" fmla="*/ 133350 w 200037"/>
                <a:gd name="connsiteY8" fmla="*/ 3988 h 214577"/>
                <a:gd name="connsiteX9" fmla="*/ 108751 w 200037"/>
                <a:gd name="connsiteY9" fmla="*/ 66687 h 214577"/>
                <a:gd name="connsiteX10" fmla="*/ 133350 w 200037"/>
                <a:gd name="connsiteY10" fmla="*/ 91286 h 214577"/>
                <a:gd name="connsiteX11" fmla="*/ 133350 w 200037"/>
                <a:gd name="connsiteY11" fmla="*/ 104850 h 214577"/>
                <a:gd name="connsiteX12" fmla="*/ 114300 w 200037"/>
                <a:gd name="connsiteY12" fmla="*/ 123900 h 214577"/>
                <a:gd name="connsiteX13" fmla="*/ 57150 w 200037"/>
                <a:gd name="connsiteY13" fmla="*/ 123900 h 214577"/>
                <a:gd name="connsiteX14" fmla="*/ 0 w 200037"/>
                <a:gd name="connsiteY14" fmla="*/ 181050 h 214577"/>
                <a:gd name="connsiteX15" fmla="*/ 0 w 200037"/>
                <a:gd name="connsiteY15" fmla="*/ 193585 h 214577"/>
                <a:gd name="connsiteX16" fmla="*/ 31052 w 200037"/>
                <a:gd name="connsiteY16" fmla="*/ 209149 h 21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37" h="214577">
                  <a:moveTo>
                    <a:pt x="31052" y="209149"/>
                  </a:moveTo>
                  <a:cubicBezTo>
                    <a:pt x="33490" y="210863"/>
                    <a:pt x="35814" y="212711"/>
                    <a:pt x="38100" y="214578"/>
                  </a:cubicBezTo>
                  <a:lnTo>
                    <a:pt x="38100" y="181050"/>
                  </a:lnTo>
                  <a:cubicBezTo>
                    <a:pt x="38100" y="170529"/>
                    <a:pt x="46629" y="162000"/>
                    <a:pt x="57150" y="162000"/>
                  </a:cubicBezTo>
                  <a:lnTo>
                    <a:pt x="114300" y="162000"/>
                  </a:lnTo>
                  <a:cubicBezTo>
                    <a:pt x="145848" y="161963"/>
                    <a:pt x="171413" y="136398"/>
                    <a:pt x="171450" y="104850"/>
                  </a:cubicBezTo>
                  <a:lnTo>
                    <a:pt x="171450" y="91286"/>
                  </a:lnTo>
                  <a:cubicBezTo>
                    <a:pt x="195557" y="80765"/>
                    <a:pt x="206570" y="52694"/>
                    <a:pt x="196049" y="28587"/>
                  </a:cubicBezTo>
                  <a:cubicBezTo>
                    <a:pt x="185528" y="4480"/>
                    <a:pt x="157457" y="-6533"/>
                    <a:pt x="133350" y="3988"/>
                  </a:cubicBezTo>
                  <a:cubicBezTo>
                    <a:pt x="109243" y="14509"/>
                    <a:pt x="98230" y="42580"/>
                    <a:pt x="108751" y="66687"/>
                  </a:cubicBezTo>
                  <a:cubicBezTo>
                    <a:pt x="113555" y="77695"/>
                    <a:pt x="122342" y="86482"/>
                    <a:pt x="133350" y="91286"/>
                  </a:cubicBezTo>
                  <a:lnTo>
                    <a:pt x="133350" y="104850"/>
                  </a:lnTo>
                  <a:cubicBezTo>
                    <a:pt x="133350" y="115371"/>
                    <a:pt x="124821" y="123900"/>
                    <a:pt x="114300" y="123900"/>
                  </a:cubicBezTo>
                  <a:lnTo>
                    <a:pt x="57150" y="123900"/>
                  </a:lnTo>
                  <a:cubicBezTo>
                    <a:pt x="25600" y="123931"/>
                    <a:pt x="31" y="149500"/>
                    <a:pt x="0" y="181050"/>
                  </a:cubicBezTo>
                  <a:lnTo>
                    <a:pt x="0" y="193585"/>
                  </a:lnTo>
                  <a:cubicBezTo>
                    <a:pt x="11046" y="197250"/>
                    <a:pt x="21505" y="202493"/>
                    <a:pt x="31052" y="209149"/>
                  </a:cubicBezTo>
                  <a:close/>
                </a:path>
              </a:pathLst>
            </a:custGeom>
            <a:grpFill/>
            <a:ln w="15875" cap="flat">
              <a:solidFill>
                <a:schemeClr val="accent1"/>
              </a:solidFill>
              <a:prstDash val="solid"/>
              <a:miter/>
            </a:ln>
          </p:spPr>
          <p:txBody>
            <a:bodyPr rtlCol="0" anchor="ctr"/>
            <a:lstStyle/>
            <a:p>
              <a:endParaRPr lang="zh-CN" altLang="en-US"/>
            </a:p>
          </p:txBody>
        </p:sp>
        <p:sp>
          <p:nvSpPr>
            <p:cNvPr id="115" name="图形 28" descr="物联网 纯色填充"/>
            <p:cNvSpPr/>
            <p:nvPr/>
          </p:nvSpPr>
          <p:spPr>
            <a:xfrm>
              <a:off x="10464153" y="2488006"/>
              <a:ext cx="200036" cy="205262"/>
            </a:xfrm>
            <a:custGeom>
              <a:avLst/>
              <a:gdLst>
                <a:gd name="connsiteX0" fmla="*/ 161937 w 200036"/>
                <a:gd name="connsiteY0" fmla="*/ 0 h 205262"/>
                <a:gd name="connsiteX1" fmla="*/ 161937 w 200036"/>
                <a:gd name="connsiteY1" fmla="*/ 24213 h 205262"/>
                <a:gd name="connsiteX2" fmla="*/ 142887 w 200036"/>
                <a:gd name="connsiteY2" fmla="*/ 43263 h 205262"/>
                <a:gd name="connsiteX3" fmla="*/ 85737 w 200036"/>
                <a:gd name="connsiteY3" fmla="*/ 43263 h 205262"/>
                <a:gd name="connsiteX4" fmla="*/ 28587 w 200036"/>
                <a:gd name="connsiteY4" fmla="*/ 100413 h 205262"/>
                <a:gd name="connsiteX5" fmla="*/ 28587 w 200036"/>
                <a:gd name="connsiteY5" fmla="*/ 113976 h 205262"/>
                <a:gd name="connsiteX6" fmla="*/ 3988 w 200036"/>
                <a:gd name="connsiteY6" fmla="*/ 176675 h 205262"/>
                <a:gd name="connsiteX7" fmla="*/ 66687 w 200036"/>
                <a:gd name="connsiteY7" fmla="*/ 201274 h 205262"/>
                <a:gd name="connsiteX8" fmla="*/ 91286 w 200036"/>
                <a:gd name="connsiteY8" fmla="*/ 138575 h 205262"/>
                <a:gd name="connsiteX9" fmla="*/ 66687 w 200036"/>
                <a:gd name="connsiteY9" fmla="*/ 113976 h 205262"/>
                <a:gd name="connsiteX10" fmla="*/ 66687 w 200036"/>
                <a:gd name="connsiteY10" fmla="*/ 100413 h 205262"/>
                <a:gd name="connsiteX11" fmla="*/ 85737 w 200036"/>
                <a:gd name="connsiteY11" fmla="*/ 81363 h 205262"/>
                <a:gd name="connsiteX12" fmla="*/ 142887 w 200036"/>
                <a:gd name="connsiteY12" fmla="*/ 81363 h 205262"/>
                <a:gd name="connsiteX13" fmla="*/ 200037 w 200036"/>
                <a:gd name="connsiteY13" fmla="*/ 24213 h 205262"/>
                <a:gd name="connsiteX14" fmla="*/ 200037 w 200036"/>
                <a:gd name="connsiteY14" fmla="*/ 0 h 20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036" h="205262">
                  <a:moveTo>
                    <a:pt x="161937" y="0"/>
                  </a:moveTo>
                  <a:lnTo>
                    <a:pt x="161937" y="24213"/>
                  </a:lnTo>
                  <a:cubicBezTo>
                    <a:pt x="161937" y="34734"/>
                    <a:pt x="153408" y="43263"/>
                    <a:pt x="142887" y="43263"/>
                  </a:cubicBezTo>
                  <a:lnTo>
                    <a:pt x="85737" y="43263"/>
                  </a:lnTo>
                  <a:cubicBezTo>
                    <a:pt x="54187" y="43294"/>
                    <a:pt x="28618" y="68863"/>
                    <a:pt x="28587" y="100413"/>
                  </a:cubicBezTo>
                  <a:lnTo>
                    <a:pt x="28587" y="113976"/>
                  </a:lnTo>
                  <a:cubicBezTo>
                    <a:pt x="4480" y="124497"/>
                    <a:pt x="-6533" y="152569"/>
                    <a:pt x="3988" y="176675"/>
                  </a:cubicBezTo>
                  <a:cubicBezTo>
                    <a:pt x="14509" y="200782"/>
                    <a:pt x="42580" y="211795"/>
                    <a:pt x="66687" y="201274"/>
                  </a:cubicBezTo>
                  <a:cubicBezTo>
                    <a:pt x="90794" y="190753"/>
                    <a:pt x="101807" y="162682"/>
                    <a:pt x="91286" y="138575"/>
                  </a:cubicBezTo>
                  <a:cubicBezTo>
                    <a:pt x="86482" y="127566"/>
                    <a:pt x="77695" y="118781"/>
                    <a:pt x="66687" y="113976"/>
                  </a:cubicBezTo>
                  <a:lnTo>
                    <a:pt x="66687" y="100413"/>
                  </a:lnTo>
                  <a:cubicBezTo>
                    <a:pt x="66687" y="89891"/>
                    <a:pt x="75216" y="81363"/>
                    <a:pt x="85737" y="81363"/>
                  </a:cubicBezTo>
                  <a:lnTo>
                    <a:pt x="142887" y="81363"/>
                  </a:lnTo>
                  <a:cubicBezTo>
                    <a:pt x="174435" y="81325"/>
                    <a:pt x="200000" y="55760"/>
                    <a:pt x="200037" y="24213"/>
                  </a:cubicBezTo>
                  <a:lnTo>
                    <a:pt x="200037" y="0"/>
                  </a:lnTo>
                  <a:close/>
                </a:path>
              </a:pathLst>
            </a:custGeom>
            <a:grpFill/>
            <a:ln w="15875" cap="flat">
              <a:solidFill>
                <a:schemeClr val="accent1"/>
              </a:solidFill>
              <a:prstDash val="solid"/>
              <a:miter/>
            </a:ln>
          </p:spPr>
          <p:txBody>
            <a:bodyPr rtlCol="0" anchor="ctr"/>
            <a:lstStyle/>
            <a:p>
              <a:endParaRPr lang="zh-CN" altLang="en-US"/>
            </a:p>
          </p:txBody>
        </p:sp>
        <p:sp>
          <p:nvSpPr>
            <p:cNvPr id="116" name="图形 28" descr="物联网 纯色填充"/>
            <p:cNvSpPr/>
            <p:nvPr/>
          </p:nvSpPr>
          <p:spPr>
            <a:xfrm>
              <a:off x="11011957" y="2283618"/>
              <a:ext cx="185707" cy="95262"/>
            </a:xfrm>
            <a:custGeom>
              <a:avLst/>
              <a:gdLst>
                <a:gd name="connsiteX0" fmla="*/ 138008 w 185707"/>
                <a:gd name="connsiteY0" fmla="*/ 0 h 95262"/>
                <a:gd name="connsiteX1" fmla="*/ 94421 w 185707"/>
                <a:gd name="connsiteY1" fmla="*/ 28575 h 95262"/>
                <a:gd name="connsiteX2" fmla="*/ 0 w 185707"/>
                <a:gd name="connsiteY2" fmla="*/ 28575 h 95262"/>
                <a:gd name="connsiteX3" fmla="*/ 26337 w 185707"/>
                <a:gd name="connsiteY3" fmla="*/ 66675 h 95262"/>
                <a:gd name="connsiteX4" fmla="*/ 94421 w 185707"/>
                <a:gd name="connsiteY4" fmla="*/ 66675 h 95262"/>
                <a:gd name="connsiteX5" fmla="*/ 157121 w 185707"/>
                <a:gd name="connsiteY5" fmla="*/ 91274 h 95262"/>
                <a:gd name="connsiteX6" fmla="*/ 181720 w 185707"/>
                <a:gd name="connsiteY6" fmla="*/ 28575 h 95262"/>
                <a:gd name="connsiteX7" fmla="*/ 138008 w 185707"/>
                <a:gd name="connsiteY7" fmla="*/ 0 h 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07" h="95262">
                  <a:moveTo>
                    <a:pt x="138008" y="0"/>
                  </a:moveTo>
                  <a:cubicBezTo>
                    <a:pt x="119094" y="25"/>
                    <a:pt x="101987" y="11240"/>
                    <a:pt x="94421" y="28575"/>
                  </a:cubicBezTo>
                  <a:lnTo>
                    <a:pt x="0" y="28575"/>
                  </a:lnTo>
                  <a:cubicBezTo>
                    <a:pt x="11595" y="39078"/>
                    <a:pt x="20608" y="52117"/>
                    <a:pt x="26337" y="66675"/>
                  </a:cubicBezTo>
                  <a:lnTo>
                    <a:pt x="94421" y="66675"/>
                  </a:lnTo>
                  <a:cubicBezTo>
                    <a:pt x="104943" y="90782"/>
                    <a:pt x="133014" y="101795"/>
                    <a:pt x="157121" y="91274"/>
                  </a:cubicBezTo>
                  <a:cubicBezTo>
                    <a:pt x="181227" y="80753"/>
                    <a:pt x="192240" y="52682"/>
                    <a:pt x="181720" y="28575"/>
                  </a:cubicBezTo>
                  <a:cubicBezTo>
                    <a:pt x="174136" y="11199"/>
                    <a:pt x="156967" y="-25"/>
                    <a:pt x="138008" y="0"/>
                  </a:cubicBezTo>
                  <a:close/>
                </a:path>
              </a:pathLst>
            </a:custGeom>
            <a:grpFill/>
            <a:ln w="15875" cap="flat">
              <a:solidFill>
                <a:schemeClr val="accent1"/>
              </a:solidFill>
              <a:prstDash val="solid"/>
              <a:miter/>
            </a:ln>
          </p:spPr>
          <p:txBody>
            <a:bodyPr rtlCol="0" anchor="ctr"/>
            <a:lstStyle/>
            <a:p>
              <a:endParaRPr lang="zh-CN" altLang="en-US"/>
            </a:p>
          </p:txBody>
        </p:sp>
        <p:sp>
          <p:nvSpPr>
            <p:cNvPr id="117" name="图形 28" descr="物联网 纯色填充"/>
            <p:cNvSpPr/>
            <p:nvPr/>
          </p:nvSpPr>
          <p:spPr>
            <a:xfrm>
              <a:off x="10921365" y="2486567"/>
              <a:ext cx="190574" cy="149487"/>
            </a:xfrm>
            <a:custGeom>
              <a:avLst/>
              <a:gdLst>
                <a:gd name="connsiteX0" fmla="*/ 142875 w 190574"/>
                <a:gd name="connsiteY0" fmla="*/ 54226 h 149487"/>
                <a:gd name="connsiteX1" fmla="*/ 99289 w 190574"/>
                <a:gd name="connsiteY1" fmla="*/ 82801 h 149487"/>
                <a:gd name="connsiteX2" fmla="*/ 57150 w 190574"/>
                <a:gd name="connsiteY2" fmla="*/ 82801 h 149487"/>
                <a:gd name="connsiteX3" fmla="*/ 38100 w 190574"/>
                <a:gd name="connsiteY3" fmla="*/ 63751 h 149487"/>
                <a:gd name="connsiteX4" fmla="*/ 38100 w 190574"/>
                <a:gd name="connsiteY4" fmla="*/ 0 h 149487"/>
                <a:gd name="connsiteX5" fmla="*/ 21631 w 190574"/>
                <a:gd name="connsiteY5" fmla="*/ 1438 h 149487"/>
                <a:gd name="connsiteX6" fmla="*/ 0 w 190574"/>
                <a:gd name="connsiteY6" fmla="*/ 1438 h 149487"/>
                <a:gd name="connsiteX7" fmla="*/ 0 w 190574"/>
                <a:gd name="connsiteY7" fmla="*/ 63751 h 149487"/>
                <a:gd name="connsiteX8" fmla="*/ 57150 w 190574"/>
                <a:gd name="connsiteY8" fmla="*/ 120901 h 149487"/>
                <a:gd name="connsiteX9" fmla="*/ 99289 w 190574"/>
                <a:gd name="connsiteY9" fmla="*/ 120901 h 149487"/>
                <a:gd name="connsiteX10" fmla="*/ 161988 w 190574"/>
                <a:gd name="connsiteY10" fmla="*/ 145500 h 149487"/>
                <a:gd name="connsiteX11" fmla="*/ 186587 w 190574"/>
                <a:gd name="connsiteY11" fmla="*/ 82801 h 149487"/>
                <a:gd name="connsiteX12" fmla="*/ 142875 w 190574"/>
                <a:gd name="connsiteY12" fmla="*/ 54226 h 14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74" h="149487">
                  <a:moveTo>
                    <a:pt x="142875" y="54226"/>
                  </a:moveTo>
                  <a:cubicBezTo>
                    <a:pt x="123961" y="54251"/>
                    <a:pt x="106854" y="65466"/>
                    <a:pt x="99289" y="82801"/>
                  </a:cubicBezTo>
                  <a:lnTo>
                    <a:pt x="57150" y="82801"/>
                  </a:lnTo>
                  <a:cubicBezTo>
                    <a:pt x="46629" y="82801"/>
                    <a:pt x="38100" y="74272"/>
                    <a:pt x="38100" y="63751"/>
                  </a:cubicBezTo>
                  <a:lnTo>
                    <a:pt x="38100" y="0"/>
                  </a:lnTo>
                  <a:cubicBezTo>
                    <a:pt x="32658" y="924"/>
                    <a:pt x="27151" y="1405"/>
                    <a:pt x="21631" y="1438"/>
                  </a:cubicBezTo>
                  <a:lnTo>
                    <a:pt x="0" y="1438"/>
                  </a:lnTo>
                  <a:lnTo>
                    <a:pt x="0" y="63751"/>
                  </a:lnTo>
                  <a:cubicBezTo>
                    <a:pt x="37" y="95299"/>
                    <a:pt x="25602" y="120864"/>
                    <a:pt x="57150" y="120901"/>
                  </a:cubicBezTo>
                  <a:lnTo>
                    <a:pt x="99289" y="120901"/>
                  </a:lnTo>
                  <a:cubicBezTo>
                    <a:pt x="109810" y="145008"/>
                    <a:pt x="137881" y="156020"/>
                    <a:pt x="161988" y="145500"/>
                  </a:cubicBezTo>
                  <a:cubicBezTo>
                    <a:pt x="186095" y="134979"/>
                    <a:pt x="197108" y="106908"/>
                    <a:pt x="186587" y="82801"/>
                  </a:cubicBezTo>
                  <a:cubicBezTo>
                    <a:pt x="179003" y="65424"/>
                    <a:pt x="161835" y="54201"/>
                    <a:pt x="142875" y="54226"/>
                  </a:cubicBezTo>
                  <a:close/>
                </a:path>
              </a:pathLst>
            </a:custGeom>
            <a:grpFill/>
            <a:ln w="15875" cap="flat">
              <a:solidFill>
                <a:schemeClr val="accent1"/>
              </a:solidFill>
              <a:prstDash val="solid"/>
              <a:miter/>
            </a:ln>
          </p:spPr>
          <p:txBody>
            <a:bodyPr rtlCol="0" anchor="ctr"/>
            <a:lstStyle/>
            <a:p>
              <a:endParaRPr lang="zh-CN" altLang="en-US"/>
            </a:p>
          </p:txBody>
        </p:sp>
        <p:sp>
          <p:nvSpPr>
            <p:cNvPr id="118" name="图形 28" descr="物联网 纯色填充"/>
            <p:cNvSpPr/>
            <p:nvPr/>
          </p:nvSpPr>
          <p:spPr>
            <a:xfrm>
              <a:off x="10740378" y="2488006"/>
              <a:ext cx="95273" cy="233837"/>
            </a:xfrm>
            <a:custGeom>
              <a:avLst/>
              <a:gdLst>
                <a:gd name="connsiteX0" fmla="*/ 66687 w 95273"/>
                <a:gd name="connsiteY0" fmla="*/ 142551 h 233837"/>
                <a:gd name="connsiteX1" fmla="*/ 66687 w 95273"/>
                <a:gd name="connsiteY1" fmla="*/ 0 h 233837"/>
                <a:gd name="connsiteX2" fmla="*/ 28587 w 95273"/>
                <a:gd name="connsiteY2" fmla="*/ 0 h 233837"/>
                <a:gd name="connsiteX3" fmla="*/ 28587 w 95273"/>
                <a:gd name="connsiteY3" fmla="*/ 142551 h 233837"/>
                <a:gd name="connsiteX4" fmla="*/ 3988 w 95273"/>
                <a:gd name="connsiteY4" fmla="*/ 205250 h 233837"/>
                <a:gd name="connsiteX5" fmla="*/ 66687 w 95273"/>
                <a:gd name="connsiteY5" fmla="*/ 229849 h 233837"/>
                <a:gd name="connsiteX6" fmla="*/ 91286 w 95273"/>
                <a:gd name="connsiteY6" fmla="*/ 167150 h 233837"/>
                <a:gd name="connsiteX7" fmla="*/ 66687 w 95273"/>
                <a:gd name="connsiteY7" fmla="*/ 142551 h 23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73" h="233837">
                  <a:moveTo>
                    <a:pt x="66687" y="142551"/>
                  </a:moveTo>
                  <a:lnTo>
                    <a:pt x="66687" y="0"/>
                  </a:lnTo>
                  <a:lnTo>
                    <a:pt x="28587" y="0"/>
                  </a:lnTo>
                  <a:lnTo>
                    <a:pt x="28587" y="142551"/>
                  </a:lnTo>
                  <a:cubicBezTo>
                    <a:pt x="4480" y="153072"/>
                    <a:pt x="-6533" y="181144"/>
                    <a:pt x="3988" y="205250"/>
                  </a:cubicBezTo>
                  <a:cubicBezTo>
                    <a:pt x="14509" y="229357"/>
                    <a:pt x="42580" y="240370"/>
                    <a:pt x="66687" y="229849"/>
                  </a:cubicBezTo>
                  <a:cubicBezTo>
                    <a:pt x="90794" y="219328"/>
                    <a:pt x="101807" y="191257"/>
                    <a:pt x="91286" y="167150"/>
                  </a:cubicBezTo>
                  <a:cubicBezTo>
                    <a:pt x="86482" y="156141"/>
                    <a:pt x="77695" y="147356"/>
                    <a:pt x="66687" y="142551"/>
                  </a:cubicBezTo>
                  <a:close/>
                </a:path>
              </a:pathLst>
            </a:custGeom>
            <a:grpFill/>
            <a:ln w="15875" cap="flat">
              <a:solidFill>
                <a:schemeClr val="accent1"/>
              </a:solidFill>
              <a:prstDash val="solid"/>
              <a:miter/>
            </a:ln>
          </p:spPr>
          <p:txBody>
            <a:bodyPr rtlCol="0" anchor="ctr"/>
            <a:lstStyle/>
            <a:p>
              <a:endParaRPr lang="zh-CN" altLang="en-US"/>
            </a:p>
          </p:txBody>
        </p:sp>
        <p:sp>
          <p:nvSpPr>
            <p:cNvPr id="119" name="图形 28" descr="物联网 纯色填充"/>
            <p:cNvSpPr/>
            <p:nvPr/>
          </p:nvSpPr>
          <p:spPr>
            <a:xfrm>
              <a:off x="10499077" y="2169306"/>
              <a:ext cx="517446" cy="290139"/>
            </a:xfrm>
            <a:custGeom>
              <a:avLst/>
              <a:gdLst>
                <a:gd name="connsiteX0" fmla="*/ 443919 w 517446"/>
                <a:gd name="connsiteY0" fmla="*/ 144754 h 290139"/>
                <a:gd name="connsiteX1" fmla="*/ 437785 w 517446"/>
                <a:gd name="connsiteY1" fmla="*/ 145059 h 290139"/>
                <a:gd name="connsiteX2" fmla="*/ 437785 w 517446"/>
                <a:gd name="connsiteY2" fmla="*/ 144754 h 290139"/>
                <a:gd name="connsiteX3" fmla="*/ 398885 w 517446"/>
                <a:gd name="connsiteY3" fmla="*/ 70574 h 290139"/>
                <a:gd name="connsiteX4" fmla="*/ 315065 w 517446"/>
                <a:gd name="connsiteY4" fmla="*/ 59144 h 290139"/>
                <a:gd name="connsiteX5" fmla="*/ 191183 w 517446"/>
                <a:gd name="connsiteY5" fmla="*/ 3051 h 290139"/>
                <a:gd name="connsiteX6" fmla="*/ 106477 w 517446"/>
                <a:gd name="connsiteY6" fmla="*/ 108407 h 290139"/>
                <a:gd name="connsiteX7" fmla="*/ 106477 w 517446"/>
                <a:gd name="connsiteY7" fmla="*/ 109360 h 290139"/>
                <a:gd name="connsiteX8" fmla="*/ 18371 w 517446"/>
                <a:gd name="connsiteY8" fmla="*/ 144602 h 290139"/>
                <a:gd name="connsiteX9" fmla="*/ 8846 w 517446"/>
                <a:gd name="connsiteY9" fmla="*/ 237947 h 290139"/>
                <a:gd name="connsiteX10" fmla="*/ 88065 w 517446"/>
                <a:gd name="connsiteY10" fmla="*/ 289830 h 290139"/>
                <a:gd name="connsiteX11" fmla="*/ 117488 w 517446"/>
                <a:gd name="connsiteY11" fmla="*/ 290135 h 290139"/>
                <a:gd name="connsiteX12" fmla="*/ 443919 w 517446"/>
                <a:gd name="connsiteY12" fmla="*/ 290135 h 290139"/>
                <a:gd name="connsiteX13" fmla="*/ 517442 w 517446"/>
                <a:gd name="connsiteY13" fmla="*/ 218277 h 290139"/>
                <a:gd name="connsiteX14" fmla="*/ 445583 w 517446"/>
                <a:gd name="connsiteY14" fmla="*/ 144754 h 290139"/>
                <a:gd name="connsiteX15" fmla="*/ 443919 w 517446"/>
                <a:gd name="connsiteY15" fmla="*/ 144754 h 29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446" h="290139">
                  <a:moveTo>
                    <a:pt x="443919" y="144754"/>
                  </a:moveTo>
                  <a:cubicBezTo>
                    <a:pt x="441869" y="144702"/>
                    <a:pt x="439820" y="144804"/>
                    <a:pt x="437785" y="145059"/>
                  </a:cubicBezTo>
                  <a:lnTo>
                    <a:pt x="437785" y="144754"/>
                  </a:lnTo>
                  <a:cubicBezTo>
                    <a:pt x="437733" y="115154"/>
                    <a:pt x="423204" y="87449"/>
                    <a:pt x="398885" y="70574"/>
                  </a:cubicBezTo>
                  <a:cubicBezTo>
                    <a:pt x="374392" y="53549"/>
                    <a:pt x="343222" y="49299"/>
                    <a:pt x="315065" y="59144"/>
                  </a:cubicBezTo>
                  <a:cubicBezTo>
                    <a:pt x="291420" y="14356"/>
                    <a:pt x="240440" y="-8727"/>
                    <a:pt x="191183" y="3051"/>
                  </a:cubicBezTo>
                  <a:cubicBezTo>
                    <a:pt x="142017" y="14412"/>
                    <a:pt x="107014" y="57948"/>
                    <a:pt x="106477" y="108407"/>
                  </a:cubicBezTo>
                  <a:lnTo>
                    <a:pt x="106477" y="109360"/>
                  </a:lnTo>
                  <a:cubicBezTo>
                    <a:pt x="72863" y="104024"/>
                    <a:pt x="39031" y="117556"/>
                    <a:pt x="18371" y="144602"/>
                  </a:cubicBezTo>
                  <a:cubicBezTo>
                    <a:pt x="-2077" y="171462"/>
                    <a:pt x="-5755" y="207511"/>
                    <a:pt x="8846" y="237947"/>
                  </a:cubicBezTo>
                  <a:cubicBezTo>
                    <a:pt x="23656" y="268534"/>
                    <a:pt x="54108" y="288478"/>
                    <a:pt x="88065" y="289830"/>
                  </a:cubicBezTo>
                  <a:lnTo>
                    <a:pt x="117488" y="290135"/>
                  </a:lnTo>
                  <a:lnTo>
                    <a:pt x="443919" y="290135"/>
                  </a:lnTo>
                  <a:cubicBezTo>
                    <a:pt x="484065" y="290594"/>
                    <a:pt x="516982" y="258422"/>
                    <a:pt x="517442" y="218277"/>
                  </a:cubicBezTo>
                  <a:cubicBezTo>
                    <a:pt x="517901" y="178131"/>
                    <a:pt x="485729" y="145214"/>
                    <a:pt x="445583" y="144754"/>
                  </a:cubicBezTo>
                  <a:cubicBezTo>
                    <a:pt x="445029" y="144748"/>
                    <a:pt x="444473" y="144748"/>
                    <a:pt x="443919" y="144754"/>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120" name="组合 119"/>
          <p:cNvGrpSpPr/>
          <p:nvPr/>
        </p:nvGrpSpPr>
        <p:grpSpPr>
          <a:xfrm>
            <a:off x="1634354" y="3324687"/>
            <a:ext cx="424184" cy="685582"/>
            <a:chOff x="1199066" y="3057525"/>
            <a:chExt cx="465572" cy="752475"/>
          </a:xfrm>
          <a:noFill/>
        </p:grpSpPr>
        <p:sp>
          <p:nvSpPr>
            <p:cNvPr id="121" name="图形 30" descr="老鼠 纯色填充"/>
            <p:cNvSpPr/>
            <p:nvPr/>
          </p:nvSpPr>
          <p:spPr>
            <a:xfrm>
              <a:off x="1403977" y="3200400"/>
              <a:ext cx="57164" cy="142875"/>
            </a:xfrm>
            <a:custGeom>
              <a:avLst/>
              <a:gdLst>
                <a:gd name="connsiteX0" fmla="*/ 28582 w 57164"/>
                <a:gd name="connsiteY0" fmla="*/ 0 h 142875"/>
                <a:gd name="connsiteX1" fmla="*/ 7 w 57164"/>
                <a:gd name="connsiteY1" fmla="*/ 29880 h 142875"/>
                <a:gd name="connsiteX2" fmla="*/ 7 w 57164"/>
                <a:gd name="connsiteY2" fmla="*/ 114300 h 142875"/>
                <a:gd name="connsiteX3" fmla="*/ 28582 w 57164"/>
                <a:gd name="connsiteY3" fmla="*/ 142875 h 142875"/>
                <a:gd name="connsiteX4" fmla="*/ 57157 w 57164"/>
                <a:gd name="connsiteY4" fmla="*/ 114300 h 142875"/>
                <a:gd name="connsiteX5" fmla="*/ 57157 w 57164"/>
                <a:gd name="connsiteY5" fmla="*/ 29880 h 142875"/>
                <a:gd name="connsiteX6" fmla="*/ 28582 w 57164"/>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64" h="142875">
                  <a:moveTo>
                    <a:pt x="28582" y="0"/>
                  </a:moveTo>
                  <a:cubicBezTo>
                    <a:pt x="12442" y="364"/>
                    <a:pt x="-349" y="13740"/>
                    <a:pt x="7" y="29880"/>
                  </a:cubicBezTo>
                  <a:lnTo>
                    <a:pt x="7" y="114300"/>
                  </a:lnTo>
                  <a:cubicBezTo>
                    <a:pt x="7" y="130082"/>
                    <a:pt x="12800" y="142875"/>
                    <a:pt x="28582" y="142875"/>
                  </a:cubicBezTo>
                  <a:cubicBezTo>
                    <a:pt x="44364" y="142875"/>
                    <a:pt x="57157" y="130082"/>
                    <a:pt x="57157" y="114300"/>
                  </a:cubicBezTo>
                  <a:lnTo>
                    <a:pt x="57157" y="29880"/>
                  </a:lnTo>
                  <a:cubicBezTo>
                    <a:pt x="57513" y="13740"/>
                    <a:pt x="44722" y="364"/>
                    <a:pt x="28582" y="0"/>
                  </a:cubicBezTo>
                  <a:close/>
                </a:path>
              </a:pathLst>
            </a:custGeom>
            <a:grpFill/>
            <a:ln w="15875" cap="flat">
              <a:solidFill>
                <a:schemeClr val="accent1"/>
              </a:solidFill>
              <a:prstDash val="solid"/>
              <a:miter/>
            </a:ln>
          </p:spPr>
          <p:txBody>
            <a:bodyPr rtlCol="0" anchor="ctr"/>
            <a:lstStyle/>
            <a:p>
              <a:endParaRPr lang="zh-CN" altLang="en-US"/>
            </a:p>
          </p:txBody>
        </p:sp>
        <p:sp>
          <p:nvSpPr>
            <p:cNvPr id="122" name="图形 30" descr="老鼠 纯色填充"/>
            <p:cNvSpPr/>
            <p:nvPr/>
          </p:nvSpPr>
          <p:spPr>
            <a:xfrm>
              <a:off x="1199066" y="3057525"/>
              <a:ext cx="465572" cy="752475"/>
            </a:xfrm>
            <a:custGeom>
              <a:avLst/>
              <a:gdLst>
                <a:gd name="connsiteX0" fmla="*/ 463998 w 465572"/>
                <a:gd name="connsiteY0" fmla="*/ 502320 h 752475"/>
                <a:gd name="connsiteX1" fmla="*/ 453111 w 465572"/>
                <a:gd name="connsiteY1" fmla="*/ 348615 h 752475"/>
                <a:gd name="connsiteX2" fmla="*/ 457788 w 465572"/>
                <a:gd name="connsiteY2" fmla="*/ 231800 h 752475"/>
                <a:gd name="connsiteX3" fmla="*/ 261936 w 465572"/>
                <a:gd name="connsiteY3" fmla="*/ 920 h 752475"/>
                <a:gd name="connsiteX4" fmla="*/ 253619 w 465572"/>
                <a:gd name="connsiteY4" fmla="*/ 400 h 752475"/>
                <a:gd name="connsiteX5" fmla="*/ 232807 w 465572"/>
                <a:gd name="connsiteY5" fmla="*/ 0 h 752475"/>
                <a:gd name="connsiteX6" fmla="*/ 211995 w 465572"/>
                <a:gd name="connsiteY6" fmla="*/ 400 h 752475"/>
                <a:gd name="connsiteX7" fmla="*/ 7310 w 465572"/>
                <a:gd name="connsiteY7" fmla="*/ 223486 h 752475"/>
                <a:gd name="connsiteX8" fmla="*/ 7827 w 465572"/>
                <a:gd name="connsiteY8" fmla="*/ 231772 h 752475"/>
                <a:gd name="connsiteX9" fmla="*/ 12513 w 465572"/>
                <a:gd name="connsiteY9" fmla="*/ 348615 h 752475"/>
                <a:gd name="connsiteX10" fmla="*/ 1588 w 465572"/>
                <a:gd name="connsiteY10" fmla="*/ 502349 h 752475"/>
                <a:gd name="connsiteX11" fmla="*/ 197195 w 465572"/>
                <a:gd name="connsiteY11" fmla="*/ 750789 h 752475"/>
                <a:gd name="connsiteX12" fmla="*/ 214072 w 465572"/>
                <a:gd name="connsiteY12" fmla="*/ 752151 h 752475"/>
                <a:gd name="connsiteX13" fmla="*/ 232807 w 465572"/>
                <a:gd name="connsiteY13" fmla="*/ 752475 h 752475"/>
                <a:gd name="connsiteX14" fmla="*/ 251562 w 465572"/>
                <a:gd name="connsiteY14" fmla="*/ 752151 h 752475"/>
                <a:gd name="connsiteX15" fmla="*/ 465364 w 465572"/>
                <a:gd name="connsiteY15" fmla="*/ 519202 h 752475"/>
                <a:gd name="connsiteX16" fmla="*/ 463998 w 465572"/>
                <a:gd name="connsiteY16" fmla="*/ 502320 h 752475"/>
                <a:gd name="connsiteX17" fmla="*/ 300168 w 465572"/>
                <a:gd name="connsiteY17" fmla="*/ 257175 h 752475"/>
                <a:gd name="connsiteX18" fmla="*/ 252543 w 465572"/>
                <a:gd name="connsiteY18" fmla="*/ 322297 h 752475"/>
                <a:gd name="connsiteX19" fmla="*/ 252543 w 465572"/>
                <a:gd name="connsiteY19" fmla="*/ 466725 h 752475"/>
                <a:gd name="connsiteX20" fmla="*/ 233493 w 465572"/>
                <a:gd name="connsiteY20" fmla="*/ 485775 h 752475"/>
                <a:gd name="connsiteX21" fmla="*/ 214443 w 465572"/>
                <a:gd name="connsiteY21" fmla="*/ 466725 h 752475"/>
                <a:gd name="connsiteX22" fmla="*/ 214443 w 465572"/>
                <a:gd name="connsiteY22" fmla="*/ 322297 h 752475"/>
                <a:gd name="connsiteX23" fmla="*/ 166818 w 465572"/>
                <a:gd name="connsiteY23" fmla="*/ 257175 h 752475"/>
                <a:gd name="connsiteX24" fmla="*/ 166818 w 465572"/>
                <a:gd name="connsiteY24" fmla="*/ 172764 h 752475"/>
                <a:gd name="connsiteX25" fmla="*/ 214443 w 465572"/>
                <a:gd name="connsiteY25" fmla="*/ 107632 h 752475"/>
                <a:gd name="connsiteX26" fmla="*/ 214443 w 465572"/>
                <a:gd name="connsiteY26" fmla="*/ 57150 h 752475"/>
                <a:gd name="connsiteX27" fmla="*/ 233493 w 465572"/>
                <a:gd name="connsiteY27" fmla="*/ 38100 h 752475"/>
                <a:gd name="connsiteX28" fmla="*/ 252543 w 465572"/>
                <a:gd name="connsiteY28" fmla="*/ 57150 h 752475"/>
                <a:gd name="connsiteX29" fmla="*/ 252543 w 465572"/>
                <a:gd name="connsiteY29" fmla="*/ 107632 h 752475"/>
                <a:gd name="connsiteX30" fmla="*/ 300168 w 465572"/>
                <a:gd name="connsiteY30" fmla="*/ 17276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5572" h="752475">
                  <a:moveTo>
                    <a:pt x="463998" y="502320"/>
                  </a:moveTo>
                  <a:cubicBezTo>
                    <a:pt x="457606" y="451318"/>
                    <a:pt x="453971" y="400009"/>
                    <a:pt x="453111" y="348615"/>
                  </a:cubicBezTo>
                  <a:cubicBezTo>
                    <a:pt x="453111" y="306705"/>
                    <a:pt x="455016" y="267214"/>
                    <a:pt x="457788" y="231800"/>
                  </a:cubicBezTo>
                  <a:cubicBezTo>
                    <a:pt x="467460" y="113962"/>
                    <a:pt x="379774" y="10593"/>
                    <a:pt x="261936" y="920"/>
                  </a:cubicBezTo>
                  <a:cubicBezTo>
                    <a:pt x="259167" y="693"/>
                    <a:pt x="256395" y="519"/>
                    <a:pt x="253619" y="400"/>
                  </a:cubicBezTo>
                  <a:cubicBezTo>
                    <a:pt x="246812" y="133"/>
                    <a:pt x="239875" y="0"/>
                    <a:pt x="232807" y="0"/>
                  </a:cubicBezTo>
                  <a:cubicBezTo>
                    <a:pt x="225740" y="0"/>
                    <a:pt x="218803" y="133"/>
                    <a:pt x="211995" y="400"/>
                  </a:cubicBezTo>
                  <a:cubicBezTo>
                    <a:pt x="93869" y="5481"/>
                    <a:pt x="2228" y="105361"/>
                    <a:pt x="7310" y="223486"/>
                  </a:cubicBezTo>
                  <a:cubicBezTo>
                    <a:pt x="7429" y="226251"/>
                    <a:pt x="7601" y="229013"/>
                    <a:pt x="7827" y="231772"/>
                  </a:cubicBezTo>
                  <a:cubicBezTo>
                    <a:pt x="10608" y="267186"/>
                    <a:pt x="12513" y="306705"/>
                    <a:pt x="12513" y="348615"/>
                  </a:cubicBezTo>
                  <a:cubicBezTo>
                    <a:pt x="11642" y="400019"/>
                    <a:pt x="7994" y="451338"/>
                    <a:pt x="1588" y="502349"/>
                  </a:cubicBezTo>
                  <a:cubicBezTo>
                    <a:pt x="-13002" y="624969"/>
                    <a:pt x="74575" y="736200"/>
                    <a:pt x="197195" y="750789"/>
                  </a:cubicBezTo>
                  <a:cubicBezTo>
                    <a:pt x="202802" y="751456"/>
                    <a:pt x="208431" y="751910"/>
                    <a:pt x="214072" y="752151"/>
                  </a:cubicBezTo>
                  <a:cubicBezTo>
                    <a:pt x="220206" y="752361"/>
                    <a:pt x="226451" y="752468"/>
                    <a:pt x="232807" y="752475"/>
                  </a:cubicBezTo>
                  <a:cubicBezTo>
                    <a:pt x="239163" y="752482"/>
                    <a:pt x="245416" y="752373"/>
                    <a:pt x="251562" y="752151"/>
                  </a:cubicBezTo>
                  <a:cubicBezTo>
                    <a:pt x="374929" y="746864"/>
                    <a:pt x="470651" y="642569"/>
                    <a:pt x="465364" y="519202"/>
                  </a:cubicBezTo>
                  <a:cubicBezTo>
                    <a:pt x="465122" y="513559"/>
                    <a:pt x="464667" y="507928"/>
                    <a:pt x="463998" y="502320"/>
                  </a:cubicBezTo>
                  <a:close/>
                  <a:moveTo>
                    <a:pt x="300168" y="257175"/>
                  </a:moveTo>
                  <a:cubicBezTo>
                    <a:pt x="300304" y="286982"/>
                    <a:pt x="280989" y="313393"/>
                    <a:pt x="252543" y="322297"/>
                  </a:cubicBezTo>
                  <a:lnTo>
                    <a:pt x="252543" y="466725"/>
                  </a:lnTo>
                  <a:cubicBezTo>
                    <a:pt x="252543" y="477246"/>
                    <a:pt x="244014" y="485775"/>
                    <a:pt x="233493" y="485775"/>
                  </a:cubicBezTo>
                  <a:cubicBezTo>
                    <a:pt x="222972" y="485775"/>
                    <a:pt x="214443" y="477246"/>
                    <a:pt x="214443" y="466725"/>
                  </a:cubicBezTo>
                  <a:lnTo>
                    <a:pt x="214443" y="322297"/>
                  </a:lnTo>
                  <a:cubicBezTo>
                    <a:pt x="186001" y="313388"/>
                    <a:pt x="166689" y="286980"/>
                    <a:pt x="166818" y="257175"/>
                  </a:cubicBezTo>
                  <a:lnTo>
                    <a:pt x="166818" y="172764"/>
                  </a:lnTo>
                  <a:cubicBezTo>
                    <a:pt x="166678" y="142954"/>
                    <a:pt x="185994" y="116537"/>
                    <a:pt x="214443" y="107632"/>
                  </a:cubicBezTo>
                  <a:lnTo>
                    <a:pt x="214443" y="57150"/>
                  </a:lnTo>
                  <a:cubicBezTo>
                    <a:pt x="214443" y="46629"/>
                    <a:pt x="222972" y="38100"/>
                    <a:pt x="233493" y="38100"/>
                  </a:cubicBezTo>
                  <a:cubicBezTo>
                    <a:pt x="244014" y="38100"/>
                    <a:pt x="252543" y="46629"/>
                    <a:pt x="252543" y="57150"/>
                  </a:cubicBezTo>
                  <a:lnTo>
                    <a:pt x="252543" y="107632"/>
                  </a:lnTo>
                  <a:cubicBezTo>
                    <a:pt x="280989" y="116543"/>
                    <a:pt x="300302" y="142956"/>
                    <a:pt x="300168" y="172764"/>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123" name="组合 122"/>
          <p:cNvGrpSpPr/>
          <p:nvPr/>
        </p:nvGrpSpPr>
        <p:grpSpPr>
          <a:xfrm>
            <a:off x="2916302" y="3368067"/>
            <a:ext cx="694261" cy="590122"/>
            <a:chOff x="2606094" y="3105138"/>
            <a:chExt cx="762000" cy="647700"/>
          </a:xfrm>
          <a:noFill/>
        </p:grpSpPr>
        <p:sp>
          <p:nvSpPr>
            <p:cNvPr id="124" name="图形 32" descr="联机会议 纯色填充"/>
            <p:cNvSpPr/>
            <p:nvPr/>
          </p:nvSpPr>
          <p:spPr>
            <a:xfrm>
              <a:off x="2606094" y="3105138"/>
              <a:ext cx="762000" cy="647700"/>
            </a:xfrm>
            <a:custGeom>
              <a:avLst/>
              <a:gdLst>
                <a:gd name="connsiteX0" fmla="*/ 723900 w 762000"/>
                <a:gd name="connsiteY0" fmla="*/ 0 h 647700"/>
                <a:gd name="connsiteX1" fmla="*/ 38100 w 762000"/>
                <a:gd name="connsiteY1" fmla="*/ 0 h 647700"/>
                <a:gd name="connsiteX2" fmla="*/ 0 w 762000"/>
                <a:gd name="connsiteY2" fmla="*/ 38100 h 647700"/>
                <a:gd name="connsiteX3" fmla="*/ 0 w 762000"/>
                <a:gd name="connsiteY3" fmla="*/ 495300 h 647700"/>
                <a:gd name="connsiteX4" fmla="*/ 38100 w 762000"/>
                <a:gd name="connsiteY4" fmla="*/ 533400 h 647700"/>
                <a:gd name="connsiteX5" fmla="*/ 304800 w 762000"/>
                <a:gd name="connsiteY5" fmla="*/ 533400 h 647700"/>
                <a:gd name="connsiteX6" fmla="*/ 304800 w 762000"/>
                <a:gd name="connsiteY6" fmla="*/ 590550 h 647700"/>
                <a:gd name="connsiteX7" fmla="*/ 209550 w 762000"/>
                <a:gd name="connsiteY7" fmla="*/ 590550 h 647700"/>
                <a:gd name="connsiteX8" fmla="*/ 209550 w 762000"/>
                <a:gd name="connsiteY8" fmla="*/ 647700 h 647700"/>
                <a:gd name="connsiteX9" fmla="*/ 552450 w 762000"/>
                <a:gd name="connsiteY9" fmla="*/ 647700 h 647700"/>
                <a:gd name="connsiteX10" fmla="*/ 552450 w 762000"/>
                <a:gd name="connsiteY10" fmla="*/ 590550 h 647700"/>
                <a:gd name="connsiteX11" fmla="*/ 457200 w 762000"/>
                <a:gd name="connsiteY11" fmla="*/ 590550 h 647700"/>
                <a:gd name="connsiteX12" fmla="*/ 457200 w 762000"/>
                <a:gd name="connsiteY12" fmla="*/ 533400 h 647700"/>
                <a:gd name="connsiteX13" fmla="*/ 723900 w 762000"/>
                <a:gd name="connsiteY13" fmla="*/ 533400 h 647700"/>
                <a:gd name="connsiteX14" fmla="*/ 762000 w 762000"/>
                <a:gd name="connsiteY14" fmla="*/ 495300 h 647700"/>
                <a:gd name="connsiteX15" fmla="*/ 762000 w 762000"/>
                <a:gd name="connsiteY15" fmla="*/ 38100 h 647700"/>
                <a:gd name="connsiteX16" fmla="*/ 723900 w 762000"/>
                <a:gd name="connsiteY16" fmla="*/ 0 h 647700"/>
                <a:gd name="connsiteX17" fmla="*/ 309563 w 762000"/>
                <a:gd name="connsiteY17" fmla="*/ 476250 h 647700"/>
                <a:gd name="connsiteX18" fmla="*/ 57150 w 762000"/>
                <a:gd name="connsiteY18" fmla="*/ 476250 h 647700"/>
                <a:gd name="connsiteX19" fmla="*/ 57150 w 762000"/>
                <a:gd name="connsiteY19" fmla="*/ 280989 h 647700"/>
                <a:gd name="connsiteX20" fmla="*/ 309563 w 762000"/>
                <a:gd name="connsiteY20" fmla="*/ 280989 h 647700"/>
                <a:gd name="connsiteX21" fmla="*/ 309563 w 762000"/>
                <a:gd name="connsiteY21" fmla="*/ 252414 h 647700"/>
                <a:gd name="connsiteX22" fmla="*/ 57150 w 762000"/>
                <a:gd name="connsiteY22" fmla="*/ 252414 h 647700"/>
                <a:gd name="connsiteX23" fmla="*/ 57150 w 762000"/>
                <a:gd name="connsiteY23" fmla="*/ 57150 h 647700"/>
                <a:gd name="connsiteX24" fmla="*/ 309563 w 762000"/>
                <a:gd name="connsiteY24" fmla="*/ 57150 h 647700"/>
                <a:gd name="connsiteX25" fmla="*/ 704850 w 762000"/>
                <a:gd name="connsiteY25" fmla="*/ 476250 h 647700"/>
                <a:gd name="connsiteX26" fmla="*/ 338138 w 762000"/>
                <a:gd name="connsiteY26" fmla="*/ 476250 h 647700"/>
                <a:gd name="connsiteX27" fmla="*/ 338138 w 762000"/>
                <a:gd name="connsiteY27" fmla="*/ 57150 h 647700"/>
                <a:gd name="connsiteX28" fmla="*/ 704850 w 762000"/>
                <a:gd name="connsiteY28" fmla="*/ 571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647700">
                  <a:moveTo>
                    <a:pt x="723900" y="0"/>
                  </a:moveTo>
                  <a:lnTo>
                    <a:pt x="38100" y="0"/>
                  </a:lnTo>
                  <a:cubicBezTo>
                    <a:pt x="17083" y="61"/>
                    <a:pt x="61" y="17083"/>
                    <a:pt x="0" y="38100"/>
                  </a:cubicBezTo>
                  <a:lnTo>
                    <a:pt x="0" y="495300"/>
                  </a:lnTo>
                  <a:cubicBezTo>
                    <a:pt x="61" y="516316"/>
                    <a:pt x="17083" y="533338"/>
                    <a:pt x="38100" y="533400"/>
                  </a:cubicBezTo>
                  <a:lnTo>
                    <a:pt x="304800" y="533400"/>
                  </a:lnTo>
                  <a:lnTo>
                    <a:pt x="304800" y="590550"/>
                  </a:lnTo>
                  <a:lnTo>
                    <a:pt x="209550" y="590550"/>
                  </a:lnTo>
                  <a:lnTo>
                    <a:pt x="209550" y="647700"/>
                  </a:lnTo>
                  <a:lnTo>
                    <a:pt x="552450" y="647700"/>
                  </a:lnTo>
                  <a:lnTo>
                    <a:pt x="552450" y="590550"/>
                  </a:lnTo>
                  <a:lnTo>
                    <a:pt x="457200" y="590550"/>
                  </a:lnTo>
                  <a:lnTo>
                    <a:pt x="457200" y="533400"/>
                  </a:lnTo>
                  <a:lnTo>
                    <a:pt x="723900" y="533400"/>
                  </a:lnTo>
                  <a:cubicBezTo>
                    <a:pt x="744916" y="533338"/>
                    <a:pt x="761938" y="516316"/>
                    <a:pt x="762000" y="495300"/>
                  </a:cubicBezTo>
                  <a:lnTo>
                    <a:pt x="762000" y="38100"/>
                  </a:lnTo>
                  <a:cubicBezTo>
                    <a:pt x="761938" y="17083"/>
                    <a:pt x="744916" y="62"/>
                    <a:pt x="723900" y="0"/>
                  </a:cubicBezTo>
                  <a:close/>
                  <a:moveTo>
                    <a:pt x="309563" y="476250"/>
                  </a:moveTo>
                  <a:lnTo>
                    <a:pt x="57150" y="476250"/>
                  </a:lnTo>
                  <a:lnTo>
                    <a:pt x="57150" y="280989"/>
                  </a:lnTo>
                  <a:lnTo>
                    <a:pt x="309563" y="280989"/>
                  </a:lnTo>
                  <a:close/>
                  <a:moveTo>
                    <a:pt x="309563" y="252414"/>
                  </a:moveTo>
                  <a:lnTo>
                    <a:pt x="57150" y="252414"/>
                  </a:lnTo>
                  <a:lnTo>
                    <a:pt x="57150" y="57150"/>
                  </a:lnTo>
                  <a:lnTo>
                    <a:pt x="309563" y="57150"/>
                  </a:lnTo>
                  <a:close/>
                  <a:moveTo>
                    <a:pt x="704850" y="476250"/>
                  </a:moveTo>
                  <a:lnTo>
                    <a:pt x="338138" y="476250"/>
                  </a:lnTo>
                  <a:lnTo>
                    <a:pt x="338138" y="57150"/>
                  </a:lnTo>
                  <a:lnTo>
                    <a:pt x="704850" y="57150"/>
                  </a:lnTo>
                  <a:close/>
                </a:path>
              </a:pathLst>
            </a:custGeom>
            <a:grpFill/>
            <a:ln w="15875" cap="flat">
              <a:solidFill>
                <a:schemeClr val="accent1"/>
              </a:solidFill>
              <a:prstDash val="solid"/>
              <a:miter/>
            </a:ln>
          </p:spPr>
          <p:txBody>
            <a:bodyPr rtlCol="0" anchor="ctr"/>
            <a:lstStyle/>
            <a:p>
              <a:endParaRPr lang="zh-CN" altLang="en-US"/>
            </a:p>
          </p:txBody>
        </p:sp>
        <p:sp>
          <p:nvSpPr>
            <p:cNvPr id="125" name="图形 32" descr="联机会议 纯色填充"/>
            <p:cNvSpPr/>
            <p:nvPr/>
          </p:nvSpPr>
          <p:spPr>
            <a:xfrm>
              <a:off x="3015669" y="3362255"/>
              <a:ext cx="209559" cy="104832"/>
            </a:xfrm>
            <a:custGeom>
              <a:avLst/>
              <a:gdLst>
                <a:gd name="connsiteX0" fmla="*/ 209551 w 209559"/>
                <a:gd name="connsiteY0" fmla="*/ 52416 h 104832"/>
                <a:gd name="connsiteX1" fmla="*/ 199073 w 209559"/>
                <a:gd name="connsiteY1" fmla="*/ 31450 h 104832"/>
                <a:gd name="connsiteX2" fmla="*/ 147850 w 209559"/>
                <a:gd name="connsiteY2" fmla="*/ 6988 h 104832"/>
                <a:gd name="connsiteX3" fmla="*/ 104775 w 209559"/>
                <a:gd name="connsiteY3" fmla="*/ 0 h 104832"/>
                <a:gd name="connsiteX4" fmla="*/ 61701 w 209559"/>
                <a:gd name="connsiteY4" fmla="*/ 6988 h 104832"/>
                <a:gd name="connsiteX5" fmla="*/ 10478 w 209559"/>
                <a:gd name="connsiteY5" fmla="*/ 31450 h 104832"/>
                <a:gd name="connsiteX6" fmla="*/ 0 w 209559"/>
                <a:gd name="connsiteY6" fmla="*/ 52416 h 104832"/>
                <a:gd name="connsiteX7" fmla="*/ 0 w 209559"/>
                <a:gd name="connsiteY7" fmla="*/ 104832 h 104832"/>
                <a:gd name="connsiteX8" fmla="*/ 209550 w 209559"/>
                <a:gd name="connsiteY8" fmla="*/ 104832 h 10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9" h="104832">
                  <a:moveTo>
                    <a:pt x="209551" y="52416"/>
                  </a:moveTo>
                  <a:cubicBezTo>
                    <a:pt x="209769" y="44118"/>
                    <a:pt x="205841" y="36257"/>
                    <a:pt x="199073" y="31450"/>
                  </a:cubicBezTo>
                  <a:cubicBezTo>
                    <a:pt x="183996" y="19642"/>
                    <a:pt x="166509" y="11292"/>
                    <a:pt x="147850" y="6988"/>
                  </a:cubicBezTo>
                  <a:cubicBezTo>
                    <a:pt x="133860" y="2780"/>
                    <a:pt x="119378" y="431"/>
                    <a:pt x="104775" y="0"/>
                  </a:cubicBezTo>
                  <a:cubicBezTo>
                    <a:pt x="90139" y="45"/>
                    <a:pt x="75601" y="2403"/>
                    <a:pt x="61701" y="6988"/>
                  </a:cubicBezTo>
                  <a:cubicBezTo>
                    <a:pt x="43306" y="12027"/>
                    <a:pt x="25959" y="20311"/>
                    <a:pt x="10478" y="31450"/>
                  </a:cubicBezTo>
                  <a:cubicBezTo>
                    <a:pt x="3912" y="36426"/>
                    <a:pt x="39" y="44178"/>
                    <a:pt x="0" y="52416"/>
                  </a:cubicBezTo>
                  <a:lnTo>
                    <a:pt x="0" y="104832"/>
                  </a:lnTo>
                  <a:lnTo>
                    <a:pt x="209550" y="104832"/>
                  </a:lnTo>
                  <a:close/>
                </a:path>
              </a:pathLst>
            </a:custGeom>
            <a:grpFill/>
            <a:ln w="15875" cap="flat">
              <a:solidFill>
                <a:schemeClr val="accent1"/>
              </a:solidFill>
              <a:prstDash val="solid"/>
              <a:miter/>
            </a:ln>
          </p:spPr>
          <p:txBody>
            <a:bodyPr rtlCol="0" anchor="ctr"/>
            <a:lstStyle/>
            <a:p>
              <a:endParaRPr lang="zh-CN" altLang="en-US"/>
            </a:p>
          </p:txBody>
        </p:sp>
        <p:sp>
          <p:nvSpPr>
            <p:cNvPr id="126" name="图形 32" descr="联机会议 纯色填充"/>
            <p:cNvSpPr/>
            <p:nvPr/>
          </p:nvSpPr>
          <p:spPr>
            <a:xfrm>
              <a:off x="3068057" y="3243473"/>
              <a:ext cx="104774" cy="104775"/>
            </a:xfrm>
            <a:custGeom>
              <a:avLst/>
              <a:gdLst>
                <a:gd name="connsiteX0" fmla="*/ 104775 w 104774"/>
                <a:gd name="connsiteY0" fmla="*/ 52387 h 104775"/>
                <a:gd name="connsiteX1" fmla="*/ 52387 w 104774"/>
                <a:gd name="connsiteY1" fmla="*/ 104775 h 104775"/>
                <a:gd name="connsiteX2" fmla="*/ 0 w 104774"/>
                <a:gd name="connsiteY2" fmla="*/ 52387 h 104775"/>
                <a:gd name="connsiteX3" fmla="*/ 52387 w 104774"/>
                <a:gd name="connsiteY3" fmla="*/ 0 h 104775"/>
                <a:gd name="connsiteX4" fmla="*/ 104775 w 104774"/>
                <a:gd name="connsiteY4" fmla="*/ 52387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4" h="104775">
                  <a:moveTo>
                    <a:pt x="104775" y="52387"/>
                  </a:moveTo>
                  <a:cubicBezTo>
                    <a:pt x="104775" y="81320"/>
                    <a:pt x="81320" y="104775"/>
                    <a:pt x="52387" y="104775"/>
                  </a:cubicBezTo>
                  <a:cubicBezTo>
                    <a:pt x="23455" y="104775"/>
                    <a:pt x="0" y="81320"/>
                    <a:pt x="0" y="52387"/>
                  </a:cubicBezTo>
                  <a:cubicBezTo>
                    <a:pt x="0" y="23455"/>
                    <a:pt x="23455" y="0"/>
                    <a:pt x="52387" y="0"/>
                  </a:cubicBezTo>
                  <a:cubicBezTo>
                    <a:pt x="81320" y="0"/>
                    <a:pt x="104775" y="23455"/>
                    <a:pt x="104775" y="52387"/>
                  </a:cubicBezTo>
                  <a:close/>
                </a:path>
              </a:pathLst>
            </a:custGeom>
            <a:grpFill/>
            <a:ln w="15875" cap="flat">
              <a:solidFill>
                <a:schemeClr val="accent1"/>
              </a:solidFill>
              <a:prstDash val="solid"/>
              <a:miter/>
            </a:ln>
          </p:spPr>
          <p:txBody>
            <a:bodyPr rtlCol="0" anchor="ctr"/>
            <a:lstStyle/>
            <a:p>
              <a:endParaRPr lang="zh-CN" altLang="en-US"/>
            </a:p>
          </p:txBody>
        </p:sp>
        <p:sp>
          <p:nvSpPr>
            <p:cNvPr id="127" name="图形 32" descr="联机会议 纯色填充"/>
            <p:cNvSpPr/>
            <p:nvPr/>
          </p:nvSpPr>
          <p:spPr>
            <a:xfrm>
              <a:off x="2724790" y="3263978"/>
              <a:ext cx="128960" cy="64513"/>
            </a:xfrm>
            <a:custGeom>
              <a:avLst/>
              <a:gdLst>
                <a:gd name="connsiteX0" fmla="*/ 128955 w 128960"/>
                <a:gd name="connsiteY0" fmla="*/ 32257 h 64513"/>
                <a:gd name="connsiteX1" fmla="*/ 122507 w 128960"/>
                <a:gd name="connsiteY1" fmla="*/ 19354 h 64513"/>
                <a:gd name="connsiteX2" fmla="*/ 90985 w 128960"/>
                <a:gd name="connsiteY2" fmla="*/ 4301 h 64513"/>
                <a:gd name="connsiteX3" fmla="*/ 64477 w 128960"/>
                <a:gd name="connsiteY3" fmla="*/ 0 h 64513"/>
                <a:gd name="connsiteX4" fmla="*/ 37969 w 128960"/>
                <a:gd name="connsiteY4" fmla="*/ 4301 h 64513"/>
                <a:gd name="connsiteX5" fmla="*/ 6447 w 128960"/>
                <a:gd name="connsiteY5" fmla="*/ 19354 h 64513"/>
                <a:gd name="connsiteX6" fmla="*/ 0 w 128960"/>
                <a:gd name="connsiteY6" fmla="*/ 32257 h 64513"/>
                <a:gd name="connsiteX7" fmla="*/ 0 w 128960"/>
                <a:gd name="connsiteY7" fmla="*/ 64514 h 64513"/>
                <a:gd name="connsiteX8" fmla="*/ 128955 w 128960"/>
                <a:gd name="connsiteY8" fmla="*/ 64514 h 6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60" h="64513">
                  <a:moveTo>
                    <a:pt x="128955" y="32257"/>
                  </a:moveTo>
                  <a:cubicBezTo>
                    <a:pt x="129089" y="27150"/>
                    <a:pt x="126672" y="22312"/>
                    <a:pt x="122507" y="19354"/>
                  </a:cubicBezTo>
                  <a:cubicBezTo>
                    <a:pt x="113228" y="12088"/>
                    <a:pt x="102468" y="6949"/>
                    <a:pt x="90985" y="4301"/>
                  </a:cubicBezTo>
                  <a:cubicBezTo>
                    <a:pt x="82376" y="1712"/>
                    <a:pt x="73463" y="266"/>
                    <a:pt x="64477" y="0"/>
                  </a:cubicBezTo>
                  <a:cubicBezTo>
                    <a:pt x="55470" y="28"/>
                    <a:pt x="46523" y="1479"/>
                    <a:pt x="37969" y="4301"/>
                  </a:cubicBezTo>
                  <a:cubicBezTo>
                    <a:pt x="26649" y="7402"/>
                    <a:pt x="15974" y="12500"/>
                    <a:pt x="6447" y="19354"/>
                  </a:cubicBezTo>
                  <a:cubicBezTo>
                    <a:pt x="2407" y="22417"/>
                    <a:pt x="23" y="27187"/>
                    <a:pt x="0" y="32257"/>
                  </a:cubicBezTo>
                  <a:lnTo>
                    <a:pt x="0" y="64514"/>
                  </a:lnTo>
                  <a:lnTo>
                    <a:pt x="128955" y="64514"/>
                  </a:lnTo>
                  <a:close/>
                </a:path>
              </a:pathLst>
            </a:custGeom>
            <a:grpFill/>
            <a:ln w="15875" cap="flat">
              <a:solidFill>
                <a:schemeClr val="accent1"/>
              </a:solidFill>
              <a:prstDash val="solid"/>
              <a:miter/>
            </a:ln>
          </p:spPr>
          <p:txBody>
            <a:bodyPr rtlCol="0" anchor="ctr"/>
            <a:lstStyle/>
            <a:p>
              <a:endParaRPr lang="zh-CN" altLang="en-US"/>
            </a:p>
          </p:txBody>
        </p:sp>
        <p:sp>
          <p:nvSpPr>
            <p:cNvPr id="129" name="图形 32" descr="联机会议 纯色填充"/>
            <p:cNvSpPr/>
            <p:nvPr/>
          </p:nvSpPr>
          <p:spPr>
            <a:xfrm>
              <a:off x="2757019" y="3190872"/>
              <a:ext cx="64495" cy="64495"/>
            </a:xfrm>
            <a:custGeom>
              <a:avLst/>
              <a:gdLst>
                <a:gd name="connsiteX0" fmla="*/ 64495 w 64495"/>
                <a:gd name="connsiteY0" fmla="*/ 32248 h 64495"/>
                <a:gd name="connsiteX1" fmla="*/ 32248 w 64495"/>
                <a:gd name="connsiteY1" fmla="*/ 64495 h 64495"/>
                <a:gd name="connsiteX2" fmla="*/ 0 w 64495"/>
                <a:gd name="connsiteY2" fmla="*/ 32248 h 64495"/>
                <a:gd name="connsiteX3" fmla="*/ 32248 w 64495"/>
                <a:gd name="connsiteY3" fmla="*/ 0 h 64495"/>
                <a:gd name="connsiteX4" fmla="*/ 64495 w 64495"/>
                <a:gd name="connsiteY4" fmla="*/ 32248 h 6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95" h="64495">
                  <a:moveTo>
                    <a:pt x="64495" y="32248"/>
                  </a:moveTo>
                  <a:cubicBezTo>
                    <a:pt x="64495" y="50058"/>
                    <a:pt x="50058" y="64495"/>
                    <a:pt x="32248" y="64495"/>
                  </a:cubicBezTo>
                  <a:cubicBezTo>
                    <a:pt x="14438" y="64495"/>
                    <a:pt x="0" y="50058"/>
                    <a:pt x="0" y="32248"/>
                  </a:cubicBezTo>
                  <a:cubicBezTo>
                    <a:pt x="0" y="14438"/>
                    <a:pt x="14438" y="0"/>
                    <a:pt x="32248" y="0"/>
                  </a:cubicBezTo>
                  <a:cubicBezTo>
                    <a:pt x="50058" y="0"/>
                    <a:pt x="64495" y="14438"/>
                    <a:pt x="64495" y="32248"/>
                  </a:cubicBezTo>
                  <a:close/>
                </a:path>
              </a:pathLst>
            </a:custGeom>
            <a:grpFill/>
            <a:ln w="15875" cap="flat">
              <a:solidFill>
                <a:schemeClr val="accent1"/>
              </a:solidFill>
              <a:prstDash val="solid"/>
              <a:miter/>
            </a:ln>
          </p:spPr>
          <p:txBody>
            <a:bodyPr rtlCol="0" anchor="ctr"/>
            <a:lstStyle/>
            <a:p>
              <a:endParaRPr lang="zh-CN" altLang="en-US"/>
            </a:p>
          </p:txBody>
        </p:sp>
        <p:sp>
          <p:nvSpPr>
            <p:cNvPr id="130" name="图形 32" descr="联机会议 纯色填充"/>
            <p:cNvSpPr/>
            <p:nvPr/>
          </p:nvSpPr>
          <p:spPr>
            <a:xfrm>
              <a:off x="2724790" y="3488300"/>
              <a:ext cx="128960" cy="64512"/>
            </a:xfrm>
            <a:custGeom>
              <a:avLst/>
              <a:gdLst>
                <a:gd name="connsiteX0" fmla="*/ 128955 w 128960"/>
                <a:gd name="connsiteY0" fmla="*/ 32256 h 64512"/>
                <a:gd name="connsiteX1" fmla="*/ 122507 w 128960"/>
                <a:gd name="connsiteY1" fmla="*/ 19353 h 64512"/>
                <a:gd name="connsiteX2" fmla="*/ 90985 w 128960"/>
                <a:gd name="connsiteY2" fmla="*/ 4300 h 64512"/>
                <a:gd name="connsiteX3" fmla="*/ 64477 w 128960"/>
                <a:gd name="connsiteY3" fmla="*/ 0 h 64512"/>
                <a:gd name="connsiteX4" fmla="*/ 37969 w 128960"/>
                <a:gd name="connsiteY4" fmla="*/ 4300 h 64512"/>
                <a:gd name="connsiteX5" fmla="*/ 6447 w 128960"/>
                <a:gd name="connsiteY5" fmla="*/ 19353 h 64512"/>
                <a:gd name="connsiteX6" fmla="*/ 0 w 128960"/>
                <a:gd name="connsiteY6" fmla="*/ 32256 h 64512"/>
                <a:gd name="connsiteX7" fmla="*/ 0 w 128960"/>
                <a:gd name="connsiteY7" fmla="*/ 64513 h 64512"/>
                <a:gd name="connsiteX8" fmla="*/ 128955 w 128960"/>
                <a:gd name="connsiteY8" fmla="*/ 64513 h 6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60" h="64512">
                  <a:moveTo>
                    <a:pt x="128955" y="32256"/>
                  </a:moveTo>
                  <a:cubicBezTo>
                    <a:pt x="129089" y="27150"/>
                    <a:pt x="126672" y="22311"/>
                    <a:pt x="122507" y="19353"/>
                  </a:cubicBezTo>
                  <a:cubicBezTo>
                    <a:pt x="113228" y="12087"/>
                    <a:pt x="102468" y="6948"/>
                    <a:pt x="90985" y="4300"/>
                  </a:cubicBezTo>
                  <a:cubicBezTo>
                    <a:pt x="82376" y="1712"/>
                    <a:pt x="73463" y="266"/>
                    <a:pt x="64477" y="0"/>
                  </a:cubicBezTo>
                  <a:cubicBezTo>
                    <a:pt x="55470" y="28"/>
                    <a:pt x="46523" y="1478"/>
                    <a:pt x="37969" y="4300"/>
                  </a:cubicBezTo>
                  <a:cubicBezTo>
                    <a:pt x="26649" y="7401"/>
                    <a:pt x="15974" y="12499"/>
                    <a:pt x="6447" y="19353"/>
                  </a:cubicBezTo>
                  <a:cubicBezTo>
                    <a:pt x="2406" y="22416"/>
                    <a:pt x="23" y="27186"/>
                    <a:pt x="0" y="32256"/>
                  </a:cubicBezTo>
                  <a:lnTo>
                    <a:pt x="0" y="64513"/>
                  </a:lnTo>
                  <a:lnTo>
                    <a:pt x="128955" y="64513"/>
                  </a:lnTo>
                  <a:close/>
                </a:path>
              </a:pathLst>
            </a:custGeom>
            <a:grpFill/>
            <a:ln w="15875" cap="flat">
              <a:solidFill>
                <a:schemeClr val="accent1"/>
              </a:solidFill>
              <a:prstDash val="solid"/>
              <a:miter/>
            </a:ln>
          </p:spPr>
          <p:txBody>
            <a:bodyPr rtlCol="0" anchor="ctr"/>
            <a:lstStyle/>
            <a:p>
              <a:endParaRPr lang="zh-CN" altLang="en-US"/>
            </a:p>
          </p:txBody>
        </p:sp>
        <p:sp>
          <p:nvSpPr>
            <p:cNvPr id="132" name="图形 32" descr="联机会议 纯色填充"/>
            <p:cNvSpPr/>
            <p:nvPr/>
          </p:nvSpPr>
          <p:spPr>
            <a:xfrm>
              <a:off x="2757019" y="3415194"/>
              <a:ext cx="64495" cy="64495"/>
            </a:xfrm>
            <a:custGeom>
              <a:avLst/>
              <a:gdLst>
                <a:gd name="connsiteX0" fmla="*/ 64495 w 64495"/>
                <a:gd name="connsiteY0" fmla="*/ 32248 h 64495"/>
                <a:gd name="connsiteX1" fmla="*/ 32248 w 64495"/>
                <a:gd name="connsiteY1" fmla="*/ 64495 h 64495"/>
                <a:gd name="connsiteX2" fmla="*/ 0 w 64495"/>
                <a:gd name="connsiteY2" fmla="*/ 32248 h 64495"/>
                <a:gd name="connsiteX3" fmla="*/ 32248 w 64495"/>
                <a:gd name="connsiteY3" fmla="*/ 0 h 64495"/>
                <a:gd name="connsiteX4" fmla="*/ 64495 w 64495"/>
                <a:gd name="connsiteY4" fmla="*/ 32248 h 6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95" h="64495">
                  <a:moveTo>
                    <a:pt x="64495" y="32248"/>
                  </a:moveTo>
                  <a:cubicBezTo>
                    <a:pt x="64495" y="50058"/>
                    <a:pt x="50058" y="64495"/>
                    <a:pt x="32248" y="64495"/>
                  </a:cubicBezTo>
                  <a:cubicBezTo>
                    <a:pt x="14438" y="64495"/>
                    <a:pt x="0" y="50058"/>
                    <a:pt x="0" y="32248"/>
                  </a:cubicBezTo>
                  <a:cubicBezTo>
                    <a:pt x="0" y="14438"/>
                    <a:pt x="14438" y="0"/>
                    <a:pt x="32248" y="0"/>
                  </a:cubicBezTo>
                  <a:cubicBezTo>
                    <a:pt x="50058" y="0"/>
                    <a:pt x="64495" y="14438"/>
                    <a:pt x="64495" y="32248"/>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133" name="组合 132"/>
          <p:cNvGrpSpPr/>
          <p:nvPr/>
        </p:nvGrpSpPr>
        <p:grpSpPr>
          <a:xfrm>
            <a:off x="4353371" y="3263596"/>
            <a:ext cx="652605" cy="798216"/>
            <a:chOff x="4183379" y="2990474"/>
            <a:chExt cx="716280" cy="876098"/>
          </a:xfrm>
          <a:noFill/>
        </p:grpSpPr>
        <p:sp>
          <p:nvSpPr>
            <p:cNvPr id="134" name="图形 34" descr="手机振动 纯色填充"/>
            <p:cNvSpPr/>
            <p:nvPr/>
          </p:nvSpPr>
          <p:spPr>
            <a:xfrm>
              <a:off x="4200149" y="2990474"/>
              <a:ext cx="682347" cy="876098"/>
            </a:xfrm>
            <a:custGeom>
              <a:avLst/>
              <a:gdLst>
                <a:gd name="connsiteX0" fmla="*/ 380423 w 682347"/>
                <a:gd name="connsiteY0" fmla="*/ 763328 h 876098"/>
                <a:gd name="connsiteX1" fmla="*/ 84195 w 682347"/>
                <a:gd name="connsiteY1" fmla="*/ 640455 h 876098"/>
                <a:gd name="connsiteX2" fmla="*/ 301365 w 682347"/>
                <a:gd name="connsiteY2" fmla="*/ 113723 h 876098"/>
                <a:gd name="connsiteX3" fmla="*/ 598545 w 682347"/>
                <a:gd name="connsiteY3" fmla="*/ 236595 h 876098"/>
                <a:gd name="connsiteX4" fmla="*/ 380423 w 682347"/>
                <a:gd name="connsiteY4" fmla="*/ 763328 h 876098"/>
                <a:gd name="connsiteX5" fmla="*/ 444240 w 682347"/>
                <a:gd name="connsiteY5" fmla="*/ 95625 h 876098"/>
                <a:gd name="connsiteX6" fmla="*/ 509963 w 682347"/>
                <a:gd name="connsiteY6" fmla="*/ 123248 h 876098"/>
                <a:gd name="connsiteX7" fmla="*/ 519488 w 682347"/>
                <a:gd name="connsiteY7" fmla="*/ 146108 h 876098"/>
                <a:gd name="connsiteX8" fmla="*/ 496628 w 682347"/>
                <a:gd name="connsiteY8" fmla="*/ 155633 h 876098"/>
                <a:gd name="connsiteX9" fmla="*/ 430905 w 682347"/>
                <a:gd name="connsiteY9" fmla="*/ 128010 h 876098"/>
                <a:gd name="connsiteX10" fmla="*/ 421380 w 682347"/>
                <a:gd name="connsiteY10" fmla="*/ 105150 h 876098"/>
                <a:gd name="connsiteX11" fmla="*/ 444240 w 682347"/>
                <a:gd name="connsiteY11" fmla="*/ 95625 h 876098"/>
                <a:gd name="connsiteX12" fmla="*/ 671888 w 682347"/>
                <a:gd name="connsiteY12" fmla="*/ 150870 h 876098"/>
                <a:gd name="connsiteX13" fmla="*/ 309938 w 682347"/>
                <a:gd name="connsiteY13" fmla="*/ 1328 h 876098"/>
                <a:gd name="connsiteX14" fmla="*/ 287078 w 682347"/>
                <a:gd name="connsiteY14" fmla="*/ 10853 h 876098"/>
                <a:gd name="connsiteX15" fmla="*/ 1328 w 682347"/>
                <a:gd name="connsiteY15" fmla="*/ 702368 h 876098"/>
                <a:gd name="connsiteX16" fmla="*/ 10853 w 682347"/>
                <a:gd name="connsiteY16" fmla="*/ 725228 h 876098"/>
                <a:gd name="connsiteX17" fmla="*/ 372803 w 682347"/>
                <a:gd name="connsiteY17" fmla="*/ 874770 h 876098"/>
                <a:gd name="connsiteX18" fmla="*/ 395663 w 682347"/>
                <a:gd name="connsiteY18" fmla="*/ 865245 h 876098"/>
                <a:gd name="connsiteX19" fmla="*/ 680460 w 682347"/>
                <a:gd name="connsiteY19" fmla="*/ 173730 h 876098"/>
                <a:gd name="connsiteX20" fmla="*/ 671888 w 682347"/>
                <a:gd name="connsiteY20" fmla="*/ 150870 h 876098"/>
                <a:gd name="connsiteX21" fmla="*/ 671888 w 682347"/>
                <a:gd name="connsiteY21" fmla="*/ 150870 h 87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2347" h="876098">
                  <a:moveTo>
                    <a:pt x="380423" y="763328"/>
                  </a:moveTo>
                  <a:lnTo>
                    <a:pt x="84195" y="640455"/>
                  </a:lnTo>
                  <a:lnTo>
                    <a:pt x="301365" y="113723"/>
                  </a:lnTo>
                  <a:lnTo>
                    <a:pt x="598545" y="236595"/>
                  </a:lnTo>
                  <a:lnTo>
                    <a:pt x="380423" y="763328"/>
                  </a:lnTo>
                  <a:close/>
                  <a:moveTo>
                    <a:pt x="444240" y="95625"/>
                  </a:moveTo>
                  <a:lnTo>
                    <a:pt x="509963" y="123248"/>
                  </a:lnTo>
                  <a:cubicBezTo>
                    <a:pt x="519488" y="127058"/>
                    <a:pt x="523298" y="137535"/>
                    <a:pt x="519488" y="146108"/>
                  </a:cubicBezTo>
                  <a:cubicBezTo>
                    <a:pt x="515678" y="155633"/>
                    <a:pt x="505200" y="159443"/>
                    <a:pt x="496628" y="155633"/>
                  </a:cubicBezTo>
                  <a:lnTo>
                    <a:pt x="430905" y="128010"/>
                  </a:lnTo>
                  <a:cubicBezTo>
                    <a:pt x="421380" y="124200"/>
                    <a:pt x="417570" y="113723"/>
                    <a:pt x="421380" y="105150"/>
                  </a:cubicBezTo>
                  <a:cubicBezTo>
                    <a:pt x="424238" y="96578"/>
                    <a:pt x="434715" y="91815"/>
                    <a:pt x="444240" y="95625"/>
                  </a:cubicBezTo>
                  <a:close/>
                  <a:moveTo>
                    <a:pt x="671888" y="150870"/>
                  </a:moveTo>
                  <a:lnTo>
                    <a:pt x="309938" y="1328"/>
                  </a:lnTo>
                  <a:cubicBezTo>
                    <a:pt x="300413" y="-2482"/>
                    <a:pt x="290888" y="2280"/>
                    <a:pt x="287078" y="10853"/>
                  </a:cubicBezTo>
                  <a:lnTo>
                    <a:pt x="1328" y="702368"/>
                  </a:lnTo>
                  <a:cubicBezTo>
                    <a:pt x="-2482" y="711893"/>
                    <a:pt x="2280" y="721418"/>
                    <a:pt x="10853" y="725228"/>
                  </a:cubicBezTo>
                  <a:lnTo>
                    <a:pt x="372803" y="874770"/>
                  </a:lnTo>
                  <a:cubicBezTo>
                    <a:pt x="382328" y="878580"/>
                    <a:pt x="391853" y="873818"/>
                    <a:pt x="395663" y="865245"/>
                  </a:cubicBezTo>
                  <a:lnTo>
                    <a:pt x="680460" y="173730"/>
                  </a:lnTo>
                  <a:cubicBezTo>
                    <a:pt x="685223" y="165158"/>
                    <a:pt x="680460" y="154680"/>
                    <a:pt x="671888" y="150870"/>
                  </a:cubicBezTo>
                  <a:lnTo>
                    <a:pt x="671888" y="150870"/>
                  </a:lnTo>
                  <a:close/>
                </a:path>
              </a:pathLst>
            </a:custGeom>
            <a:grpFill/>
            <a:ln w="15875" cap="flat">
              <a:solidFill>
                <a:schemeClr val="accent1"/>
              </a:solidFill>
              <a:prstDash val="solid"/>
              <a:miter/>
            </a:ln>
          </p:spPr>
          <p:txBody>
            <a:bodyPr rtlCol="0" anchor="ctr"/>
            <a:lstStyle/>
            <a:p>
              <a:endParaRPr lang="zh-CN" altLang="en-US"/>
            </a:p>
          </p:txBody>
        </p:sp>
        <p:grpSp>
          <p:nvGrpSpPr>
            <p:cNvPr id="135" name="组合 134"/>
            <p:cNvGrpSpPr/>
            <p:nvPr/>
          </p:nvGrpSpPr>
          <p:grpSpPr>
            <a:xfrm>
              <a:off x="4183379" y="3156584"/>
              <a:ext cx="716280" cy="545782"/>
              <a:chOff x="4183379" y="3156584"/>
              <a:chExt cx="716280" cy="545782"/>
            </a:xfrm>
            <a:grpFill/>
          </p:grpSpPr>
          <p:sp>
            <p:nvSpPr>
              <p:cNvPr id="136" name="图形 34" descr="手机振动 纯色填充"/>
              <p:cNvSpPr/>
              <p:nvPr/>
            </p:nvSpPr>
            <p:spPr>
              <a:xfrm>
                <a:off x="4732972" y="3386137"/>
                <a:ext cx="166687" cy="316229"/>
              </a:xfrm>
              <a:custGeom>
                <a:avLst/>
                <a:gdLst>
                  <a:gd name="connsiteX0" fmla="*/ 21908 w 166687"/>
                  <a:gd name="connsiteY0" fmla="*/ 316230 h 316229"/>
                  <a:gd name="connsiteX1" fmla="*/ 0 w 166687"/>
                  <a:gd name="connsiteY1" fmla="*/ 283845 h 316229"/>
                  <a:gd name="connsiteX2" fmla="*/ 42863 w 166687"/>
                  <a:gd name="connsiteY2" fmla="*/ 255270 h 316229"/>
                  <a:gd name="connsiteX3" fmla="*/ 30480 w 166687"/>
                  <a:gd name="connsiteY3" fmla="*/ 192405 h 316229"/>
                  <a:gd name="connsiteX4" fmla="*/ 83820 w 166687"/>
                  <a:gd name="connsiteY4" fmla="*/ 156210 h 316229"/>
                  <a:gd name="connsiteX5" fmla="*/ 71438 w 166687"/>
                  <a:gd name="connsiteY5" fmla="*/ 93345 h 316229"/>
                  <a:gd name="connsiteX6" fmla="*/ 124777 w 166687"/>
                  <a:gd name="connsiteY6" fmla="*/ 58102 h 316229"/>
                  <a:gd name="connsiteX7" fmla="*/ 114300 w 166687"/>
                  <a:gd name="connsiteY7" fmla="*/ 7620 h 316229"/>
                  <a:gd name="connsiteX8" fmla="*/ 151448 w 166687"/>
                  <a:gd name="connsiteY8" fmla="*/ 0 h 316229"/>
                  <a:gd name="connsiteX9" fmla="*/ 166688 w 166687"/>
                  <a:gd name="connsiteY9" fmla="*/ 75248 h 316229"/>
                  <a:gd name="connsiteX10" fmla="*/ 113348 w 166687"/>
                  <a:gd name="connsiteY10" fmla="*/ 111443 h 316229"/>
                  <a:gd name="connsiteX11" fmla="*/ 125730 w 166687"/>
                  <a:gd name="connsiteY11" fmla="*/ 174308 h 316229"/>
                  <a:gd name="connsiteX12" fmla="*/ 72390 w 166687"/>
                  <a:gd name="connsiteY12" fmla="*/ 209550 h 316229"/>
                  <a:gd name="connsiteX13" fmla="*/ 85725 w 166687"/>
                  <a:gd name="connsiteY13" fmla="*/ 273367 h 3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87" h="316229">
                    <a:moveTo>
                      <a:pt x="21908" y="316230"/>
                    </a:moveTo>
                    <a:lnTo>
                      <a:pt x="0" y="283845"/>
                    </a:lnTo>
                    <a:lnTo>
                      <a:pt x="42863" y="255270"/>
                    </a:lnTo>
                    <a:lnTo>
                      <a:pt x="30480" y="192405"/>
                    </a:lnTo>
                    <a:lnTo>
                      <a:pt x="83820" y="156210"/>
                    </a:lnTo>
                    <a:lnTo>
                      <a:pt x="71438" y="93345"/>
                    </a:lnTo>
                    <a:lnTo>
                      <a:pt x="124777" y="58102"/>
                    </a:lnTo>
                    <a:lnTo>
                      <a:pt x="114300" y="7620"/>
                    </a:lnTo>
                    <a:lnTo>
                      <a:pt x="151448" y="0"/>
                    </a:lnTo>
                    <a:lnTo>
                      <a:pt x="166688" y="75248"/>
                    </a:lnTo>
                    <a:lnTo>
                      <a:pt x="113348" y="111443"/>
                    </a:lnTo>
                    <a:lnTo>
                      <a:pt x="125730" y="174308"/>
                    </a:lnTo>
                    <a:lnTo>
                      <a:pt x="72390" y="209550"/>
                    </a:lnTo>
                    <a:lnTo>
                      <a:pt x="85725" y="273367"/>
                    </a:lnTo>
                    <a:close/>
                  </a:path>
                </a:pathLst>
              </a:custGeom>
              <a:grpFill/>
              <a:ln w="15875" cap="flat">
                <a:solidFill>
                  <a:schemeClr val="accent1"/>
                </a:solidFill>
                <a:prstDash val="solid"/>
                <a:miter/>
              </a:ln>
            </p:spPr>
            <p:txBody>
              <a:bodyPr rtlCol="0" anchor="ctr"/>
              <a:lstStyle/>
              <a:p>
                <a:endParaRPr lang="zh-CN" altLang="en-US"/>
              </a:p>
            </p:txBody>
          </p:sp>
          <p:sp>
            <p:nvSpPr>
              <p:cNvPr id="137" name="图形 34" descr="手机振动 纯色填充"/>
              <p:cNvSpPr/>
              <p:nvPr/>
            </p:nvSpPr>
            <p:spPr>
              <a:xfrm>
                <a:off x="4183379" y="3156584"/>
                <a:ext cx="166687" cy="316229"/>
              </a:xfrm>
              <a:custGeom>
                <a:avLst/>
                <a:gdLst>
                  <a:gd name="connsiteX0" fmla="*/ 14288 w 166687"/>
                  <a:gd name="connsiteY0" fmla="*/ 316230 h 316229"/>
                  <a:gd name="connsiteX1" fmla="*/ 0 w 166687"/>
                  <a:gd name="connsiteY1" fmla="*/ 240030 h 316229"/>
                  <a:gd name="connsiteX2" fmla="*/ 53340 w 166687"/>
                  <a:gd name="connsiteY2" fmla="*/ 204788 h 316229"/>
                  <a:gd name="connsiteX3" fmla="*/ 40005 w 166687"/>
                  <a:gd name="connsiteY3" fmla="*/ 141923 h 316229"/>
                  <a:gd name="connsiteX4" fmla="*/ 93345 w 166687"/>
                  <a:gd name="connsiteY4" fmla="*/ 105728 h 316229"/>
                  <a:gd name="connsiteX5" fmla="*/ 80963 w 166687"/>
                  <a:gd name="connsiteY5" fmla="*/ 42863 h 316229"/>
                  <a:gd name="connsiteX6" fmla="*/ 144780 w 166687"/>
                  <a:gd name="connsiteY6" fmla="*/ 0 h 316229"/>
                  <a:gd name="connsiteX7" fmla="*/ 166688 w 166687"/>
                  <a:gd name="connsiteY7" fmla="*/ 31433 h 316229"/>
                  <a:gd name="connsiteX8" fmla="*/ 123825 w 166687"/>
                  <a:gd name="connsiteY8" fmla="*/ 60008 h 316229"/>
                  <a:gd name="connsiteX9" fmla="*/ 136208 w 166687"/>
                  <a:gd name="connsiteY9" fmla="*/ 122873 h 316229"/>
                  <a:gd name="connsiteX10" fmla="*/ 82868 w 166687"/>
                  <a:gd name="connsiteY10" fmla="*/ 159067 h 316229"/>
                  <a:gd name="connsiteX11" fmla="*/ 95250 w 166687"/>
                  <a:gd name="connsiteY11" fmla="*/ 221933 h 316229"/>
                  <a:gd name="connsiteX12" fmla="*/ 41910 w 166687"/>
                  <a:gd name="connsiteY12" fmla="*/ 258128 h 316229"/>
                  <a:gd name="connsiteX13" fmla="*/ 52388 w 166687"/>
                  <a:gd name="connsiteY13" fmla="*/ 308610 h 3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87" h="316229">
                    <a:moveTo>
                      <a:pt x="14288" y="316230"/>
                    </a:moveTo>
                    <a:lnTo>
                      <a:pt x="0" y="240030"/>
                    </a:lnTo>
                    <a:lnTo>
                      <a:pt x="53340" y="204788"/>
                    </a:lnTo>
                    <a:lnTo>
                      <a:pt x="40005" y="141923"/>
                    </a:lnTo>
                    <a:lnTo>
                      <a:pt x="93345" y="105728"/>
                    </a:lnTo>
                    <a:lnTo>
                      <a:pt x="80963" y="42863"/>
                    </a:lnTo>
                    <a:lnTo>
                      <a:pt x="144780" y="0"/>
                    </a:lnTo>
                    <a:lnTo>
                      <a:pt x="166688" y="31433"/>
                    </a:lnTo>
                    <a:lnTo>
                      <a:pt x="123825" y="60008"/>
                    </a:lnTo>
                    <a:lnTo>
                      <a:pt x="136208" y="122873"/>
                    </a:lnTo>
                    <a:lnTo>
                      <a:pt x="82868" y="159067"/>
                    </a:lnTo>
                    <a:lnTo>
                      <a:pt x="95250" y="221933"/>
                    </a:lnTo>
                    <a:lnTo>
                      <a:pt x="41910" y="258128"/>
                    </a:lnTo>
                    <a:lnTo>
                      <a:pt x="52388" y="308610"/>
                    </a:lnTo>
                    <a:close/>
                  </a:path>
                </a:pathLst>
              </a:custGeom>
              <a:grpFill/>
              <a:ln w="15875" cap="flat">
                <a:solidFill>
                  <a:schemeClr val="accent1"/>
                </a:solidFill>
                <a:prstDash val="solid"/>
                <a:miter/>
              </a:ln>
            </p:spPr>
            <p:txBody>
              <a:bodyPr rtlCol="0" anchor="ctr"/>
              <a:lstStyle/>
              <a:p>
                <a:endParaRPr lang="zh-CN" altLang="en-US"/>
              </a:p>
            </p:txBody>
          </p:sp>
        </p:grpSp>
      </p:grpSp>
      <p:grpSp>
        <p:nvGrpSpPr>
          <p:cNvPr id="138" name="组合 137"/>
          <p:cNvGrpSpPr/>
          <p:nvPr/>
        </p:nvGrpSpPr>
        <p:grpSpPr>
          <a:xfrm>
            <a:off x="5714123" y="3358718"/>
            <a:ext cx="763687" cy="609027"/>
            <a:chOff x="5676900" y="3094877"/>
            <a:chExt cx="838200" cy="668450"/>
          </a:xfrm>
          <a:noFill/>
        </p:grpSpPr>
        <p:sp>
          <p:nvSpPr>
            <p:cNvPr id="139" name="图形 36" descr="复印机 纯色填充"/>
            <p:cNvSpPr/>
            <p:nvPr/>
          </p:nvSpPr>
          <p:spPr>
            <a:xfrm>
              <a:off x="5676900" y="3268027"/>
              <a:ext cx="247650" cy="495299"/>
            </a:xfrm>
            <a:custGeom>
              <a:avLst/>
              <a:gdLst>
                <a:gd name="connsiteX0" fmla="*/ 57150 w 247650"/>
                <a:gd name="connsiteY0" fmla="*/ 92392 h 495299"/>
                <a:gd name="connsiteX1" fmla="*/ 7620 w 247650"/>
                <a:gd name="connsiteY1" fmla="*/ 72390 h 495299"/>
                <a:gd name="connsiteX2" fmla="*/ 0 w 247650"/>
                <a:gd name="connsiteY2" fmla="*/ 89535 h 495299"/>
                <a:gd name="connsiteX3" fmla="*/ 57150 w 247650"/>
                <a:gd name="connsiteY3" fmla="*/ 112395 h 495299"/>
                <a:gd name="connsiteX4" fmla="*/ 57150 w 247650"/>
                <a:gd name="connsiteY4" fmla="*/ 187642 h 495299"/>
                <a:gd name="connsiteX5" fmla="*/ 7620 w 247650"/>
                <a:gd name="connsiteY5" fmla="*/ 167640 h 495299"/>
                <a:gd name="connsiteX6" fmla="*/ 0 w 247650"/>
                <a:gd name="connsiteY6" fmla="*/ 184785 h 495299"/>
                <a:gd name="connsiteX7" fmla="*/ 57150 w 247650"/>
                <a:gd name="connsiteY7" fmla="*/ 207645 h 495299"/>
                <a:gd name="connsiteX8" fmla="*/ 57150 w 247650"/>
                <a:gd name="connsiteY8" fmla="*/ 438150 h 495299"/>
                <a:gd name="connsiteX9" fmla="*/ 57150 w 247650"/>
                <a:gd name="connsiteY9" fmla="*/ 495300 h 495299"/>
                <a:gd name="connsiteX10" fmla="*/ 114300 w 247650"/>
                <a:gd name="connsiteY10" fmla="*/ 495300 h 495299"/>
                <a:gd name="connsiteX11" fmla="*/ 114300 w 247650"/>
                <a:gd name="connsiteY11" fmla="*/ 438150 h 495299"/>
                <a:gd name="connsiteX12" fmla="*/ 190500 w 247650"/>
                <a:gd name="connsiteY12" fmla="*/ 438150 h 495299"/>
                <a:gd name="connsiteX13" fmla="*/ 190500 w 247650"/>
                <a:gd name="connsiteY13" fmla="*/ 495300 h 495299"/>
                <a:gd name="connsiteX14" fmla="*/ 247650 w 247650"/>
                <a:gd name="connsiteY14" fmla="*/ 495300 h 495299"/>
                <a:gd name="connsiteX15" fmla="*/ 247650 w 247650"/>
                <a:gd name="connsiteY15" fmla="*/ 438150 h 495299"/>
                <a:gd name="connsiteX16" fmla="*/ 247650 w 247650"/>
                <a:gd name="connsiteY16" fmla="*/ 0 h 495299"/>
                <a:gd name="connsiteX17" fmla="*/ 57150 w 247650"/>
                <a:gd name="connsiteY17"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650" h="495299">
                  <a:moveTo>
                    <a:pt x="57150" y="92392"/>
                  </a:moveTo>
                  <a:lnTo>
                    <a:pt x="7620" y="72390"/>
                  </a:lnTo>
                  <a:lnTo>
                    <a:pt x="0" y="89535"/>
                  </a:lnTo>
                  <a:lnTo>
                    <a:pt x="57150" y="112395"/>
                  </a:lnTo>
                  <a:lnTo>
                    <a:pt x="57150" y="187642"/>
                  </a:lnTo>
                  <a:lnTo>
                    <a:pt x="7620" y="167640"/>
                  </a:lnTo>
                  <a:lnTo>
                    <a:pt x="0" y="184785"/>
                  </a:lnTo>
                  <a:lnTo>
                    <a:pt x="57150" y="207645"/>
                  </a:lnTo>
                  <a:lnTo>
                    <a:pt x="57150" y="438150"/>
                  </a:lnTo>
                  <a:lnTo>
                    <a:pt x="57150" y="495300"/>
                  </a:lnTo>
                  <a:lnTo>
                    <a:pt x="114300" y="495300"/>
                  </a:lnTo>
                  <a:lnTo>
                    <a:pt x="114300" y="438150"/>
                  </a:lnTo>
                  <a:lnTo>
                    <a:pt x="190500" y="438150"/>
                  </a:lnTo>
                  <a:lnTo>
                    <a:pt x="190500" y="495300"/>
                  </a:lnTo>
                  <a:lnTo>
                    <a:pt x="247650" y="495300"/>
                  </a:lnTo>
                  <a:lnTo>
                    <a:pt x="247650" y="438150"/>
                  </a:lnTo>
                  <a:lnTo>
                    <a:pt x="247650" y="0"/>
                  </a:lnTo>
                  <a:lnTo>
                    <a:pt x="57150" y="0"/>
                  </a:lnTo>
                  <a:close/>
                </a:path>
              </a:pathLst>
            </a:custGeom>
            <a:grpFill/>
            <a:ln w="15875" cap="flat">
              <a:solidFill>
                <a:schemeClr val="accent1"/>
              </a:solidFill>
              <a:prstDash val="solid"/>
              <a:miter/>
            </a:ln>
          </p:spPr>
          <p:txBody>
            <a:bodyPr rtlCol="0" anchor="ctr"/>
            <a:lstStyle/>
            <a:p>
              <a:endParaRPr lang="zh-CN" altLang="en-US"/>
            </a:p>
          </p:txBody>
        </p:sp>
        <p:sp>
          <p:nvSpPr>
            <p:cNvPr id="140" name="图形 36" descr="复印机 纯色填充"/>
            <p:cNvSpPr/>
            <p:nvPr/>
          </p:nvSpPr>
          <p:spPr>
            <a:xfrm>
              <a:off x="5962650" y="3420427"/>
              <a:ext cx="552450" cy="133350"/>
            </a:xfrm>
            <a:custGeom>
              <a:avLst/>
              <a:gdLst>
                <a:gd name="connsiteX0" fmla="*/ 219075 w 552450"/>
                <a:gd name="connsiteY0" fmla="*/ 38100 h 133350"/>
                <a:gd name="connsiteX1" fmla="*/ 342900 w 552450"/>
                <a:gd name="connsiteY1" fmla="*/ 38100 h 133350"/>
                <a:gd name="connsiteX2" fmla="*/ 342900 w 552450"/>
                <a:gd name="connsiteY2" fmla="*/ 76200 h 133350"/>
                <a:gd name="connsiteX3" fmla="*/ 219075 w 552450"/>
                <a:gd name="connsiteY3" fmla="*/ 76200 h 133350"/>
                <a:gd name="connsiteX4" fmla="*/ 219075 w 552450"/>
                <a:gd name="connsiteY4" fmla="*/ 38100 h 133350"/>
                <a:gd name="connsiteX5" fmla="*/ 0 w 552450"/>
                <a:gd name="connsiteY5" fmla="*/ 133350 h 133350"/>
                <a:gd name="connsiteX6" fmla="*/ 552450 w 552450"/>
                <a:gd name="connsiteY6" fmla="*/ 133350 h 133350"/>
                <a:gd name="connsiteX7" fmla="*/ 552450 w 552450"/>
                <a:gd name="connsiteY7" fmla="*/ 0 h 133350"/>
                <a:gd name="connsiteX8" fmla="*/ 0 w 552450"/>
                <a:gd name="connsiteY8" fmla="*/ 0 h 133350"/>
                <a:gd name="connsiteX9" fmla="*/ 0 w 552450"/>
                <a:gd name="connsiteY9"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133350">
                  <a:moveTo>
                    <a:pt x="219075" y="38100"/>
                  </a:moveTo>
                  <a:lnTo>
                    <a:pt x="342900" y="38100"/>
                  </a:lnTo>
                  <a:lnTo>
                    <a:pt x="342900" y="76200"/>
                  </a:lnTo>
                  <a:lnTo>
                    <a:pt x="219075" y="76200"/>
                  </a:lnTo>
                  <a:lnTo>
                    <a:pt x="219075" y="38100"/>
                  </a:lnTo>
                  <a:close/>
                  <a:moveTo>
                    <a:pt x="0" y="133350"/>
                  </a:moveTo>
                  <a:lnTo>
                    <a:pt x="552450" y="133350"/>
                  </a:lnTo>
                  <a:lnTo>
                    <a:pt x="552450" y="0"/>
                  </a:lnTo>
                  <a:lnTo>
                    <a:pt x="0" y="0"/>
                  </a:lnTo>
                  <a:lnTo>
                    <a:pt x="0" y="133350"/>
                  </a:lnTo>
                  <a:close/>
                </a:path>
              </a:pathLst>
            </a:custGeom>
            <a:grpFill/>
            <a:ln w="15875" cap="flat">
              <a:solidFill>
                <a:schemeClr val="accent1"/>
              </a:solidFill>
              <a:prstDash val="solid"/>
              <a:miter/>
            </a:ln>
          </p:spPr>
          <p:txBody>
            <a:bodyPr rtlCol="0" anchor="ctr"/>
            <a:lstStyle/>
            <a:p>
              <a:endParaRPr lang="zh-CN" altLang="en-US"/>
            </a:p>
          </p:txBody>
        </p:sp>
        <p:sp>
          <p:nvSpPr>
            <p:cNvPr id="141" name="图形 36" descr="复印机 纯色填充"/>
            <p:cNvSpPr/>
            <p:nvPr/>
          </p:nvSpPr>
          <p:spPr>
            <a:xfrm>
              <a:off x="5962650" y="3591877"/>
              <a:ext cx="552450" cy="171450"/>
            </a:xfrm>
            <a:custGeom>
              <a:avLst/>
              <a:gdLst>
                <a:gd name="connsiteX0" fmla="*/ 219075 w 552450"/>
                <a:gd name="connsiteY0" fmla="*/ 38100 h 171450"/>
                <a:gd name="connsiteX1" fmla="*/ 342900 w 552450"/>
                <a:gd name="connsiteY1" fmla="*/ 38100 h 171450"/>
                <a:gd name="connsiteX2" fmla="*/ 342900 w 552450"/>
                <a:gd name="connsiteY2" fmla="*/ 76200 h 171450"/>
                <a:gd name="connsiteX3" fmla="*/ 219075 w 552450"/>
                <a:gd name="connsiteY3" fmla="*/ 76200 h 171450"/>
                <a:gd name="connsiteX4" fmla="*/ 219075 w 552450"/>
                <a:gd name="connsiteY4" fmla="*/ 38100 h 171450"/>
                <a:gd name="connsiteX5" fmla="*/ 0 w 552450"/>
                <a:gd name="connsiteY5" fmla="*/ 114300 h 171450"/>
                <a:gd name="connsiteX6" fmla="*/ 0 w 552450"/>
                <a:gd name="connsiteY6" fmla="*/ 171450 h 171450"/>
                <a:gd name="connsiteX7" fmla="*/ 57150 w 552450"/>
                <a:gd name="connsiteY7" fmla="*/ 171450 h 171450"/>
                <a:gd name="connsiteX8" fmla="*/ 57150 w 552450"/>
                <a:gd name="connsiteY8" fmla="*/ 114300 h 171450"/>
                <a:gd name="connsiteX9" fmla="*/ 495300 w 552450"/>
                <a:gd name="connsiteY9" fmla="*/ 114300 h 171450"/>
                <a:gd name="connsiteX10" fmla="*/ 495300 w 552450"/>
                <a:gd name="connsiteY10" fmla="*/ 171450 h 171450"/>
                <a:gd name="connsiteX11" fmla="*/ 552450 w 552450"/>
                <a:gd name="connsiteY11" fmla="*/ 171450 h 171450"/>
                <a:gd name="connsiteX12" fmla="*/ 552450 w 552450"/>
                <a:gd name="connsiteY12" fmla="*/ 0 h 171450"/>
                <a:gd name="connsiteX13" fmla="*/ 0 w 552450"/>
                <a:gd name="connsiteY13" fmla="*/ 0 h 171450"/>
                <a:gd name="connsiteX14" fmla="*/ 0 w 552450"/>
                <a:gd name="connsiteY14" fmla="*/ 1143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450" h="171450">
                  <a:moveTo>
                    <a:pt x="219075" y="38100"/>
                  </a:moveTo>
                  <a:lnTo>
                    <a:pt x="342900" y="38100"/>
                  </a:lnTo>
                  <a:lnTo>
                    <a:pt x="342900" y="76200"/>
                  </a:lnTo>
                  <a:lnTo>
                    <a:pt x="219075" y="76200"/>
                  </a:lnTo>
                  <a:lnTo>
                    <a:pt x="219075" y="38100"/>
                  </a:lnTo>
                  <a:close/>
                  <a:moveTo>
                    <a:pt x="0" y="114300"/>
                  </a:moveTo>
                  <a:lnTo>
                    <a:pt x="0" y="171450"/>
                  </a:lnTo>
                  <a:lnTo>
                    <a:pt x="57150" y="171450"/>
                  </a:lnTo>
                  <a:lnTo>
                    <a:pt x="57150" y="114300"/>
                  </a:lnTo>
                  <a:lnTo>
                    <a:pt x="495300" y="114300"/>
                  </a:lnTo>
                  <a:lnTo>
                    <a:pt x="495300" y="171450"/>
                  </a:lnTo>
                  <a:lnTo>
                    <a:pt x="552450" y="171450"/>
                  </a:lnTo>
                  <a:lnTo>
                    <a:pt x="552450" y="0"/>
                  </a:lnTo>
                  <a:lnTo>
                    <a:pt x="0" y="0"/>
                  </a:lnTo>
                  <a:lnTo>
                    <a:pt x="0" y="114300"/>
                  </a:lnTo>
                  <a:close/>
                </a:path>
              </a:pathLst>
            </a:custGeom>
            <a:grpFill/>
            <a:ln w="15875" cap="flat">
              <a:solidFill>
                <a:schemeClr val="accent1"/>
              </a:solidFill>
              <a:prstDash val="solid"/>
              <a:miter/>
            </a:ln>
          </p:spPr>
          <p:txBody>
            <a:bodyPr rtlCol="0" anchor="ctr"/>
            <a:lstStyle/>
            <a:p>
              <a:endParaRPr lang="zh-CN" altLang="en-US"/>
            </a:p>
          </p:txBody>
        </p:sp>
        <p:sp>
          <p:nvSpPr>
            <p:cNvPr id="142" name="图形 36" descr="复印机 纯色填充"/>
            <p:cNvSpPr/>
            <p:nvPr/>
          </p:nvSpPr>
          <p:spPr>
            <a:xfrm>
              <a:off x="5962650" y="3094877"/>
              <a:ext cx="552450" cy="286497"/>
            </a:xfrm>
            <a:custGeom>
              <a:avLst/>
              <a:gdLst>
                <a:gd name="connsiteX0" fmla="*/ 114300 w 552450"/>
                <a:gd name="connsiteY0" fmla="*/ 154100 h 286497"/>
                <a:gd name="connsiteX1" fmla="*/ 524828 w 552450"/>
                <a:gd name="connsiteY1" fmla="*/ 56945 h 286497"/>
                <a:gd name="connsiteX2" fmla="*/ 545783 w 552450"/>
                <a:gd name="connsiteY2" fmla="*/ 22655 h 286497"/>
                <a:gd name="connsiteX3" fmla="*/ 533400 w 552450"/>
                <a:gd name="connsiteY3" fmla="*/ 4557 h 286497"/>
                <a:gd name="connsiteX4" fmla="*/ 511492 w 552450"/>
                <a:gd name="connsiteY4" fmla="*/ 747 h 286497"/>
                <a:gd name="connsiteX5" fmla="*/ 95250 w 552450"/>
                <a:gd name="connsiteY5" fmla="*/ 97902 h 286497"/>
                <a:gd name="connsiteX6" fmla="*/ 38100 w 552450"/>
                <a:gd name="connsiteY6" fmla="*/ 97902 h 286497"/>
                <a:gd name="connsiteX7" fmla="*/ 0 w 552450"/>
                <a:gd name="connsiteY7" fmla="*/ 136002 h 286497"/>
                <a:gd name="connsiteX8" fmla="*/ 0 w 552450"/>
                <a:gd name="connsiteY8" fmla="*/ 286497 h 286497"/>
                <a:gd name="connsiteX9" fmla="*/ 552450 w 552450"/>
                <a:gd name="connsiteY9" fmla="*/ 286497 h 286497"/>
                <a:gd name="connsiteX10" fmla="*/ 552450 w 552450"/>
                <a:gd name="connsiteY10" fmla="*/ 172197 h 286497"/>
                <a:gd name="connsiteX11" fmla="*/ 114300 w 552450"/>
                <a:gd name="connsiteY11" fmla="*/ 172197 h 286497"/>
                <a:gd name="connsiteX12" fmla="*/ 114300 w 552450"/>
                <a:gd name="connsiteY12" fmla="*/ 154100 h 28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50" h="286497">
                  <a:moveTo>
                    <a:pt x="114300" y="154100"/>
                  </a:moveTo>
                  <a:lnTo>
                    <a:pt x="524828" y="56945"/>
                  </a:lnTo>
                  <a:cubicBezTo>
                    <a:pt x="540068" y="53135"/>
                    <a:pt x="549593" y="37895"/>
                    <a:pt x="545783" y="22655"/>
                  </a:cubicBezTo>
                  <a:cubicBezTo>
                    <a:pt x="543878" y="15035"/>
                    <a:pt x="539115" y="8367"/>
                    <a:pt x="533400" y="4557"/>
                  </a:cubicBezTo>
                  <a:cubicBezTo>
                    <a:pt x="526733" y="747"/>
                    <a:pt x="519113" y="-1158"/>
                    <a:pt x="511492" y="747"/>
                  </a:cubicBezTo>
                  <a:lnTo>
                    <a:pt x="95250" y="97902"/>
                  </a:lnTo>
                  <a:lnTo>
                    <a:pt x="38100" y="97902"/>
                  </a:lnTo>
                  <a:cubicBezTo>
                    <a:pt x="17145" y="97902"/>
                    <a:pt x="0" y="115047"/>
                    <a:pt x="0" y="136002"/>
                  </a:cubicBezTo>
                  <a:lnTo>
                    <a:pt x="0" y="286497"/>
                  </a:lnTo>
                  <a:lnTo>
                    <a:pt x="552450" y="286497"/>
                  </a:lnTo>
                  <a:lnTo>
                    <a:pt x="552450" y="172197"/>
                  </a:lnTo>
                  <a:lnTo>
                    <a:pt x="114300" y="172197"/>
                  </a:lnTo>
                  <a:lnTo>
                    <a:pt x="114300" y="154100"/>
                  </a:lnTo>
                  <a:close/>
                </a:path>
              </a:pathLst>
            </a:custGeom>
            <a:grpFill/>
            <a:ln w="15875" cap="flat">
              <a:solidFill>
                <a:schemeClr val="accent1"/>
              </a:solidFill>
              <a:prstDash val="solid"/>
              <a:miter/>
            </a:ln>
          </p:spPr>
          <p:txBody>
            <a:bodyPr rtlCol="0" anchor="ctr"/>
            <a:lstStyle/>
            <a:p>
              <a:endParaRPr lang="zh-CN" altLang="en-US"/>
            </a:p>
          </p:txBody>
        </p:sp>
      </p:grpSp>
      <p:grpSp>
        <p:nvGrpSpPr>
          <p:cNvPr id="143" name="组合 142"/>
          <p:cNvGrpSpPr/>
          <p:nvPr/>
        </p:nvGrpSpPr>
        <p:grpSpPr>
          <a:xfrm>
            <a:off x="7113059" y="3352136"/>
            <a:ext cx="798399" cy="623421"/>
            <a:chOff x="7212330" y="3087652"/>
            <a:chExt cx="876299" cy="684248"/>
          </a:xfrm>
          <a:noFill/>
        </p:grpSpPr>
        <p:sp>
          <p:nvSpPr>
            <p:cNvPr id="144" name="图形 38" descr="插不插电 纯色填充"/>
            <p:cNvSpPr/>
            <p:nvPr/>
          </p:nvSpPr>
          <p:spPr>
            <a:xfrm>
              <a:off x="7212330" y="3087652"/>
              <a:ext cx="514185" cy="41738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grpFill/>
            <a:ln w="15875" cap="flat">
              <a:solidFill>
                <a:schemeClr val="accent1"/>
              </a:solidFill>
              <a:prstDash val="solid"/>
              <a:miter/>
            </a:ln>
          </p:spPr>
          <p:txBody>
            <a:bodyPr rtlCol="0" anchor="ctr"/>
            <a:lstStyle/>
            <a:p>
              <a:endParaRPr lang="zh-CN" altLang="en-US"/>
            </a:p>
          </p:txBody>
        </p:sp>
        <p:sp>
          <p:nvSpPr>
            <p:cNvPr id="145" name="图形 38" descr="插不插电 纯色填充"/>
            <p:cNvSpPr/>
            <p:nvPr/>
          </p:nvSpPr>
          <p:spPr>
            <a:xfrm>
              <a:off x="7604407" y="3386356"/>
              <a:ext cx="484222" cy="385544"/>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grpFill/>
            <a:ln w="15875" cap="flat">
              <a:solidFill>
                <a:schemeClr val="accent1"/>
              </a:solidFill>
              <a:prstDash val="solid"/>
              <a:miter/>
            </a:ln>
          </p:spPr>
          <p:txBody>
            <a:bodyPr rtlCol="0" anchor="ctr"/>
            <a:lstStyle/>
            <a:p>
              <a:endParaRPr lang="zh-CN" altLang="en-US"/>
            </a:p>
          </p:txBody>
        </p:sp>
      </p:grpSp>
      <p:grpSp>
        <p:nvGrpSpPr>
          <p:cNvPr id="146" name="组合 145"/>
          <p:cNvGrpSpPr/>
          <p:nvPr/>
        </p:nvGrpSpPr>
        <p:grpSpPr>
          <a:xfrm>
            <a:off x="8598777" y="3333365"/>
            <a:ext cx="659548" cy="659548"/>
            <a:chOff x="8843010" y="3067050"/>
            <a:chExt cx="723900" cy="723900"/>
          </a:xfrm>
          <a:noFill/>
        </p:grpSpPr>
        <p:sp>
          <p:nvSpPr>
            <p:cNvPr id="147" name="图形 40" descr="处理器 纯色填充"/>
            <p:cNvSpPr/>
            <p:nvPr/>
          </p:nvSpPr>
          <p:spPr>
            <a:xfrm>
              <a:off x="8843010" y="3295650"/>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148" name="图形 40" descr="处理器 纯色填充"/>
            <p:cNvSpPr/>
            <p:nvPr/>
          </p:nvSpPr>
          <p:spPr>
            <a:xfrm>
              <a:off x="8843010" y="3219450"/>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149" name="图形 40" descr="处理器 纯色填充"/>
            <p:cNvSpPr/>
            <p:nvPr/>
          </p:nvSpPr>
          <p:spPr>
            <a:xfrm>
              <a:off x="8843010" y="3371850"/>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150" name="图形 40" descr="处理器 纯色填充"/>
            <p:cNvSpPr/>
            <p:nvPr/>
          </p:nvSpPr>
          <p:spPr>
            <a:xfrm>
              <a:off x="8843010" y="3600450"/>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151" name="图形 40" descr="处理器 纯色填充"/>
            <p:cNvSpPr/>
            <p:nvPr/>
          </p:nvSpPr>
          <p:spPr>
            <a:xfrm>
              <a:off x="8843010" y="3524250"/>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152" name="图形 40" descr="处理器 纯色填充"/>
            <p:cNvSpPr/>
            <p:nvPr/>
          </p:nvSpPr>
          <p:spPr>
            <a:xfrm>
              <a:off x="8843010" y="3448050"/>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153" name="图形 40" descr="处理器 纯色填充"/>
            <p:cNvSpPr/>
            <p:nvPr/>
          </p:nvSpPr>
          <p:spPr>
            <a:xfrm>
              <a:off x="9500235" y="3524250"/>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154" name="图形 40" descr="处理器 纯色填充"/>
            <p:cNvSpPr/>
            <p:nvPr/>
          </p:nvSpPr>
          <p:spPr>
            <a:xfrm>
              <a:off x="9500235" y="3600450"/>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155" name="图形 40" descr="处理器 纯色填充"/>
            <p:cNvSpPr/>
            <p:nvPr/>
          </p:nvSpPr>
          <p:spPr>
            <a:xfrm>
              <a:off x="9500235" y="3448050"/>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156" name="图形 40" descr="处理器 纯色填充"/>
            <p:cNvSpPr/>
            <p:nvPr/>
          </p:nvSpPr>
          <p:spPr>
            <a:xfrm>
              <a:off x="9500235" y="3219450"/>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157" name="图形 40" descr="处理器 纯色填充"/>
            <p:cNvSpPr/>
            <p:nvPr/>
          </p:nvSpPr>
          <p:spPr>
            <a:xfrm>
              <a:off x="9500235" y="3371850"/>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158" name="图形 40" descr="处理器 纯色填充"/>
            <p:cNvSpPr/>
            <p:nvPr/>
          </p:nvSpPr>
          <p:spPr>
            <a:xfrm>
              <a:off x="9500235" y="3295650"/>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159" name="图形 40" descr="处理器 纯色填充"/>
            <p:cNvSpPr/>
            <p:nvPr/>
          </p:nvSpPr>
          <p:spPr>
            <a:xfrm>
              <a:off x="9224010" y="3067050"/>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grpFill/>
            <a:ln w="15875" cap="flat">
              <a:solidFill>
                <a:schemeClr val="accent1"/>
              </a:solidFill>
              <a:prstDash val="solid"/>
              <a:miter/>
            </a:ln>
          </p:spPr>
          <p:txBody>
            <a:bodyPr rtlCol="0" anchor="ctr"/>
            <a:lstStyle/>
            <a:p>
              <a:endParaRPr lang="zh-CN" altLang="en-US"/>
            </a:p>
          </p:txBody>
        </p:sp>
        <p:sp>
          <p:nvSpPr>
            <p:cNvPr id="160" name="图形 40" descr="处理器 纯色填充"/>
            <p:cNvSpPr/>
            <p:nvPr/>
          </p:nvSpPr>
          <p:spPr>
            <a:xfrm>
              <a:off x="9376410" y="3067050"/>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grpFill/>
            <a:ln w="15875" cap="flat">
              <a:solidFill>
                <a:schemeClr val="accent1"/>
              </a:solidFill>
              <a:prstDash val="solid"/>
              <a:miter/>
            </a:ln>
          </p:spPr>
          <p:txBody>
            <a:bodyPr rtlCol="0" anchor="ctr"/>
            <a:lstStyle/>
            <a:p>
              <a:endParaRPr lang="zh-CN" altLang="en-US"/>
            </a:p>
          </p:txBody>
        </p:sp>
        <p:sp>
          <p:nvSpPr>
            <p:cNvPr id="161" name="图形 40" descr="处理器 纯色填充"/>
            <p:cNvSpPr/>
            <p:nvPr/>
          </p:nvSpPr>
          <p:spPr>
            <a:xfrm>
              <a:off x="9300210" y="3067050"/>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grpFill/>
            <a:ln w="15875" cap="flat">
              <a:solidFill>
                <a:schemeClr val="accent1"/>
              </a:solidFill>
              <a:prstDash val="solid"/>
              <a:miter/>
            </a:ln>
          </p:spPr>
          <p:txBody>
            <a:bodyPr rtlCol="0" anchor="ctr"/>
            <a:lstStyle/>
            <a:p>
              <a:endParaRPr lang="zh-CN" altLang="en-US"/>
            </a:p>
          </p:txBody>
        </p:sp>
        <p:sp>
          <p:nvSpPr>
            <p:cNvPr id="162" name="图形 40" descr="处理器 纯色填充"/>
            <p:cNvSpPr/>
            <p:nvPr/>
          </p:nvSpPr>
          <p:spPr>
            <a:xfrm>
              <a:off x="9147810" y="3067050"/>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grpFill/>
            <a:ln w="15875" cap="flat">
              <a:solidFill>
                <a:schemeClr val="accent1"/>
              </a:solidFill>
              <a:prstDash val="solid"/>
              <a:miter/>
            </a:ln>
          </p:spPr>
          <p:txBody>
            <a:bodyPr rtlCol="0" anchor="ctr"/>
            <a:lstStyle/>
            <a:p>
              <a:endParaRPr lang="zh-CN" altLang="en-US"/>
            </a:p>
          </p:txBody>
        </p:sp>
        <p:sp>
          <p:nvSpPr>
            <p:cNvPr id="187" name="图形 40" descr="处理器 纯色填充"/>
            <p:cNvSpPr/>
            <p:nvPr/>
          </p:nvSpPr>
          <p:spPr>
            <a:xfrm>
              <a:off x="8995410" y="3067050"/>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grpFill/>
            <a:ln w="15875" cap="flat">
              <a:solidFill>
                <a:schemeClr val="accent1"/>
              </a:solidFill>
              <a:prstDash val="solid"/>
              <a:miter/>
            </a:ln>
          </p:spPr>
          <p:txBody>
            <a:bodyPr rtlCol="0" anchor="ctr"/>
            <a:lstStyle/>
            <a:p>
              <a:endParaRPr lang="zh-CN" altLang="en-US"/>
            </a:p>
          </p:txBody>
        </p:sp>
        <p:sp>
          <p:nvSpPr>
            <p:cNvPr id="188" name="图形 40" descr="处理器 纯色填充"/>
            <p:cNvSpPr/>
            <p:nvPr/>
          </p:nvSpPr>
          <p:spPr>
            <a:xfrm>
              <a:off x="9071610" y="3067050"/>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grpFill/>
            <a:ln w="15875" cap="flat">
              <a:solidFill>
                <a:schemeClr val="accent1"/>
              </a:solidFill>
              <a:prstDash val="solid"/>
              <a:miter/>
            </a:ln>
          </p:spPr>
          <p:txBody>
            <a:bodyPr rtlCol="0" anchor="ctr"/>
            <a:lstStyle/>
            <a:p>
              <a:endParaRPr lang="zh-CN" altLang="en-US"/>
            </a:p>
          </p:txBody>
        </p:sp>
        <p:sp>
          <p:nvSpPr>
            <p:cNvPr id="189" name="图形 40" descr="处理器 纯色填充"/>
            <p:cNvSpPr/>
            <p:nvPr/>
          </p:nvSpPr>
          <p:spPr>
            <a:xfrm>
              <a:off x="9071610" y="3724275"/>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grpFill/>
            <a:ln w="15875" cap="flat">
              <a:solidFill>
                <a:schemeClr val="accent1"/>
              </a:solidFill>
              <a:prstDash val="solid"/>
              <a:miter/>
            </a:ln>
          </p:spPr>
          <p:txBody>
            <a:bodyPr rtlCol="0" anchor="ctr"/>
            <a:lstStyle/>
            <a:p>
              <a:endParaRPr lang="zh-CN" altLang="en-US"/>
            </a:p>
          </p:txBody>
        </p:sp>
        <p:sp>
          <p:nvSpPr>
            <p:cNvPr id="190" name="图形 40" descr="处理器 纯色填充"/>
            <p:cNvSpPr/>
            <p:nvPr/>
          </p:nvSpPr>
          <p:spPr>
            <a:xfrm>
              <a:off x="8995410" y="3724275"/>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grpFill/>
            <a:ln w="15875" cap="flat">
              <a:solidFill>
                <a:schemeClr val="accent1"/>
              </a:solidFill>
              <a:prstDash val="solid"/>
              <a:miter/>
            </a:ln>
          </p:spPr>
          <p:txBody>
            <a:bodyPr rtlCol="0" anchor="ctr"/>
            <a:lstStyle/>
            <a:p>
              <a:endParaRPr lang="zh-CN" altLang="en-US"/>
            </a:p>
          </p:txBody>
        </p:sp>
        <p:sp>
          <p:nvSpPr>
            <p:cNvPr id="191" name="图形 40" descr="处理器 纯色填充"/>
            <p:cNvSpPr/>
            <p:nvPr/>
          </p:nvSpPr>
          <p:spPr>
            <a:xfrm>
              <a:off x="9147810" y="3724275"/>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grpFill/>
            <a:ln w="15875" cap="flat">
              <a:solidFill>
                <a:schemeClr val="accent1"/>
              </a:solidFill>
              <a:prstDash val="solid"/>
              <a:miter/>
            </a:ln>
          </p:spPr>
          <p:txBody>
            <a:bodyPr rtlCol="0" anchor="ctr"/>
            <a:lstStyle/>
            <a:p>
              <a:endParaRPr lang="zh-CN" altLang="en-US"/>
            </a:p>
          </p:txBody>
        </p:sp>
        <p:sp>
          <p:nvSpPr>
            <p:cNvPr id="192" name="图形 40" descr="处理器 纯色填充"/>
            <p:cNvSpPr/>
            <p:nvPr/>
          </p:nvSpPr>
          <p:spPr>
            <a:xfrm>
              <a:off x="9224010" y="3724275"/>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grpFill/>
            <a:ln w="15875" cap="flat">
              <a:solidFill>
                <a:schemeClr val="accent1"/>
              </a:solidFill>
              <a:prstDash val="solid"/>
              <a:miter/>
            </a:ln>
          </p:spPr>
          <p:txBody>
            <a:bodyPr rtlCol="0" anchor="ctr"/>
            <a:lstStyle/>
            <a:p>
              <a:endParaRPr lang="zh-CN" altLang="en-US"/>
            </a:p>
          </p:txBody>
        </p:sp>
        <p:sp>
          <p:nvSpPr>
            <p:cNvPr id="193" name="图形 40" descr="处理器 纯色填充"/>
            <p:cNvSpPr/>
            <p:nvPr/>
          </p:nvSpPr>
          <p:spPr>
            <a:xfrm>
              <a:off x="9300210" y="3724275"/>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grpFill/>
            <a:ln w="15875" cap="flat">
              <a:solidFill>
                <a:schemeClr val="accent1"/>
              </a:solidFill>
              <a:prstDash val="solid"/>
              <a:miter/>
            </a:ln>
          </p:spPr>
          <p:txBody>
            <a:bodyPr rtlCol="0" anchor="ctr"/>
            <a:lstStyle/>
            <a:p>
              <a:endParaRPr lang="zh-CN" altLang="en-US"/>
            </a:p>
          </p:txBody>
        </p:sp>
        <p:sp>
          <p:nvSpPr>
            <p:cNvPr id="194" name="图形 40" descr="处理器 纯色填充"/>
            <p:cNvSpPr/>
            <p:nvPr/>
          </p:nvSpPr>
          <p:spPr>
            <a:xfrm>
              <a:off x="9376410" y="3724275"/>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grpFill/>
            <a:ln w="15875" cap="flat">
              <a:solidFill>
                <a:schemeClr val="accent1"/>
              </a:solidFill>
              <a:prstDash val="solid"/>
              <a:miter/>
            </a:ln>
          </p:spPr>
          <p:txBody>
            <a:bodyPr rtlCol="0" anchor="ctr"/>
            <a:lstStyle/>
            <a:p>
              <a:endParaRPr lang="zh-CN" altLang="en-US"/>
            </a:p>
          </p:txBody>
        </p:sp>
        <p:sp>
          <p:nvSpPr>
            <p:cNvPr id="195" name="图形 40" descr="处理器 纯色填充"/>
            <p:cNvSpPr/>
            <p:nvPr/>
          </p:nvSpPr>
          <p:spPr>
            <a:xfrm>
              <a:off x="9081135" y="3305175"/>
              <a:ext cx="247650" cy="247650"/>
            </a:xfrm>
            <a:custGeom>
              <a:avLst/>
              <a:gdLst>
                <a:gd name="connsiteX0" fmla="*/ 0 w 247650"/>
                <a:gd name="connsiteY0" fmla="*/ 0 h 247650"/>
                <a:gd name="connsiteX1" fmla="*/ 247650 w 247650"/>
                <a:gd name="connsiteY1" fmla="*/ 0 h 247650"/>
                <a:gd name="connsiteX2" fmla="*/ 247650 w 247650"/>
                <a:gd name="connsiteY2" fmla="*/ 247650 h 247650"/>
                <a:gd name="connsiteX3" fmla="*/ 0 w 247650"/>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247650" h="247650">
                  <a:moveTo>
                    <a:pt x="0" y="0"/>
                  </a:moveTo>
                  <a:lnTo>
                    <a:pt x="247650" y="0"/>
                  </a:lnTo>
                  <a:lnTo>
                    <a:pt x="247650" y="247650"/>
                  </a:lnTo>
                  <a:lnTo>
                    <a:pt x="0" y="247650"/>
                  </a:lnTo>
                  <a:close/>
                </a:path>
              </a:pathLst>
            </a:custGeom>
            <a:grpFill/>
            <a:ln w="15875" cap="flat">
              <a:solidFill>
                <a:schemeClr val="accent1"/>
              </a:solidFill>
              <a:prstDash val="solid"/>
              <a:miter/>
            </a:ln>
          </p:spPr>
          <p:txBody>
            <a:bodyPr rtlCol="0" anchor="ctr"/>
            <a:lstStyle/>
            <a:p>
              <a:endParaRPr lang="zh-CN" altLang="en-US"/>
            </a:p>
          </p:txBody>
        </p:sp>
        <p:sp>
          <p:nvSpPr>
            <p:cNvPr id="196" name="图形 40" descr="处理器 纯色填充"/>
            <p:cNvSpPr/>
            <p:nvPr/>
          </p:nvSpPr>
          <p:spPr>
            <a:xfrm>
              <a:off x="8947785" y="3171825"/>
              <a:ext cx="514350" cy="514350"/>
            </a:xfrm>
            <a:custGeom>
              <a:avLst/>
              <a:gdLst>
                <a:gd name="connsiteX0" fmla="*/ 476250 w 514350"/>
                <a:gd name="connsiteY0" fmla="*/ 0 h 514350"/>
                <a:gd name="connsiteX1" fmla="*/ 38100 w 514350"/>
                <a:gd name="connsiteY1" fmla="*/ 0 h 514350"/>
                <a:gd name="connsiteX2" fmla="*/ 0 w 514350"/>
                <a:gd name="connsiteY2" fmla="*/ 38100 h 514350"/>
                <a:gd name="connsiteX3" fmla="*/ 0 w 514350"/>
                <a:gd name="connsiteY3" fmla="*/ 476250 h 514350"/>
                <a:gd name="connsiteX4" fmla="*/ 38100 w 514350"/>
                <a:gd name="connsiteY4" fmla="*/ 514350 h 514350"/>
                <a:gd name="connsiteX5" fmla="*/ 476250 w 514350"/>
                <a:gd name="connsiteY5" fmla="*/ 514350 h 514350"/>
                <a:gd name="connsiteX6" fmla="*/ 514350 w 514350"/>
                <a:gd name="connsiteY6" fmla="*/ 476250 h 514350"/>
                <a:gd name="connsiteX7" fmla="*/ 514350 w 514350"/>
                <a:gd name="connsiteY7" fmla="*/ 38100 h 514350"/>
                <a:gd name="connsiteX8" fmla="*/ 476250 w 514350"/>
                <a:gd name="connsiteY8" fmla="*/ 0 h 514350"/>
                <a:gd name="connsiteX9" fmla="*/ 419100 w 514350"/>
                <a:gd name="connsiteY9" fmla="*/ 419100 h 514350"/>
                <a:gd name="connsiteX10" fmla="*/ 95250 w 514350"/>
                <a:gd name="connsiteY10" fmla="*/ 419100 h 514350"/>
                <a:gd name="connsiteX11" fmla="*/ 95250 w 514350"/>
                <a:gd name="connsiteY11" fmla="*/ 95250 h 514350"/>
                <a:gd name="connsiteX12" fmla="*/ 419100 w 514350"/>
                <a:gd name="connsiteY12" fmla="*/ 952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50" h="514350">
                  <a:moveTo>
                    <a:pt x="476250" y="0"/>
                  </a:moveTo>
                  <a:lnTo>
                    <a:pt x="38100" y="0"/>
                  </a:lnTo>
                  <a:cubicBezTo>
                    <a:pt x="17058" y="0"/>
                    <a:pt x="0" y="17058"/>
                    <a:pt x="0" y="38100"/>
                  </a:cubicBezTo>
                  <a:lnTo>
                    <a:pt x="0" y="476250"/>
                  </a:lnTo>
                  <a:cubicBezTo>
                    <a:pt x="0" y="497292"/>
                    <a:pt x="17058" y="514350"/>
                    <a:pt x="38100" y="514350"/>
                  </a:cubicBezTo>
                  <a:lnTo>
                    <a:pt x="476250" y="514350"/>
                  </a:lnTo>
                  <a:cubicBezTo>
                    <a:pt x="497292" y="514350"/>
                    <a:pt x="514350" y="497292"/>
                    <a:pt x="514350" y="476250"/>
                  </a:cubicBezTo>
                  <a:lnTo>
                    <a:pt x="514350" y="38100"/>
                  </a:lnTo>
                  <a:cubicBezTo>
                    <a:pt x="514350" y="17058"/>
                    <a:pt x="497292" y="0"/>
                    <a:pt x="476250" y="0"/>
                  </a:cubicBezTo>
                  <a:close/>
                  <a:moveTo>
                    <a:pt x="419100" y="419100"/>
                  </a:moveTo>
                  <a:lnTo>
                    <a:pt x="95250" y="419100"/>
                  </a:lnTo>
                  <a:lnTo>
                    <a:pt x="95250" y="95250"/>
                  </a:lnTo>
                  <a:lnTo>
                    <a:pt x="419100" y="95250"/>
                  </a:lnTo>
                  <a:close/>
                </a:path>
              </a:pathLst>
            </a:custGeom>
            <a:grpFill/>
            <a:ln w="15875" cap="flat">
              <a:solidFill>
                <a:schemeClr val="accent1"/>
              </a:solidFill>
              <a:prstDash val="solid"/>
              <a:miter/>
            </a:ln>
          </p:spPr>
          <p:txBody>
            <a:bodyPr rtlCol="0" anchor="ctr"/>
            <a:lstStyle/>
            <a:p>
              <a:endParaRPr lang="zh-CN" altLang="en-US"/>
            </a:p>
          </p:txBody>
        </p:sp>
      </p:grpSp>
      <p:grpSp>
        <p:nvGrpSpPr>
          <p:cNvPr id="197" name="组合 196"/>
          <p:cNvGrpSpPr/>
          <p:nvPr/>
        </p:nvGrpSpPr>
        <p:grpSpPr>
          <a:xfrm>
            <a:off x="9962999" y="3470481"/>
            <a:ext cx="763687" cy="386182"/>
            <a:chOff x="10340340" y="3217544"/>
            <a:chExt cx="838200" cy="423862"/>
          </a:xfrm>
          <a:noFill/>
        </p:grpSpPr>
        <p:sp>
          <p:nvSpPr>
            <p:cNvPr id="198" name="图形 42" descr="投影仪 纯色填充"/>
            <p:cNvSpPr/>
            <p:nvPr/>
          </p:nvSpPr>
          <p:spPr>
            <a:xfrm>
              <a:off x="10340340" y="3217544"/>
              <a:ext cx="838200" cy="423862"/>
            </a:xfrm>
            <a:custGeom>
              <a:avLst/>
              <a:gdLst>
                <a:gd name="connsiteX0" fmla="*/ 762000 w 838200"/>
                <a:gd name="connsiteY0" fmla="*/ 190500 h 423862"/>
                <a:gd name="connsiteX1" fmla="*/ 571500 w 838200"/>
                <a:gd name="connsiteY1" fmla="*/ 190500 h 423862"/>
                <a:gd name="connsiteX2" fmla="*/ 552450 w 838200"/>
                <a:gd name="connsiteY2" fmla="*/ 171450 h 423862"/>
                <a:gd name="connsiteX3" fmla="*/ 571500 w 838200"/>
                <a:gd name="connsiteY3" fmla="*/ 152400 h 423862"/>
                <a:gd name="connsiteX4" fmla="*/ 762000 w 838200"/>
                <a:gd name="connsiteY4" fmla="*/ 152400 h 423862"/>
                <a:gd name="connsiteX5" fmla="*/ 781050 w 838200"/>
                <a:gd name="connsiteY5" fmla="*/ 171450 h 423862"/>
                <a:gd name="connsiteX6" fmla="*/ 762000 w 838200"/>
                <a:gd name="connsiteY6" fmla="*/ 190500 h 423862"/>
                <a:gd name="connsiteX7" fmla="*/ 762000 w 838200"/>
                <a:gd name="connsiteY7" fmla="*/ 285750 h 423862"/>
                <a:gd name="connsiteX8" fmla="*/ 571500 w 838200"/>
                <a:gd name="connsiteY8" fmla="*/ 285750 h 423862"/>
                <a:gd name="connsiteX9" fmla="*/ 552450 w 838200"/>
                <a:gd name="connsiteY9" fmla="*/ 266700 h 423862"/>
                <a:gd name="connsiteX10" fmla="*/ 571500 w 838200"/>
                <a:gd name="connsiteY10" fmla="*/ 247650 h 423862"/>
                <a:gd name="connsiteX11" fmla="*/ 762000 w 838200"/>
                <a:gd name="connsiteY11" fmla="*/ 247650 h 423862"/>
                <a:gd name="connsiteX12" fmla="*/ 781050 w 838200"/>
                <a:gd name="connsiteY12" fmla="*/ 266700 h 423862"/>
                <a:gd name="connsiteX13" fmla="*/ 762000 w 838200"/>
                <a:gd name="connsiteY13" fmla="*/ 285750 h 423862"/>
                <a:gd name="connsiteX14" fmla="*/ 333375 w 838200"/>
                <a:gd name="connsiteY14" fmla="*/ 361950 h 423862"/>
                <a:gd name="connsiteX15" fmla="*/ 171450 w 838200"/>
                <a:gd name="connsiteY15" fmla="*/ 200025 h 423862"/>
                <a:gd name="connsiteX16" fmla="*/ 333375 w 838200"/>
                <a:gd name="connsiteY16" fmla="*/ 38100 h 423862"/>
                <a:gd name="connsiteX17" fmla="*/ 495300 w 838200"/>
                <a:gd name="connsiteY17" fmla="*/ 200025 h 423862"/>
                <a:gd name="connsiteX18" fmla="*/ 333375 w 838200"/>
                <a:gd name="connsiteY18" fmla="*/ 361950 h 423862"/>
                <a:gd name="connsiteX19" fmla="*/ 66675 w 838200"/>
                <a:gd name="connsiteY19" fmla="*/ 147638 h 423862"/>
                <a:gd name="connsiteX20" fmla="*/ 47625 w 838200"/>
                <a:gd name="connsiteY20" fmla="*/ 128588 h 423862"/>
                <a:gd name="connsiteX21" fmla="*/ 66675 w 838200"/>
                <a:gd name="connsiteY21" fmla="*/ 109538 h 423862"/>
                <a:gd name="connsiteX22" fmla="*/ 85725 w 838200"/>
                <a:gd name="connsiteY22" fmla="*/ 128588 h 423862"/>
                <a:gd name="connsiteX23" fmla="*/ 66675 w 838200"/>
                <a:gd name="connsiteY23" fmla="*/ 147638 h 423862"/>
                <a:gd name="connsiteX24" fmla="*/ 800100 w 838200"/>
                <a:gd name="connsiteY24" fmla="*/ 61913 h 423862"/>
                <a:gd name="connsiteX25" fmla="*/ 781050 w 838200"/>
                <a:gd name="connsiteY25" fmla="*/ 61913 h 423862"/>
                <a:gd name="connsiteX26" fmla="*/ 781050 w 838200"/>
                <a:gd name="connsiteY26" fmla="*/ 76200 h 423862"/>
                <a:gd name="connsiteX27" fmla="*/ 762000 w 838200"/>
                <a:gd name="connsiteY27" fmla="*/ 95250 h 423862"/>
                <a:gd name="connsiteX28" fmla="*/ 742950 w 838200"/>
                <a:gd name="connsiteY28" fmla="*/ 76200 h 423862"/>
                <a:gd name="connsiteX29" fmla="*/ 742950 w 838200"/>
                <a:gd name="connsiteY29" fmla="*/ 61913 h 423862"/>
                <a:gd name="connsiteX30" fmla="*/ 685800 w 838200"/>
                <a:gd name="connsiteY30" fmla="*/ 61913 h 423862"/>
                <a:gd name="connsiteX31" fmla="*/ 685800 w 838200"/>
                <a:gd name="connsiteY31" fmla="*/ 76200 h 423862"/>
                <a:gd name="connsiteX32" fmla="*/ 666750 w 838200"/>
                <a:gd name="connsiteY32" fmla="*/ 95250 h 423862"/>
                <a:gd name="connsiteX33" fmla="*/ 647700 w 838200"/>
                <a:gd name="connsiteY33" fmla="*/ 76200 h 423862"/>
                <a:gd name="connsiteX34" fmla="*/ 647700 w 838200"/>
                <a:gd name="connsiteY34" fmla="*/ 61913 h 423862"/>
                <a:gd name="connsiteX35" fmla="*/ 590550 w 838200"/>
                <a:gd name="connsiteY35" fmla="*/ 61913 h 423862"/>
                <a:gd name="connsiteX36" fmla="*/ 590550 w 838200"/>
                <a:gd name="connsiteY36" fmla="*/ 76200 h 423862"/>
                <a:gd name="connsiteX37" fmla="*/ 571500 w 838200"/>
                <a:gd name="connsiteY37" fmla="*/ 95250 h 423862"/>
                <a:gd name="connsiteX38" fmla="*/ 552450 w 838200"/>
                <a:gd name="connsiteY38" fmla="*/ 76200 h 423862"/>
                <a:gd name="connsiteX39" fmla="*/ 552450 w 838200"/>
                <a:gd name="connsiteY39" fmla="*/ 61913 h 423862"/>
                <a:gd name="connsiteX40" fmla="*/ 478155 w 838200"/>
                <a:gd name="connsiteY40" fmla="*/ 61913 h 423862"/>
                <a:gd name="connsiteX41" fmla="*/ 333375 w 838200"/>
                <a:gd name="connsiteY41" fmla="*/ 0 h 423862"/>
                <a:gd name="connsiteX42" fmla="*/ 188595 w 838200"/>
                <a:gd name="connsiteY42" fmla="*/ 61913 h 423862"/>
                <a:gd name="connsiteX43" fmla="*/ 38100 w 838200"/>
                <a:gd name="connsiteY43" fmla="*/ 61913 h 423862"/>
                <a:gd name="connsiteX44" fmla="*/ 0 w 838200"/>
                <a:gd name="connsiteY44" fmla="*/ 100013 h 423862"/>
                <a:gd name="connsiteX45" fmla="*/ 0 w 838200"/>
                <a:gd name="connsiteY45" fmla="*/ 328613 h 423862"/>
                <a:gd name="connsiteX46" fmla="*/ 38100 w 838200"/>
                <a:gd name="connsiteY46" fmla="*/ 366713 h 423862"/>
                <a:gd name="connsiteX47" fmla="*/ 95250 w 838200"/>
                <a:gd name="connsiteY47" fmla="*/ 366713 h 423862"/>
                <a:gd name="connsiteX48" fmla="*/ 76200 w 838200"/>
                <a:gd name="connsiteY48" fmla="*/ 423863 h 423862"/>
                <a:gd name="connsiteX49" fmla="*/ 133350 w 838200"/>
                <a:gd name="connsiteY49" fmla="*/ 423863 h 423862"/>
                <a:gd name="connsiteX50" fmla="*/ 152400 w 838200"/>
                <a:gd name="connsiteY50" fmla="*/ 366713 h 423862"/>
                <a:gd name="connsiteX51" fmla="*/ 222885 w 838200"/>
                <a:gd name="connsiteY51" fmla="*/ 366713 h 423862"/>
                <a:gd name="connsiteX52" fmla="*/ 443865 w 838200"/>
                <a:gd name="connsiteY52" fmla="*/ 366713 h 423862"/>
                <a:gd name="connsiteX53" fmla="*/ 685800 w 838200"/>
                <a:gd name="connsiteY53" fmla="*/ 366713 h 423862"/>
                <a:gd name="connsiteX54" fmla="*/ 704850 w 838200"/>
                <a:gd name="connsiteY54" fmla="*/ 423863 h 423862"/>
                <a:gd name="connsiteX55" fmla="*/ 762000 w 838200"/>
                <a:gd name="connsiteY55" fmla="*/ 423863 h 423862"/>
                <a:gd name="connsiteX56" fmla="*/ 742950 w 838200"/>
                <a:gd name="connsiteY56" fmla="*/ 366713 h 423862"/>
                <a:gd name="connsiteX57" fmla="*/ 800100 w 838200"/>
                <a:gd name="connsiteY57" fmla="*/ 366713 h 423862"/>
                <a:gd name="connsiteX58" fmla="*/ 838200 w 838200"/>
                <a:gd name="connsiteY58" fmla="*/ 328613 h 423862"/>
                <a:gd name="connsiteX59" fmla="*/ 838200 w 838200"/>
                <a:gd name="connsiteY59" fmla="*/ 100013 h 423862"/>
                <a:gd name="connsiteX60" fmla="*/ 800100 w 838200"/>
                <a:gd name="connsiteY60" fmla="*/ 61913 h 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38200" h="423862">
                  <a:moveTo>
                    <a:pt x="762000" y="190500"/>
                  </a:moveTo>
                  <a:lnTo>
                    <a:pt x="571500" y="190500"/>
                  </a:lnTo>
                  <a:cubicBezTo>
                    <a:pt x="561023" y="190500"/>
                    <a:pt x="552450" y="181928"/>
                    <a:pt x="552450" y="171450"/>
                  </a:cubicBezTo>
                  <a:cubicBezTo>
                    <a:pt x="552450" y="160973"/>
                    <a:pt x="561023" y="152400"/>
                    <a:pt x="571500" y="152400"/>
                  </a:cubicBezTo>
                  <a:lnTo>
                    <a:pt x="762000" y="152400"/>
                  </a:lnTo>
                  <a:cubicBezTo>
                    <a:pt x="772478" y="152400"/>
                    <a:pt x="781050" y="160973"/>
                    <a:pt x="781050" y="171450"/>
                  </a:cubicBezTo>
                  <a:cubicBezTo>
                    <a:pt x="781050" y="181928"/>
                    <a:pt x="772478" y="190500"/>
                    <a:pt x="762000" y="190500"/>
                  </a:cubicBezTo>
                  <a:close/>
                  <a:moveTo>
                    <a:pt x="762000" y="285750"/>
                  </a:moveTo>
                  <a:lnTo>
                    <a:pt x="571500" y="285750"/>
                  </a:lnTo>
                  <a:cubicBezTo>
                    <a:pt x="561023" y="285750"/>
                    <a:pt x="552450" y="277178"/>
                    <a:pt x="552450" y="266700"/>
                  </a:cubicBezTo>
                  <a:cubicBezTo>
                    <a:pt x="552450" y="256223"/>
                    <a:pt x="561023" y="247650"/>
                    <a:pt x="571500" y="247650"/>
                  </a:cubicBezTo>
                  <a:lnTo>
                    <a:pt x="762000" y="247650"/>
                  </a:lnTo>
                  <a:cubicBezTo>
                    <a:pt x="772478" y="247650"/>
                    <a:pt x="781050" y="256223"/>
                    <a:pt x="781050" y="266700"/>
                  </a:cubicBezTo>
                  <a:cubicBezTo>
                    <a:pt x="781050" y="277178"/>
                    <a:pt x="772478" y="285750"/>
                    <a:pt x="762000" y="285750"/>
                  </a:cubicBezTo>
                  <a:close/>
                  <a:moveTo>
                    <a:pt x="333375" y="361950"/>
                  </a:moveTo>
                  <a:cubicBezTo>
                    <a:pt x="243840" y="361950"/>
                    <a:pt x="171450" y="289560"/>
                    <a:pt x="171450" y="200025"/>
                  </a:cubicBezTo>
                  <a:cubicBezTo>
                    <a:pt x="171450" y="110490"/>
                    <a:pt x="243840" y="38100"/>
                    <a:pt x="333375" y="38100"/>
                  </a:cubicBezTo>
                  <a:cubicBezTo>
                    <a:pt x="422910" y="38100"/>
                    <a:pt x="495300" y="110490"/>
                    <a:pt x="495300" y="200025"/>
                  </a:cubicBezTo>
                  <a:cubicBezTo>
                    <a:pt x="495300" y="289560"/>
                    <a:pt x="422910" y="361950"/>
                    <a:pt x="333375" y="361950"/>
                  </a:cubicBezTo>
                  <a:close/>
                  <a:moveTo>
                    <a:pt x="66675" y="147638"/>
                  </a:moveTo>
                  <a:cubicBezTo>
                    <a:pt x="56197" y="147638"/>
                    <a:pt x="47625" y="139065"/>
                    <a:pt x="47625" y="128588"/>
                  </a:cubicBezTo>
                  <a:cubicBezTo>
                    <a:pt x="47625" y="118110"/>
                    <a:pt x="56197" y="109538"/>
                    <a:pt x="66675" y="109538"/>
                  </a:cubicBezTo>
                  <a:cubicBezTo>
                    <a:pt x="77153" y="109538"/>
                    <a:pt x="85725" y="118110"/>
                    <a:pt x="85725" y="128588"/>
                  </a:cubicBezTo>
                  <a:cubicBezTo>
                    <a:pt x="85725" y="139065"/>
                    <a:pt x="77153" y="147638"/>
                    <a:pt x="66675" y="147638"/>
                  </a:cubicBezTo>
                  <a:close/>
                  <a:moveTo>
                    <a:pt x="800100" y="61913"/>
                  </a:moveTo>
                  <a:lnTo>
                    <a:pt x="781050" y="61913"/>
                  </a:lnTo>
                  <a:lnTo>
                    <a:pt x="781050" y="76200"/>
                  </a:lnTo>
                  <a:cubicBezTo>
                    <a:pt x="781050" y="86678"/>
                    <a:pt x="772478" y="95250"/>
                    <a:pt x="762000" y="95250"/>
                  </a:cubicBezTo>
                  <a:cubicBezTo>
                    <a:pt x="751523" y="95250"/>
                    <a:pt x="742950" y="86678"/>
                    <a:pt x="742950" y="76200"/>
                  </a:cubicBezTo>
                  <a:lnTo>
                    <a:pt x="742950" y="61913"/>
                  </a:lnTo>
                  <a:lnTo>
                    <a:pt x="685800" y="61913"/>
                  </a:lnTo>
                  <a:lnTo>
                    <a:pt x="685800" y="76200"/>
                  </a:lnTo>
                  <a:cubicBezTo>
                    <a:pt x="685800" y="86678"/>
                    <a:pt x="677228" y="95250"/>
                    <a:pt x="666750" y="95250"/>
                  </a:cubicBezTo>
                  <a:cubicBezTo>
                    <a:pt x="656273" y="95250"/>
                    <a:pt x="647700" y="86678"/>
                    <a:pt x="647700" y="76200"/>
                  </a:cubicBezTo>
                  <a:lnTo>
                    <a:pt x="647700" y="61913"/>
                  </a:lnTo>
                  <a:lnTo>
                    <a:pt x="590550" y="61913"/>
                  </a:lnTo>
                  <a:lnTo>
                    <a:pt x="590550" y="76200"/>
                  </a:lnTo>
                  <a:cubicBezTo>
                    <a:pt x="590550" y="86678"/>
                    <a:pt x="581978" y="95250"/>
                    <a:pt x="571500" y="95250"/>
                  </a:cubicBezTo>
                  <a:cubicBezTo>
                    <a:pt x="561023" y="95250"/>
                    <a:pt x="552450" y="86678"/>
                    <a:pt x="552450" y="76200"/>
                  </a:cubicBezTo>
                  <a:lnTo>
                    <a:pt x="552450" y="61913"/>
                  </a:lnTo>
                  <a:lnTo>
                    <a:pt x="478155" y="61913"/>
                  </a:lnTo>
                  <a:cubicBezTo>
                    <a:pt x="440055" y="21908"/>
                    <a:pt x="388620" y="0"/>
                    <a:pt x="333375" y="0"/>
                  </a:cubicBezTo>
                  <a:cubicBezTo>
                    <a:pt x="279083" y="0"/>
                    <a:pt x="226695" y="21908"/>
                    <a:pt x="188595" y="61913"/>
                  </a:cubicBezTo>
                  <a:lnTo>
                    <a:pt x="38100" y="61913"/>
                  </a:lnTo>
                  <a:cubicBezTo>
                    <a:pt x="17145" y="61913"/>
                    <a:pt x="0" y="79057"/>
                    <a:pt x="0" y="100013"/>
                  </a:cubicBezTo>
                  <a:lnTo>
                    <a:pt x="0" y="328613"/>
                  </a:lnTo>
                  <a:cubicBezTo>
                    <a:pt x="0" y="349568"/>
                    <a:pt x="17145" y="366713"/>
                    <a:pt x="38100" y="366713"/>
                  </a:cubicBezTo>
                  <a:lnTo>
                    <a:pt x="95250" y="366713"/>
                  </a:lnTo>
                  <a:lnTo>
                    <a:pt x="76200" y="423863"/>
                  </a:lnTo>
                  <a:lnTo>
                    <a:pt x="133350" y="423863"/>
                  </a:lnTo>
                  <a:lnTo>
                    <a:pt x="152400" y="366713"/>
                  </a:lnTo>
                  <a:lnTo>
                    <a:pt x="222885" y="366713"/>
                  </a:lnTo>
                  <a:cubicBezTo>
                    <a:pt x="289560" y="411480"/>
                    <a:pt x="377190" y="411480"/>
                    <a:pt x="443865" y="366713"/>
                  </a:cubicBezTo>
                  <a:lnTo>
                    <a:pt x="685800" y="366713"/>
                  </a:lnTo>
                  <a:lnTo>
                    <a:pt x="704850" y="423863"/>
                  </a:lnTo>
                  <a:lnTo>
                    <a:pt x="762000" y="423863"/>
                  </a:lnTo>
                  <a:lnTo>
                    <a:pt x="742950" y="366713"/>
                  </a:lnTo>
                  <a:lnTo>
                    <a:pt x="800100" y="366713"/>
                  </a:lnTo>
                  <a:cubicBezTo>
                    <a:pt x="821055" y="366713"/>
                    <a:pt x="838200" y="349568"/>
                    <a:pt x="838200" y="328613"/>
                  </a:cubicBezTo>
                  <a:lnTo>
                    <a:pt x="838200" y="100013"/>
                  </a:lnTo>
                  <a:cubicBezTo>
                    <a:pt x="838200" y="78105"/>
                    <a:pt x="821055" y="61913"/>
                    <a:pt x="800100" y="61913"/>
                  </a:cubicBezTo>
                  <a:close/>
                </a:path>
              </a:pathLst>
            </a:custGeom>
            <a:grpFill/>
            <a:ln w="15875" cap="flat">
              <a:solidFill>
                <a:schemeClr val="accent1"/>
              </a:solidFill>
              <a:prstDash val="solid"/>
              <a:miter/>
            </a:ln>
          </p:spPr>
          <p:txBody>
            <a:bodyPr rtlCol="0" anchor="ctr"/>
            <a:lstStyle/>
            <a:p>
              <a:endParaRPr lang="zh-CN" altLang="en-US"/>
            </a:p>
          </p:txBody>
        </p:sp>
        <p:sp>
          <p:nvSpPr>
            <p:cNvPr id="199" name="图形 42" descr="投影仪 纯色填充"/>
            <p:cNvSpPr/>
            <p:nvPr/>
          </p:nvSpPr>
          <p:spPr>
            <a:xfrm>
              <a:off x="10553700" y="3294697"/>
              <a:ext cx="240030" cy="240030"/>
            </a:xfrm>
            <a:custGeom>
              <a:avLst/>
              <a:gdLst>
                <a:gd name="connsiteX0" fmla="*/ 240030 w 240030"/>
                <a:gd name="connsiteY0" fmla="*/ 120015 h 240030"/>
                <a:gd name="connsiteX1" fmla="*/ 120015 w 240030"/>
                <a:gd name="connsiteY1" fmla="*/ 240030 h 240030"/>
                <a:gd name="connsiteX2" fmla="*/ 0 w 240030"/>
                <a:gd name="connsiteY2" fmla="*/ 120015 h 240030"/>
                <a:gd name="connsiteX3" fmla="*/ 120015 w 240030"/>
                <a:gd name="connsiteY3" fmla="*/ 0 h 240030"/>
                <a:gd name="connsiteX4" fmla="*/ 240030 w 240030"/>
                <a:gd name="connsiteY4" fmla="*/ 120015 h 24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 h="240030">
                  <a:moveTo>
                    <a:pt x="240030" y="120015"/>
                  </a:moveTo>
                  <a:cubicBezTo>
                    <a:pt x="240030" y="186297"/>
                    <a:pt x="186297" y="240030"/>
                    <a:pt x="120015" y="240030"/>
                  </a:cubicBezTo>
                  <a:cubicBezTo>
                    <a:pt x="53733" y="240030"/>
                    <a:pt x="0" y="186297"/>
                    <a:pt x="0" y="120015"/>
                  </a:cubicBezTo>
                  <a:cubicBezTo>
                    <a:pt x="0" y="53733"/>
                    <a:pt x="53733" y="0"/>
                    <a:pt x="120015" y="0"/>
                  </a:cubicBezTo>
                  <a:cubicBezTo>
                    <a:pt x="186297" y="0"/>
                    <a:pt x="240030" y="53733"/>
                    <a:pt x="240030" y="120015"/>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200" name="组合 199"/>
          <p:cNvGrpSpPr/>
          <p:nvPr/>
        </p:nvGrpSpPr>
        <p:grpSpPr>
          <a:xfrm>
            <a:off x="1543352" y="4359135"/>
            <a:ext cx="607478" cy="607478"/>
            <a:chOff x="1099185" y="4192905"/>
            <a:chExt cx="666750" cy="666750"/>
          </a:xfrm>
          <a:noFill/>
        </p:grpSpPr>
        <p:sp>
          <p:nvSpPr>
            <p:cNvPr id="201" name="图形 44" descr="QR 代码 纯色填充"/>
            <p:cNvSpPr/>
            <p:nvPr/>
          </p:nvSpPr>
          <p:spPr>
            <a:xfrm>
              <a:off x="1099185" y="4192905"/>
              <a:ext cx="190500" cy="190500"/>
            </a:xfrm>
            <a:custGeom>
              <a:avLst/>
              <a:gdLst>
                <a:gd name="connsiteX0" fmla="*/ 133350 w 190500"/>
                <a:gd name="connsiteY0" fmla="*/ 57150 h 190500"/>
                <a:gd name="connsiteX1" fmla="*/ 133350 w 190500"/>
                <a:gd name="connsiteY1" fmla="*/ 133350 h 190500"/>
                <a:gd name="connsiteX2" fmla="*/ 57150 w 190500"/>
                <a:gd name="connsiteY2" fmla="*/ 133350 h 190500"/>
                <a:gd name="connsiteX3" fmla="*/ 57150 w 190500"/>
                <a:gd name="connsiteY3" fmla="*/ 57150 h 190500"/>
                <a:gd name="connsiteX4" fmla="*/ 133350 w 190500"/>
                <a:gd name="connsiteY4" fmla="*/ 57150 h 190500"/>
                <a:gd name="connsiteX5" fmla="*/ 190500 w 190500"/>
                <a:gd name="connsiteY5" fmla="*/ 0 h 190500"/>
                <a:gd name="connsiteX6" fmla="*/ 0 w 190500"/>
                <a:gd name="connsiteY6" fmla="*/ 0 h 190500"/>
                <a:gd name="connsiteX7" fmla="*/ 0 w 190500"/>
                <a:gd name="connsiteY7" fmla="*/ 190500 h 190500"/>
                <a:gd name="connsiteX8" fmla="*/ 190500 w 190500"/>
                <a:gd name="connsiteY8" fmla="*/ 190500 h 190500"/>
                <a:gd name="connsiteX9" fmla="*/ 190500 w 190500"/>
                <a:gd name="connsiteY9"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90500">
                  <a:moveTo>
                    <a:pt x="133350" y="57150"/>
                  </a:moveTo>
                  <a:lnTo>
                    <a:pt x="133350" y="133350"/>
                  </a:lnTo>
                  <a:lnTo>
                    <a:pt x="57150" y="133350"/>
                  </a:lnTo>
                  <a:lnTo>
                    <a:pt x="57150" y="57150"/>
                  </a:lnTo>
                  <a:lnTo>
                    <a:pt x="133350" y="57150"/>
                  </a:lnTo>
                  <a:close/>
                  <a:moveTo>
                    <a:pt x="190500" y="0"/>
                  </a:moveTo>
                  <a:lnTo>
                    <a:pt x="0" y="0"/>
                  </a:lnTo>
                  <a:lnTo>
                    <a:pt x="0" y="190500"/>
                  </a:lnTo>
                  <a:lnTo>
                    <a:pt x="190500" y="190500"/>
                  </a:lnTo>
                  <a:lnTo>
                    <a:pt x="190500" y="0"/>
                  </a:lnTo>
                  <a:close/>
                </a:path>
              </a:pathLst>
            </a:custGeom>
            <a:grpFill/>
            <a:ln w="15875" cap="flat">
              <a:solidFill>
                <a:schemeClr val="accent1"/>
              </a:solidFill>
              <a:prstDash val="solid"/>
              <a:miter/>
            </a:ln>
          </p:spPr>
          <p:txBody>
            <a:bodyPr rtlCol="0" anchor="ctr"/>
            <a:lstStyle/>
            <a:p>
              <a:endParaRPr lang="zh-CN" altLang="en-US"/>
            </a:p>
          </p:txBody>
        </p:sp>
        <p:sp>
          <p:nvSpPr>
            <p:cNvPr id="202" name="图形 44" descr="QR 代码 纯色填充"/>
            <p:cNvSpPr/>
            <p:nvPr/>
          </p:nvSpPr>
          <p:spPr>
            <a:xfrm>
              <a:off x="1099185" y="4669155"/>
              <a:ext cx="190500" cy="190500"/>
            </a:xfrm>
            <a:custGeom>
              <a:avLst/>
              <a:gdLst>
                <a:gd name="connsiteX0" fmla="*/ 133350 w 190500"/>
                <a:gd name="connsiteY0" fmla="*/ 57150 h 190500"/>
                <a:gd name="connsiteX1" fmla="*/ 133350 w 190500"/>
                <a:gd name="connsiteY1" fmla="*/ 133350 h 190500"/>
                <a:gd name="connsiteX2" fmla="*/ 57150 w 190500"/>
                <a:gd name="connsiteY2" fmla="*/ 133350 h 190500"/>
                <a:gd name="connsiteX3" fmla="*/ 57150 w 190500"/>
                <a:gd name="connsiteY3" fmla="*/ 57150 h 190500"/>
                <a:gd name="connsiteX4" fmla="*/ 133350 w 190500"/>
                <a:gd name="connsiteY4" fmla="*/ 57150 h 190500"/>
                <a:gd name="connsiteX5" fmla="*/ 190500 w 190500"/>
                <a:gd name="connsiteY5" fmla="*/ 0 h 190500"/>
                <a:gd name="connsiteX6" fmla="*/ 0 w 190500"/>
                <a:gd name="connsiteY6" fmla="*/ 0 h 190500"/>
                <a:gd name="connsiteX7" fmla="*/ 0 w 190500"/>
                <a:gd name="connsiteY7" fmla="*/ 190500 h 190500"/>
                <a:gd name="connsiteX8" fmla="*/ 190500 w 190500"/>
                <a:gd name="connsiteY8" fmla="*/ 190500 h 190500"/>
                <a:gd name="connsiteX9" fmla="*/ 190500 w 190500"/>
                <a:gd name="connsiteY9"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90500">
                  <a:moveTo>
                    <a:pt x="133350" y="57150"/>
                  </a:moveTo>
                  <a:lnTo>
                    <a:pt x="133350" y="133350"/>
                  </a:lnTo>
                  <a:lnTo>
                    <a:pt x="57150" y="133350"/>
                  </a:lnTo>
                  <a:lnTo>
                    <a:pt x="57150" y="57150"/>
                  </a:lnTo>
                  <a:lnTo>
                    <a:pt x="133350" y="57150"/>
                  </a:lnTo>
                  <a:close/>
                  <a:moveTo>
                    <a:pt x="190500" y="0"/>
                  </a:moveTo>
                  <a:lnTo>
                    <a:pt x="0" y="0"/>
                  </a:lnTo>
                  <a:lnTo>
                    <a:pt x="0" y="190500"/>
                  </a:lnTo>
                  <a:lnTo>
                    <a:pt x="190500" y="190500"/>
                  </a:lnTo>
                  <a:lnTo>
                    <a:pt x="190500" y="0"/>
                  </a:lnTo>
                  <a:close/>
                </a:path>
              </a:pathLst>
            </a:custGeom>
            <a:grpFill/>
            <a:ln w="15875" cap="flat">
              <a:solidFill>
                <a:schemeClr val="accent1"/>
              </a:solidFill>
              <a:prstDash val="solid"/>
              <a:miter/>
            </a:ln>
          </p:spPr>
          <p:txBody>
            <a:bodyPr rtlCol="0" anchor="ctr"/>
            <a:lstStyle/>
            <a:p>
              <a:endParaRPr lang="zh-CN" altLang="en-US"/>
            </a:p>
          </p:txBody>
        </p:sp>
        <p:sp>
          <p:nvSpPr>
            <p:cNvPr id="203" name="图形 44" descr="QR 代码 纯色填充"/>
            <p:cNvSpPr/>
            <p:nvPr/>
          </p:nvSpPr>
          <p:spPr>
            <a:xfrm>
              <a:off x="1575435" y="4192905"/>
              <a:ext cx="190500" cy="190500"/>
            </a:xfrm>
            <a:custGeom>
              <a:avLst/>
              <a:gdLst>
                <a:gd name="connsiteX0" fmla="*/ 133350 w 190500"/>
                <a:gd name="connsiteY0" fmla="*/ 57150 h 190500"/>
                <a:gd name="connsiteX1" fmla="*/ 133350 w 190500"/>
                <a:gd name="connsiteY1" fmla="*/ 133350 h 190500"/>
                <a:gd name="connsiteX2" fmla="*/ 57150 w 190500"/>
                <a:gd name="connsiteY2" fmla="*/ 133350 h 190500"/>
                <a:gd name="connsiteX3" fmla="*/ 57150 w 190500"/>
                <a:gd name="connsiteY3" fmla="*/ 57150 h 190500"/>
                <a:gd name="connsiteX4" fmla="*/ 133350 w 190500"/>
                <a:gd name="connsiteY4" fmla="*/ 57150 h 190500"/>
                <a:gd name="connsiteX5" fmla="*/ 190500 w 190500"/>
                <a:gd name="connsiteY5" fmla="*/ 0 h 190500"/>
                <a:gd name="connsiteX6" fmla="*/ 0 w 190500"/>
                <a:gd name="connsiteY6" fmla="*/ 0 h 190500"/>
                <a:gd name="connsiteX7" fmla="*/ 0 w 190500"/>
                <a:gd name="connsiteY7" fmla="*/ 190500 h 190500"/>
                <a:gd name="connsiteX8" fmla="*/ 190500 w 190500"/>
                <a:gd name="connsiteY8" fmla="*/ 190500 h 190500"/>
                <a:gd name="connsiteX9" fmla="*/ 190500 w 190500"/>
                <a:gd name="connsiteY9"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90500">
                  <a:moveTo>
                    <a:pt x="133350" y="57150"/>
                  </a:moveTo>
                  <a:lnTo>
                    <a:pt x="133350" y="133350"/>
                  </a:lnTo>
                  <a:lnTo>
                    <a:pt x="57150" y="133350"/>
                  </a:lnTo>
                  <a:lnTo>
                    <a:pt x="57150" y="57150"/>
                  </a:lnTo>
                  <a:lnTo>
                    <a:pt x="133350" y="57150"/>
                  </a:lnTo>
                  <a:close/>
                  <a:moveTo>
                    <a:pt x="190500" y="0"/>
                  </a:moveTo>
                  <a:lnTo>
                    <a:pt x="0" y="0"/>
                  </a:lnTo>
                  <a:lnTo>
                    <a:pt x="0" y="190500"/>
                  </a:lnTo>
                  <a:lnTo>
                    <a:pt x="190500" y="190500"/>
                  </a:lnTo>
                  <a:lnTo>
                    <a:pt x="190500" y="0"/>
                  </a:lnTo>
                  <a:close/>
                </a:path>
              </a:pathLst>
            </a:custGeom>
            <a:grpFill/>
            <a:ln w="15875" cap="flat">
              <a:solidFill>
                <a:schemeClr val="accent1"/>
              </a:solidFill>
              <a:prstDash val="solid"/>
              <a:miter/>
            </a:ln>
          </p:spPr>
          <p:txBody>
            <a:bodyPr rtlCol="0" anchor="ctr"/>
            <a:lstStyle/>
            <a:p>
              <a:endParaRPr lang="zh-CN" altLang="en-US"/>
            </a:p>
          </p:txBody>
        </p:sp>
        <p:sp>
          <p:nvSpPr>
            <p:cNvPr id="204" name="图形 44" descr="QR 代码 纯色填充"/>
            <p:cNvSpPr/>
            <p:nvPr/>
          </p:nvSpPr>
          <p:spPr>
            <a:xfrm>
              <a:off x="1213485" y="4192905"/>
              <a:ext cx="304800" cy="304800"/>
            </a:xfrm>
            <a:custGeom>
              <a:avLst/>
              <a:gdLst>
                <a:gd name="connsiteX0" fmla="*/ 190500 w 304800"/>
                <a:gd name="connsiteY0" fmla="*/ 304800 h 304800"/>
                <a:gd name="connsiteX1" fmla="*/ 0 w 304800"/>
                <a:gd name="connsiteY1" fmla="*/ 304800 h 304800"/>
                <a:gd name="connsiteX2" fmla="*/ 0 w 304800"/>
                <a:gd name="connsiteY2" fmla="*/ 247650 h 304800"/>
                <a:gd name="connsiteX3" fmla="*/ 133350 w 304800"/>
                <a:gd name="connsiteY3" fmla="*/ 247650 h 304800"/>
                <a:gd name="connsiteX4" fmla="*/ 133350 w 304800"/>
                <a:gd name="connsiteY4" fmla="*/ 0 h 304800"/>
                <a:gd name="connsiteX5" fmla="*/ 304800 w 304800"/>
                <a:gd name="connsiteY5" fmla="*/ 0 h 304800"/>
                <a:gd name="connsiteX6" fmla="*/ 304800 w 304800"/>
                <a:gd name="connsiteY6" fmla="*/ 57150 h 304800"/>
                <a:gd name="connsiteX7" fmla="*/ 190500 w 304800"/>
                <a:gd name="connsiteY7" fmla="*/ 5715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304800">
                  <a:moveTo>
                    <a:pt x="190500" y="304800"/>
                  </a:moveTo>
                  <a:lnTo>
                    <a:pt x="0" y="304800"/>
                  </a:lnTo>
                  <a:lnTo>
                    <a:pt x="0" y="247650"/>
                  </a:lnTo>
                  <a:lnTo>
                    <a:pt x="133350" y="247650"/>
                  </a:lnTo>
                  <a:lnTo>
                    <a:pt x="133350" y="0"/>
                  </a:lnTo>
                  <a:lnTo>
                    <a:pt x="304800" y="0"/>
                  </a:lnTo>
                  <a:lnTo>
                    <a:pt x="304800" y="57150"/>
                  </a:lnTo>
                  <a:lnTo>
                    <a:pt x="190500" y="57150"/>
                  </a:lnTo>
                  <a:close/>
                </a:path>
              </a:pathLst>
            </a:custGeom>
            <a:grpFill/>
            <a:ln w="15875" cap="flat">
              <a:solidFill>
                <a:schemeClr val="accent1"/>
              </a:solidFill>
              <a:prstDash val="solid"/>
              <a:miter/>
            </a:ln>
          </p:spPr>
          <p:txBody>
            <a:bodyPr rtlCol="0" anchor="ctr"/>
            <a:lstStyle/>
            <a:p>
              <a:endParaRPr lang="zh-CN" altLang="en-US"/>
            </a:p>
          </p:txBody>
        </p:sp>
        <p:sp>
          <p:nvSpPr>
            <p:cNvPr id="205" name="图形 44" descr="QR 代码 纯色填充"/>
            <p:cNvSpPr/>
            <p:nvPr/>
          </p:nvSpPr>
          <p:spPr>
            <a:xfrm>
              <a:off x="1461135" y="4307205"/>
              <a:ext cx="57150" cy="76200"/>
            </a:xfrm>
            <a:custGeom>
              <a:avLst/>
              <a:gdLst>
                <a:gd name="connsiteX0" fmla="*/ 0 w 57150"/>
                <a:gd name="connsiteY0" fmla="*/ 0 h 76200"/>
                <a:gd name="connsiteX1" fmla="*/ 57150 w 57150"/>
                <a:gd name="connsiteY1" fmla="*/ 0 h 76200"/>
                <a:gd name="connsiteX2" fmla="*/ 57150 w 57150"/>
                <a:gd name="connsiteY2" fmla="*/ 76200 h 76200"/>
                <a:gd name="connsiteX3" fmla="*/ 0 w 571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57150" h="76200">
                  <a:moveTo>
                    <a:pt x="0" y="0"/>
                  </a:moveTo>
                  <a:lnTo>
                    <a:pt x="57150" y="0"/>
                  </a:lnTo>
                  <a:lnTo>
                    <a:pt x="57150" y="76200"/>
                  </a:lnTo>
                  <a:lnTo>
                    <a:pt x="0" y="76200"/>
                  </a:lnTo>
                  <a:close/>
                </a:path>
              </a:pathLst>
            </a:custGeom>
            <a:grpFill/>
            <a:ln w="15875" cap="flat">
              <a:solidFill>
                <a:schemeClr val="accent1"/>
              </a:solidFill>
              <a:prstDash val="solid"/>
              <a:miter/>
            </a:ln>
          </p:spPr>
          <p:txBody>
            <a:bodyPr rtlCol="0" anchor="ctr"/>
            <a:lstStyle/>
            <a:p>
              <a:endParaRPr lang="zh-CN" altLang="en-US"/>
            </a:p>
          </p:txBody>
        </p:sp>
        <p:sp>
          <p:nvSpPr>
            <p:cNvPr id="206" name="图形 44" descr="QR 代码 纯色填充"/>
            <p:cNvSpPr/>
            <p:nvPr/>
          </p:nvSpPr>
          <p:spPr>
            <a:xfrm>
              <a:off x="1346835" y="4440555"/>
              <a:ext cx="419100" cy="285750"/>
            </a:xfrm>
            <a:custGeom>
              <a:avLst/>
              <a:gdLst>
                <a:gd name="connsiteX0" fmla="*/ 104775 w 419100"/>
                <a:gd name="connsiteY0" fmla="*/ 285750 h 285750"/>
                <a:gd name="connsiteX1" fmla="*/ 0 w 419100"/>
                <a:gd name="connsiteY1" fmla="*/ 285750 h 285750"/>
                <a:gd name="connsiteX2" fmla="*/ 0 w 419100"/>
                <a:gd name="connsiteY2" fmla="*/ 114300 h 285750"/>
                <a:gd name="connsiteX3" fmla="*/ 114300 w 419100"/>
                <a:gd name="connsiteY3" fmla="*/ 114300 h 285750"/>
                <a:gd name="connsiteX4" fmla="*/ 114300 w 419100"/>
                <a:gd name="connsiteY4" fmla="*/ 0 h 285750"/>
                <a:gd name="connsiteX5" fmla="*/ 285750 w 419100"/>
                <a:gd name="connsiteY5" fmla="*/ 0 h 285750"/>
                <a:gd name="connsiteX6" fmla="*/ 285750 w 419100"/>
                <a:gd name="connsiteY6" fmla="*/ 114300 h 285750"/>
                <a:gd name="connsiteX7" fmla="*/ 419100 w 419100"/>
                <a:gd name="connsiteY7" fmla="*/ 114300 h 285750"/>
                <a:gd name="connsiteX8" fmla="*/ 419100 w 419100"/>
                <a:gd name="connsiteY8" fmla="*/ 171450 h 285750"/>
                <a:gd name="connsiteX9" fmla="*/ 228600 w 419100"/>
                <a:gd name="connsiteY9" fmla="*/ 171450 h 285750"/>
                <a:gd name="connsiteX10" fmla="*/ 228600 w 419100"/>
                <a:gd name="connsiteY10" fmla="*/ 57150 h 285750"/>
                <a:gd name="connsiteX11" fmla="*/ 171450 w 419100"/>
                <a:gd name="connsiteY11" fmla="*/ 57150 h 285750"/>
                <a:gd name="connsiteX12" fmla="*/ 171450 w 419100"/>
                <a:gd name="connsiteY12" fmla="*/ 171450 h 285750"/>
                <a:gd name="connsiteX13" fmla="*/ 57150 w 419100"/>
                <a:gd name="connsiteY13" fmla="*/ 171450 h 285750"/>
                <a:gd name="connsiteX14" fmla="*/ 57150 w 419100"/>
                <a:gd name="connsiteY14" fmla="*/ 228600 h 285750"/>
                <a:gd name="connsiteX15" fmla="*/ 104775 w 419100"/>
                <a:gd name="connsiteY15" fmla="*/ 22860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9100" h="285750">
                  <a:moveTo>
                    <a:pt x="104775" y="285750"/>
                  </a:moveTo>
                  <a:lnTo>
                    <a:pt x="0" y="285750"/>
                  </a:lnTo>
                  <a:lnTo>
                    <a:pt x="0" y="114300"/>
                  </a:lnTo>
                  <a:lnTo>
                    <a:pt x="114300" y="114300"/>
                  </a:lnTo>
                  <a:lnTo>
                    <a:pt x="114300" y="0"/>
                  </a:lnTo>
                  <a:lnTo>
                    <a:pt x="285750" y="0"/>
                  </a:lnTo>
                  <a:lnTo>
                    <a:pt x="285750" y="114300"/>
                  </a:lnTo>
                  <a:lnTo>
                    <a:pt x="419100" y="114300"/>
                  </a:lnTo>
                  <a:lnTo>
                    <a:pt x="419100" y="171450"/>
                  </a:lnTo>
                  <a:lnTo>
                    <a:pt x="228600" y="171450"/>
                  </a:lnTo>
                  <a:lnTo>
                    <a:pt x="228600" y="57150"/>
                  </a:lnTo>
                  <a:lnTo>
                    <a:pt x="171450" y="57150"/>
                  </a:lnTo>
                  <a:lnTo>
                    <a:pt x="171450" y="171450"/>
                  </a:lnTo>
                  <a:lnTo>
                    <a:pt x="57150" y="171450"/>
                  </a:lnTo>
                  <a:lnTo>
                    <a:pt x="57150" y="228600"/>
                  </a:lnTo>
                  <a:lnTo>
                    <a:pt x="104775" y="228600"/>
                  </a:lnTo>
                  <a:close/>
                </a:path>
              </a:pathLst>
            </a:custGeom>
            <a:grpFill/>
            <a:ln w="15875" cap="flat">
              <a:solidFill>
                <a:schemeClr val="accent1"/>
              </a:solidFill>
              <a:prstDash val="solid"/>
              <a:miter/>
            </a:ln>
          </p:spPr>
          <p:txBody>
            <a:bodyPr rtlCol="0" anchor="ctr"/>
            <a:lstStyle/>
            <a:p>
              <a:endParaRPr lang="zh-CN" altLang="en-US"/>
            </a:p>
          </p:txBody>
        </p:sp>
        <p:sp>
          <p:nvSpPr>
            <p:cNvPr id="207" name="图形 44" descr="QR 代码 纯色填充"/>
            <p:cNvSpPr/>
            <p:nvPr/>
          </p:nvSpPr>
          <p:spPr>
            <a:xfrm>
              <a:off x="1099185" y="4440555"/>
              <a:ext cx="190500" cy="171450"/>
            </a:xfrm>
            <a:custGeom>
              <a:avLst/>
              <a:gdLst>
                <a:gd name="connsiteX0" fmla="*/ 190500 w 190500"/>
                <a:gd name="connsiteY0" fmla="*/ 171450 h 171450"/>
                <a:gd name="connsiteX1" fmla="*/ 0 w 190500"/>
                <a:gd name="connsiteY1" fmla="*/ 171450 h 171450"/>
                <a:gd name="connsiteX2" fmla="*/ 0 w 190500"/>
                <a:gd name="connsiteY2" fmla="*/ 0 h 171450"/>
                <a:gd name="connsiteX3" fmla="*/ 57150 w 190500"/>
                <a:gd name="connsiteY3" fmla="*/ 0 h 171450"/>
                <a:gd name="connsiteX4" fmla="*/ 57150 w 190500"/>
                <a:gd name="connsiteY4" fmla="*/ 114300 h 171450"/>
                <a:gd name="connsiteX5" fmla="*/ 190500 w 190500"/>
                <a:gd name="connsiteY5" fmla="*/ 1143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171450">
                  <a:moveTo>
                    <a:pt x="190500" y="171450"/>
                  </a:moveTo>
                  <a:lnTo>
                    <a:pt x="0" y="171450"/>
                  </a:lnTo>
                  <a:lnTo>
                    <a:pt x="0" y="0"/>
                  </a:lnTo>
                  <a:lnTo>
                    <a:pt x="57150" y="0"/>
                  </a:lnTo>
                  <a:lnTo>
                    <a:pt x="57150" y="114300"/>
                  </a:lnTo>
                  <a:lnTo>
                    <a:pt x="190500" y="114300"/>
                  </a:lnTo>
                  <a:close/>
                </a:path>
              </a:pathLst>
            </a:custGeom>
            <a:grpFill/>
            <a:ln w="15875" cap="flat">
              <a:solidFill>
                <a:schemeClr val="accent1"/>
              </a:solidFill>
              <a:prstDash val="solid"/>
              <a:miter/>
            </a:ln>
          </p:spPr>
          <p:txBody>
            <a:bodyPr rtlCol="0" anchor="ctr"/>
            <a:lstStyle/>
            <a:p>
              <a:endParaRPr lang="zh-CN" altLang="en-US"/>
            </a:p>
          </p:txBody>
        </p:sp>
        <p:sp>
          <p:nvSpPr>
            <p:cNvPr id="208" name="图形 44" descr="QR 代码 纯色填充"/>
            <p:cNvSpPr/>
            <p:nvPr/>
          </p:nvSpPr>
          <p:spPr>
            <a:xfrm>
              <a:off x="1346835" y="4669155"/>
              <a:ext cx="228600" cy="190500"/>
            </a:xfrm>
            <a:custGeom>
              <a:avLst/>
              <a:gdLst>
                <a:gd name="connsiteX0" fmla="*/ 228600 w 228600"/>
                <a:gd name="connsiteY0" fmla="*/ 190500 h 190500"/>
                <a:gd name="connsiteX1" fmla="*/ 0 w 228600"/>
                <a:gd name="connsiteY1" fmla="*/ 190500 h 190500"/>
                <a:gd name="connsiteX2" fmla="*/ 0 w 228600"/>
                <a:gd name="connsiteY2" fmla="*/ 133350 h 190500"/>
                <a:gd name="connsiteX3" fmla="*/ 171450 w 228600"/>
                <a:gd name="connsiteY3" fmla="*/ 133350 h 190500"/>
                <a:gd name="connsiteX4" fmla="*/ 171450 w 228600"/>
                <a:gd name="connsiteY4" fmla="*/ 0 h 190500"/>
                <a:gd name="connsiteX5" fmla="*/ 228600 w 228600"/>
                <a:gd name="connsiteY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190500">
                  <a:moveTo>
                    <a:pt x="228600" y="190500"/>
                  </a:moveTo>
                  <a:lnTo>
                    <a:pt x="0" y="190500"/>
                  </a:lnTo>
                  <a:lnTo>
                    <a:pt x="0" y="133350"/>
                  </a:lnTo>
                  <a:lnTo>
                    <a:pt x="171450" y="133350"/>
                  </a:lnTo>
                  <a:lnTo>
                    <a:pt x="171450" y="0"/>
                  </a:lnTo>
                  <a:lnTo>
                    <a:pt x="228600" y="0"/>
                  </a:lnTo>
                  <a:close/>
                </a:path>
              </a:pathLst>
            </a:custGeom>
            <a:grpFill/>
            <a:ln w="15875" cap="flat">
              <a:solidFill>
                <a:schemeClr val="accent1"/>
              </a:solidFill>
              <a:prstDash val="solid"/>
              <a:miter/>
            </a:ln>
          </p:spPr>
          <p:txBody>
            <a:bodyPr rtlCol="0" anchor="ctr"/>
            <a:lstStyle/>
            <a:p>
              <a:endParaRPr lang="zh-CN" altLang="en-US"/>
            </a:p>
          </p:txBody>
        </p:sp>
        <p:sp>
          <p:nvSpPr>
            <p:cNvPr id="209" name="图形 44" descr="QR 代码 纯色填充"/>
            <p:cNvSpPr/>
            <p:nvPr/>
          </p:nvSpPr>
          <p:spPr>
            <a:xfrm>
              <a:off x="1689735" y="4440555"/>
              <a:ext cx="76200" cy="57150"/>
            </a:xfrm>
            <a:custGeom>
              <a:avLst/>
              <a:gdLst>
                <a:gd name="connsiteX0" fmla="*/ 0 w 76200"/>
                <a:gd name="connsiteY0" fmla="*/ 0 h 57150"/>
                <a:gd name="connsiteX1" fmla="*/ 76200 w 76200"/>
                <a:gd name="connsiteY1" fmla="*/ 0 h 57150"/>
                <a:gd name="connsiteX2" fmla="*/ 76200 w 76200"/>
                <a:gd name="connsiteY2" fmla="*/ 57150 h 57150"/>
                <a:gd name="connsiteX3" fmla="*/ 0 w 7620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76200" h="57150">
                  <a:moveTo>
                    <a:pt x="0" y="0"/>
                  </a:moveTo>
                  <a:lnTo>
                    <a:pt x="76200" y="0"/>
                  </a:lnTo>
                  <a:lnTo>
                    <a:pt x="76200" y="57150"/>
                  </a:lnTo>
                  <a:lnTo>
                    <a:pt x="0" y="57150"/>
                  </a:lnTo>
                  <a:close/>
                </a:path>
              </a:pathLst>
            </a:custGeom>
            <a:grpFill/>
            <a:ln w="15875" cap="flat">
              <a:solidFill>
                <a:schemeClr val="accent1"/>
              </a:solidFill>
              <a:prstDash val="solid"/>
              <a:miter/>
            </a:ln>
          </p:spPr>
          <p:txBody>
            <a:bodyPr rtlCol="0" anchor="ctr"/>
            <a:lstStyle/>
            <a:p>
              <a:endParaRPr lang="zh-CN" altLang="en-US"/>
            </a:p>
          </p:txBody>
        </p:sp>
        <p:sp>
          <p:nvSpPr>
            <p:cNvPr id="210" name="图形 44" descr="QR 代码 纯色填充"/>
            <p:cNvSpPr/>
            <p:nvPr/>
          </p:nvSpPr>
          <p:spPr>
            <a:xfrm>
              <a:off x="1632585" y="4669155"/>
              <a:ext cx="133350" cy="190500"/>
            </a:xfrm>
            <a:custGeom>
              <a:avLst/>
              <a:gdLst>
                <a:gd name="connsiteX0" fmla="*/ 133350 w 133350"/>
                <a:gd name="connsiteY0" fmla="*/ 190500 h 190500"/>
                <a:gd name="connsiteX1" fmla="*/ 0 w 133350"/>
                <a:gd name="connsiteY1" fmla="*/ 190500 h 190500"/>
                <a:gd name="connsiteX2" fmla="*/ 0 w 133350"/>
                <a:gd name="connsiteY2" fmla="*/ 0 h 190500"/>
                <a:gd name="connsiteX3" fmla="*/ 133350 w 133350"/>
                <a:gd name="connsiteY3" fmla="*/ 0 h 190500"/>
                <a:gd name="connsiteX4" fmla="*/ 133350 w 133350"/>
                <a:gd name="connsiteY4" fmla="*/ 57150 h 190500"/>
                <a:gd name="connsiteX5" fmla="*/ 57150 w 133350"/>
                <a:gd name="connsiteY5" fmla="*/ 57150 h 190500"/>
                <a:gd name="connsiteX6" fmla="*/ 57150 w 133350"/>
                <a:gd name="connsiteY6" fmla="*/ 133350 h 190500"/>
                <a:gd name="connsiteX7" fmla="*/ 133350 w 133350"/>
                <a:gd name="connsiteY7" fmla="*/ 1333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90500">
                  <a:moveTo>
                    <a:pt x="133350" y="190500"/>
                  </a:moveTo>
                  <a:lnTo>
                    <a:pt x="0" y="190500"/>
                  </a:lnTo>
                  <a:lnTo>
                    <a:pt x="0" y="0"/>
                  </a:lnTo>
                  <a:lnTo>
                    <a:pt x="133350" y="0"/>
                  </a:lnTo>
                  <a:lnTo>
                    <a:pt x="133350" y="57150"/>
                  </a:lnTo>
                  <a:lnTo>
                    <a:pt x="57150" y="57150"/>
                  </a:lnTo>
                  <a:lnTo>
                    <a:pt x="57150" y="133350"/>
                  </a:lnTo>
                  <a:lnTo>
                    <a:pt x="133350" y="133350"/>
                  </a:lnTo>
                  <a:close/>
                </a:path>
              </a:pathLst>
            </a:custGeom>
            <a:grpFill/>
            <a:ln w="15875" cap="flat">
              <a:solidFill>
                <a:schemeClr val="accent1"/>
              </a:solidFill>
              <a:prstDash val="solid"/>
              <a:miter/>
            </a:ln>
          </p:spPr>
          <p:txBody>
            <a:bodyPr rtlCol="0" anchor="ctr"/>
            <a:lstStyle/>
            <a:p>
              <a:endParaRPr lang="zh-CN" altLang="en-US"/>
            </a:p>
          </p:txBody>
        </p:sp>
      </p:grpSp>
      <p:sp>
        <p:nvSpPr>
          <p:cNvPr id="211" name="图形 46" descr="四轴飞行器 纯色填充"/>
          <p:cNvSpPr/>
          <p:nvPr/>
        </p:nvSpPr>
        <p:spPr>
          <a:xfrm>
            <a:off x="2881539" y="4437240"/>
            <a:ext cx="763687" cy="451269"/>
          </a:xfrm>
          <a:custGeom>
            <a:avLst/>
            <a:gdLst>
              <a:gd name="connsiteX0" fmla="*/ 819150 w 838200"/>
              <a:gd name="connsiteY0" fmla="*/ 28575 h 495300"/>
              <a:gd name="connsiteX1" fmla="*/ 695325 w 838200"/>
              <a:gd name="connsiteY1" fmla="*/ 28575 h 495300"/>
              <a:gd name="connsiteX2" fmla="*/ 695325 w 838200"/>
              <a:gd name="connsiteY2" fmla="*/ 19050 h 495300"/>
              <a:gd name="connsiteX3" fmla="*/ 676275 w 838200"/>
              <a:gd name="connsiteY3" fmla="*/ 0 h 495300"/>
              <a:gd name="connsiteX4" fmla="*/ 657225 w 838200"/>
              <a:gd name="connsiteY4" fmla="*/ 19050 h 495300"/>
              <a:gd name="connsiteX5" fmla="*/ 657225 w 838200"/>
              <a:gd name="connsiteY5" fmla="*/ 28575 h 495300"/>
              <a:gd name="connsiteX6" fmla="*/ 533400 w 838200"/>
              <a:gd name="connsiteY6" fmla="*/ 28575 h 495300"/>
              <a:gd name="connsiteX7" fmla="*/ 514350 w 838200"/>
              <a:gd name="connsiteY7" fmla="*/ 47625 h 495300"/>
              <a:gd name="connsiteX8" fmla="*/ 533400 w 838200"/>
              <a:gd name="connsiteY8" fmla="*/ 66675 h 495300"/>
              <a:gd name="connsiteX9" fmla="*/ 657225 w 838200"/>
              <a:gd name="connsiteY9" fmla="*/ 66675 h 495300"/>
              <a:gd name="connsiteX10" fmla="*/ 657225 w 838200"/>
              <a:gd name="connsiteY10" fmla="*/ 95250 h 495300"/>
              <a:gd name="connsiteX11" fmla="*/ 647700 w 838200"/>
              <a:gd name="connsiteY11" fmla="*/ 95250 h 495300"/>
              <a:gd name="connsiteX12" fmla="*/ 638175 w 838200"/>
              <a:gd name="connsiteY12" fmla="*/ 104775 h 495300"/>
              <a:gd name="connsiteX13" fmla="*/ 638175 w 838200"/>
              <a:gd name="connsiteY13" fmla="*/ 125663 h 495300"/>
              <a:gd name="connsiteX14" fmla="*/ 596560 w 838200"/>
              <a:gd name="connsiteY14" fmla="*/ 118996 h 495300"/>
              <a:gd name="connsiteX15" fmla="*/ 241630 w 838200"/>
              <a:gd name="connsiteY15" fmla="*/ 118996 h 495300"/>
              <a:gd name="connsiteX16" fmla="*/ 200025 w 838200"/>
              <a:gd name="connsiteY16" fmla="*/ 125663 h 495300"/>
              <a:gd name="connsiteX17" fmla="*/ 200025 w 838200"/>
              <a:gd name="connsiteY17" fmla="*/ 104775 h 495300"/>
              <a:gd name="connsiteX18" fmla="*/ 190500 w 838200"/>
              <a:gd name="connsiteY18" fmla="*/ 95250 h 495300"/>
              <a:gd name="connsiteX19" fmla="*/ 180975 w 838200"/>
              <a:gd name="connsiteY19" fmla="*/ 95250 h 495300"/>
              <a:gd name="connsiteX20" fmla="*/ 180975 w 838200"/>
              <a:gd name="connsiteY20" fmla="*/ 66675 h 495300"/>
              <a:gd name="connsiteX21" fmla="*/ 304800 w 838200"/>
              <a:gd name="connsiteY21" fmla="*/ 66675 h 495300"/>
              <a:gd name="connsiteX22" fmla="*/ 323850 w 838200"/>
              <a:gd name="connsiteY22" fmla="*/ 47625 h 495300"/>
              <a:gd name="connsiteX23" fmla="*/ 304800 w 838200"/>
              <a:gd name="connsiteY23" fmla="*/ 28575 h 495300"/>
              <a:gd name="connsiteX24" fmla="*/ 180975 w 838200"/>
              <a:gd name="connsiteY24" fmla="*/ 28575 h 495300"/>
              <a:gd name="connsiteX25" fmla="*/ 180975 w 838200"/>
              <a:gd name="connsiteY25" fmla="*/ 19050 h 495300"/>
              <a:gd name="connsiteX26" fmla="*/ 161925 w 838200"/>
              <a:gd name="connsiteY26" fmla="*/ 0 h 495300"/>
              <a:gd name="connsiteX27" fmla="*/ 142875 w 838200"/>
              <a:gd name="connsiteY27" fmla="*/ 19050 h 495300"/>
              <a:gd name="connsiteX28" fmla="*/ 142875 w 838200"/>
              <a:gd name="connsiteY28" fmla="*/ 28575 h 495300"/>
              <a:gd name="connsiteX29" fmla="*/ 19050 w 838200"/>
              <a:gd name="connsiteY29" fmla="*/ 28575 h 495300"/>
              <a:gd name="connsiteX30" fmla="*/ 0 w 838200"/>
              <a:gd name="connsiteY30" fmla="*/ 47625 h 495300"/>
              <a:gd name="connsiteX31" fmla="*/ 19050 w 838200"/>
              <a:gd name="connsiteY31" fmla="*/ 66675 h 495300"/>
              <a:gd name="connsiteX32" fmla="*/ 142875 w 838200"/>
              <a:gd name="connsiteY32" fmla="*/ 66675 h 495300"/>
              <a:gd name="connsiteX33" fmla="*/ 142875 w 838200"/>
              <a:gd name="connsiteY33" fmla="*/ 95250 h 495300"/>
              <a:gd name="connsiteX34" fmla="*/ 133350 w 838200"/>
              <a:gd name="connsiteY34" fmla="*/ 95250 h 495300"/>
              <a:gd name="connsiteX35" fmla="*/ 123825 w 838200"/>
              <a:gd name="connsiteY35" fmla="*/ 104775 h 495300"/>
              <a:gd name="connsiteX36" fmla="*/ 123825 w 838200"/>
              <a:gd name="connsiteY36" fmla="*/ 137922 h 495300"/>
              <a:gd name="connsiteX37" fmla="*/ 102984 w 838200"/>
              <a:gd name="connsiteY37" fmla="*/ 141284 h 495300"/>
              <a:gd name="connsiteX38" fmla="*/ 76528 w 838200"/>
              <a:gd name="connsiteY38" fmla="*/ 177191 h 495300"/>
              <a:gd name="connsiteX39" fmla="*/ 103870 w 838200"/>
              <a:gd name="connsiteY39" fmla="*/ 203768 h 495300"/>
              <a:gd name="connsiteX40" fmla="*/ 161601 w 838200"/>
              <a:gd name="connsiteY40" fmla="*/ 211388 h 495300"/>
              <a:gd name="connsiteX41" fmla="*/ 244021 w 838200"/>
              <a:gd name="connsiteY41" fmla="*/ 230734 h 495300"/>
              <a:gd name="connsiteX42" fmla="*/ 255794 w 838200"/>
              <a:gd name="connsiteY42" fmla="*/ 234763 h 495300"/>
              <a:gd name="connsiteX43" fmla="*/ 288179 w 838200"/>
              <a:gd name="connsiteY43" fmla="*/ 247345 h 495300"/>
              <a:gd name="connsiteX44" fmla="*/ 228600 w 838200"/>
              <a:gd name="connsiteY44" fmla="*/ 396383 h 495300"/>
              <a:gd name="connsiteX45" fmla="*/ 228600 w 838200"/>
              <a:gd name="connsiteY45" fmla="*/ 495300 h 495300"/>
              <a:gd name="connsiteX46" fmla="*/ 266700 w 838200"/>
              <a:gd name="connsiteY46" fmla="*/ 495300 h 495300"/>
              <a:gd name="connsiteX47" fmla="*/ 266700 w 838200"/>
              <a:gd name="connsiteY47" fmla="*/ 403717 h 495300"/>
              <a:gd name="connsiteX48" fmla="*/ 322526 w 838200"/>
              <a:gd name="connsiteY48" fmla="*/ 264147 h 495300"/>
              <a:gd name="connsiteX49" fmla="*/ 326336 w 838200"/>
              <a:gd name="connsiteY49" fmla="*/ 266157 h 495300"/>
              <a:gd name="connsiteX50" fmla="*/ 366636 w 838200"/>
              <a:gd name="connsiteY50" fmla="*/ 276225 h 495300"/>
              <a:gd name="connsiteX51" fmla="*/ 390525 w 838200"/>
              <a:gd name="connsiteY51" fmla="*/ 276225 h 495300"/>
              <a:gd name="connsiteX52" fmla="*/ 390525 w 838200"/>
              <a:gd name="connsiteY52" fmla="*/ 323850 h 495300"/>
              <a:gd name="connsiteX53" fmla="*/ 361950 w 838200"/>
              <a:gd name="connsiteY53" fmla="*/ 323850 h 495300"/>
              <a:gd name="connsiteX54" fmla="*/ 342900 w 838200"/>
              <a:gd name="connsiteY54" fmla="*/ 342900 h 495300"/>
              <a:gd name="connsiteX55" fmla="*/ 342900 w 838200"/>
              <a:gd name="connsiteY55" fmla="*/ 419100 h 495300"/>
              <a:gd name="connsiteX56" fmla="*/ 361950 w 838200"/>
              <a:gd name="connsiteY56" fmla="*/ 438150 h 495300"/>
              <a:gd name="connsiteX57" fmla="*/ 476250 w 838200"/>
              <a:gd name="connsiteY57" fmla="*/ 438150 h 495300"/>
              <a:gd name="connsiteX58" fmla="*/ 495300 w 838200"/>
              <a:gd name="connsiteY58" fmla="*/ 419100 h 495300"/>
              <a:gd name="connsiteX59" fmla="*/ 495300 w 838200"/>
              <a:gd name="connsiteY59" fmla="*/ 342900 h 495300"/>
              <a:gd name="connsiteX60" fmla="*/ 476250 w 838200"/>
              <a:gd name="connsiteY60" fmla="*/ 323850 h 495300"/>
              <a:gd name="connsiteX61" fmla="*/ 447675 w 838200"/>
              <a:gd name="connsiteY61" fmla="*/ 323850 h 495300"/>
              <a:gd name="connsiteX62" fmla="*/ 447675 w 838200"/>
              <a:gd name="connsiteY62" fmla="*/ 276225 h 495300"/>
              <a:gd name="connsiteX63" fmla="*/ 471554 w 838200"/>
              <a:gd name="connsiteY63" fmla="*/ 276225 h 495300"/>
              <a:gd name="connsiteX64" fmla="*/ 511893 w 838200"/>
              <a:gd name="connsiteY64" fmla="*/ 266157 h 495300"/>
              <a:gd name="connsiteX65" fmla="*/ 515703 w 838200"/>
              <a:gd name="connsiteY65" fmla="*/ 264138 h 495300"/>
              <a:gd name="connsiteX66" fmla="*/ 571500 w 838200"/>
              <a:gd name="connsiteY66" fmla="*/ 403717 h 495300"/>
              <a:gd name="connsiteX67" fmla="*/ 571500 w 838200"/>
              <a:gd name="connsiteY67" fmla="*/ 495300 h 495300"/>
              <a:gd name="connsiteX68" fmla="*/ 609600 w 838200"/>
              <a:gd name="connsiteY68" fmla="*/ 495300 h 495300"/>
              <a:gd name="connsiteX69" fmla="*/ 609600 w 838200"/>
              <a:gd name="connsiteY69" fmla="*/ 396383 h 495300"/>
              <a:gd name="connsiteX70" fmla="*/ 549993 w 838200"/>
              <a:gd name="connsiteY70" fmla="*/ 247364 h 495300"/>
              <a:gd name="connsiteX71" fmla="*/ 582378 w 838200"/>
              <a:gd name="connsiteY71" fmla="*/ 234791 h 495300"/>
              <a:gd name="connsiteX72" fmla="*/ 594150 w 838200"/>
              <a:gd name="connsiteY72" fmla="*/ 230762 h 495300"/>
              <a:gd name="connsiteX73" fmla="*/ 676599 w 838200"/>
              <a:gd name="connsiteY73" fmla="*/ 211455 h 495300"/>
              <a:gd name="connsiteX74" fmla="*/ 734320 w 838200"/>
              <a:gd name="connsiteY74" fmla="*/ 203835 h 495300"/>
              <a:gd name="connsiteX75" fmla="*/ 761784 w 838200"/>
              <a:gd name="connsiteY75" fmla="*/ 168693 h 495300"/>
              <a:gd name="connsiteX76" fmla="*/ 735206 w 838200"/>
              <a:gd name="connsiteY76" fmla="*/ 141351 h 495300"/>
              <a:gd name="connsiteX77" fmla="*/ 714375 w 838200"/>
              <a:gd name="connsiteY77" fmla="*/ 137922 h 495300"/>
              <a:gd name="connsiteX78" fmla="*/ 714375 w 838200"/>
              <a:gd name="connsiteY78" fmla="*/ 104775 h 495300"/>
              <a:gd name="connsiteX79" fmla="*/ 704850 w 838200"/>
              <a:gd name="connsiteY79" fmla="*/ 95250 h 495300"/>
              <a:gd name="connsiteX80" fmla="*/ 695325 w 838200"/>
              <a:gd name="connsiteY80" fmla="*/ 95250 h 495300"/>
              <a:gd name="connsiteX81" fmla="*/ 695325 w 838200"/>
              <a:gd name="connsiteY81" fmla="*/ 66675 h 495300"/>
              <a:gd name="connsiteX82" fmla="*/ 819150 w 838200"/>
              <a:gd name="connsiteY82" fmla="*/ 66675 h 495300"/>
              <a:gd name="connsiteX83" fmla="*/ 838200 w 838200"/>
              <a:gd name="connsiteY83" fmla="*/ 47625 h 495300"/>
              <a:gd name="connsiteX84" fmla="*/ 819150 w 838200"/>
              <a:gd name="connsiteY84" fmla="*/ 28575 h 495300"/>
              <a:gd name="connsiteX85" fmla="*/ 419100 w 838200"/>
              <a:gd name="connsiteY85" fmla="*/ 404813 h 495300"/>
              <a:gd name="connsiteX86" fmla="*/ 395288 w 838200"/>
              <a:gd name="connsiteY86" fmla="*/ 381000 h 495300"/>
              <a:gd name="connsiteX87" fmla="*/ 419100 w 838200"/>
              <a:gd name="connsiteY87" fmla="*/ 357188 h 495300"/>
              <a:gd name="connsiteX88" fmla="*/ 442913 w 838200"/>
              <a:gd name="connsiteY88" fmla="*/ 381000 h 495300"/>
              <a:gd name="connsiteX89" fmla="*/ 419100 w 838200"/>
              <a:gd name="connsiteY89" fmla="*/ 40481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38200" h="495300">
                <a:moveTo>
                  <a:pt x="819150" y="28575"/>
                </a:moveTo>
                <a:lnTo>
                  <a:pt x="695325" y="28575"/>
                </a:lnTo>
                <a:lnTo>
                  <a:pt x="695325" y="19050"/>
                </a:lnTo>
                <a:cubicBezTo>
                  <a:pt x="695325" y="8529"/>
                  <a:pt x="686796" y="0"/>
                  <a:pt x="676275" y="0"/>
                </a:cubicBezTo>
                <a:cubicBezTo>
                  <a:pt x="665754" y="0"/>
                  <a:pt x="657225" y="8529"/>
                  <a:pt x="657225" y="19050"/>
                </a:cubicBezTo>
                <a:lnTo>
                  <a:pt x="657225" y="28575"/>
                </a:lnTo>
                <a:lnTo>
                  <a:pt x="533400" y="28575"/>
                </a:lnTo>
                <a:cubicBezTo>
                  <a:pt x="522879" y="28575"/>
                  <a:pt x="514350" y="37104"/>
                  <a:pt x="514350" y="47625"/>
                </a:cubicBezTo>
                <a:cubicBezTo>
                  <a:pt x="514350" y="58146"/>
                  <a:pt x="522879" y="66675"/>
                  <a:pt x="533400" y="66675"/>
                </a:cubicBezTo>
                <a:lnTo>
                  <a:pt x="657225" y="66675"/>
                </a:lnTo>
                <a:lnTo>
                  <a:pt x="657225" y="95250"/>
                </a:lnTo>
                <a:lnTo>
                  <a:pt x="647700" y="95250"/>
                </a:lnTo>
                <a:cubicBezTo>
                  <a:pt x="642439" y="95250"/>
                  <a:pt x="638175" y="99514"/>
                  <a:pt x="638175" y="104775"/>
                </a:cubicBezTo>
                <a:lnTo>
                  <a:pt x="638175" y="125663"/>
                </a:lnTo>
                <a:lnTo>
                  <a:pt x="596560" y="118996"/>
                </a:lnTo>
                <a:cubicBezTo>
                  <a:pt x="479008" y="100070"/>
                  <a:pt x="359183" y="100070"/>
                  <a:pt x="241630" y="118996"/>
                </a:cubicBezTo>
                <a:lnTo>
                  <a:pt x="200025" y="125663"/>
                </a:lnTo>
                <a:lnTo>
                  <a:pt x="200025" y="104775"/>
                </a:lnTo>
                <a:cubicBezTo>
                  <a:pt x="200025" y="99514"/>
                  <a:pt x="195761" y="95250"/>
                  <a:pt x="190500" y="95250"/>
                </a:cubicBezTo>
                <a:lnTo>
                  <a:pt x="180975" y="95250"/>
                </a:lnTo>
                <a:lnTo>
                  <a:pt x="180975" y="66675"/>
                </a:lnTo>
                <a:lnTo>
                  <a:pt x="304800" y="66675"/>
                </a:lnTo>
                <a:cubicBezTo>
                  <a:pt x="315321" y="66675"/>
                  <a:pt x="323850" y="58146"/>
                  <a:pt x="323850" y="47625"/>
                </a:cubicBezTo>
                <a:cubicBezTo>
                  <a:pt x="323850" y="37104"/>
                  <a:pt x="315321" y="28575"/>
                  <a:pt x="304800" y="28575"/>
                </a:cubicBezTo>
                <a:lnTo>
                  <a:pt x="180975" y="28575"/>
                </a:lnTo>
                <a:lnTo>
                  <a:pt x="180975" y="19050"/>
                </a:lnTo>
                <a:cubicBezTo>
                  <a:pt x="180975" y="8529"/>
                  <a:pt x="172446" y="0"/>
                  <a:pt x="161925" y="0"/>
                </a:cubicBezTo>
                <a:cubicBezTo>
                  <a:pt x="151404" y="0"/>
                  <a:pt x="142875" y="8529"/>
                  <a:pt x="142875" y="19050"/>
                </a:cubicBezTo>
                <a:lnTo>
                  <a:pt x="142875" y="28575"/>
                </a:lnTo>
                <a:lnTo>
                  <a:pt x="19050" y="28575"/>
                </a:lnTo>
                <a:cubicBezTo>
                  <a:pt x="8529" y="28575"/>
                  <a:pt x="0" y="37104"/>
                  <a:pt x="0" y="47625"/>
                </a:cubicBezTo>
                <a:cubicBezTo>
                  <a:pt x="0" y="58146"/>
                  <a:pt x="8529" y="66675"/>
                  <a:pt x="19050" y="66675"/>
                </a:cubicBezTo>
                <a:lnTo>
                  <a:pt x="142875" y="66675"/>
                </a:lnTo>
                <a:lnTo>
                  <a:pt x="142875" y="95250"/>
                </a:lnTo>
                <a:lnTo>
                  <a:pt x="133350" y="95250"/>
                </a:lnTo>
                <a:cubicBezTo>
                  <a:pt x="128089" y="95250"/>
                  <a:pt x="123825" y="99514"/>
                  <a:pt x="123825" y="104775"/>
                </a:cubicBezTo>
                <a:lnTo>
                  <a:pt x="123825" y="137922"/>
                </a:lnTo>
                <a:lnTo>
                  <a:pt x="102984" y="141284"/>
                </a:lnTo>
                <a:cubicBezTo>
                  <a:pt x="85763" y="143894"/>
                  <a:pt x="73919" y="159970"/>
                  <a:pt x="76528" y="177191"/>
                </a:cubicBezTo>
                <a:cubicBezTo>
                  <a:pt x="78648" y="191180"/>
                  <a:pt x="89826" y="202046"/>
                  <a:pt x="103870" y="203768"/>
                </a:cubicBezTo>
                <a:lnTo>
                  <a:pt x="161601" y="211388"/>
                </a:lnTo>
                <a:cubicBezTo>
                  <a:pt x="189645" y="215104"/>
                  <a:pt x="217253" y="221584"/>
                  <a:pt x="244021" y="230734"/>
                </a:cubicBezTo>
                <a:lnTo>
                  <a:pt x="255794" y="234763"/>
                </a:lnTo>
                <a:cubicBezTo>
                  <a:pt x="266767" y="238516"/>
                  <a:pt x="277561" y="242709"/>
                  <a:pt x="288179" y="247345"/>
                </a:cubicBezTo>
                <a:lnTo>
                  <a:pt x="228600" y="396383"/>
                </a:lnTo>
                <a:lnTo>
                  <a:pt x="228600" y="495300"/>
                </a:lnTo>
                <a:lnTo>
                  <a:pt x="266700" y="495300"/>
                </a:lnTo>
                <a:lnTo>
                  <a:pt x="266700" y="403717"/>
                </a:lnTo>
                <a:lnTo>
                  <a:pt x="322526" y="264147"/>
                </a:lnTo>
                <a:lnTo>
                  <a:pt x="326336" y="266157"/>
                </a:lnTo>
                <a:cubicBezTo>
                  <a:pt x="338741" y="272767"/>
                  <a:pt x="352580" y="276224"/>
                  <a:pt x="366636" y="276225"/>
                </a:cubicBezTo>
                <a:lnTo>
                  <a:pt x="390525" y="276225"/>
                </a:lnTo>
                <a:lnTo>
                  <a:pt x="390525" y="323850"/>
                </a:lnTo>
                <a:lnTo>
                  <a:pt x="361950" y="323850"/>
                </a:lnTo>
                <a:cubicBezTo>
                  <a:pt x="351429" y="323850"/>
                  <a:pt x="342900" y="332379"/>
                  <a:pt x="342900" y="342900"/>
                </a:cubicBezTo>
                <a:lnTo>
                  <a:pt x="342900" y="419100"/>
                </a:lnTo>
                <a:cubicBezTo>
                  <a:pt x="342900" y="429621"/>
                  <a:pt x="351429" y="438150"/>
                  <a:pt x="361950" y="438150"/>
                </a:cubicBezTo>
                <a:lnTo>
                  <a:pt x="476250" y="438150"/>
                </a:lnTo>
                <a:cubicBezTo>
                  <a:pt x="486771" y="438150"/>
                  <a:pt x="495300" y="429621"/>
                  <a:pt x="495300" y="419100"/>
                </a:cubicBezTo>
                <a:lnTo>
                  <a:pt x="495300" y="342900"/>
                </a:lnTo>
                <a:cubicBezTo>
                  <a:pt x="495300" y="332379"/>
                  <a:pt x="486771" y="323850"/>
                  <a:pt x="476250" y="323850"/>
                </a:cubicBezTo>
                <a:lnTo>
                  <a:pt x="447675" y="323850"/>
                </a:lnTo>
                <a:lnTo>
                  <a:pt x="447675" y="276225"/>
                </a:lnTo>
                <a:lnTo>
                  <a:pt x="471554" y="276225"/>
                </a:lnTo>
                <a:cubicBezTo>
                  <a:pt x="485623" y="276230"/>
                  <a:pt x="499477" y="272772"/>
                  <a:pt x="511893" y="266157"/>
                </a:cubicBezTo>
                <a:lnTo>
                  <a:pt x="515703" y="264138"/>
                </a:lnTo>
                <a:lnTo>
                  <a:pt x="571500" y="403717"/>
                </a:lnTo>
                <a:lnTo>
                  <a:pt x="571500" y="495300"/>
                </a:lnTo>
                <a:lnTo>
                  <a:pt x="609600" y="495300"/>
                </a:lnTo>
                <a:lnTo>
                  <a:pt x="609600" y="396383"/>
                </a:lnTo>
                <a:lnTo>
                  <a:pt x="549993" y="247364"/>
                </a:lnTo>
                <a:cubicBezTo>
                  <a:pt x="560616" y="242747"/>
                  <a:pt x="571411" y="238556"/>
                  <a:pt x="582378" y="234791"/>
                </a:cubicBezTo>
                <a:lnTo>
                  <a:pt x="594150" y="230762"/>
                </a:lnTo>
                <a:cubicBezTo>
                  <a:pt x="620929" y="221623"/>
                  <a:pt x="648547" y="215156"/>
                  <a:pt x="676599" y="211455"/>
                </a:cubicBezTo>
                <a:lnTo>
                  <a:pt x="734320" y="203835"/>
                </a:lnTo>
                <a:cubicBezTo>
                  <a:pt x="751608" y="201715"/>
                  <a:pt x="763904" y="185981"/>
                  <a:pt x="761784" y="168693"/>
                </a:cubicBezTo>
                <a:cubicBezTo>
                  <a:pt x="760062" y="154649"/>
                  <a:pt x="749196" y="143471"/>
                  <a:pt x="735206" y="141351"/>
                </a:cubicBezTo>
                <a:lnTo>
                  <a:pt x="714375" y="137922"/>
                </a:lnTo>
                <a:lnTo>
                  <a:pt x="714375" y="104775"/>
                </a:lnTo>
                <a:cubicBezTo>
                  <a:pt x="714375" y="99514"/>
                  <a:pt x="710111" y="95250"/>
                  <a:pt x="704850" y="95250"/>
                </a:cubicBezTo>
                <a:lnTo>
                  <a:pt x="695325" y="95250"/>
                </a:lnTo>
                <a:lnTo>
                  <a:pt x="695325" y="66675"/>
                </a:lnTo>
                <a:lnTo>
                  <a:pt x="819150" y="66675"/>
                </a:lnTo>
                <a:cubicBezTo>
                  <a:pt x="829671" y="66675"/>
                  <a:pt x="838200" y="58146"/>
                  <a:pt x="838200" y="47625"/>
                </a:cubicBezTo>
                <a:cubicBezTo>
                  <a:pt x="838200" y="37104"/>
                  <a:pt x="829671" y="28575"/>
                  <a:pt x="819150" y="28575"/>
                </a:cubicBezTo>
                <a:close/>
                <a:moveTo>
                  <a:pt x="419100" y="404813"/>
                </a:moveTo>
                <a:cubicBezTo>
                  <a:pt x="405949" y="404813"/>
                  <a:pt x="395288" y="394151"/>
                  <a:pt x="395288" y="381000"/>
                </a:cubicBezTo>
                <a:cubicBezTo>
                  <a:pt x="395288" y="367849"/>
                  <a:pt x="405949" y="357188"/>
                  <a:pt x="419100" y="357188"/>
                </a:cubicBezTo>
                <a:cubicBezTo>
                  <a:pt x="432251" y="357188"/>
                  <a:pt x="442913" y="367849"/>
                  <a:pt x="442913" y="381000"/>
                </a:cubicBezTo>
                <a:cubicBezTo>
                  <a:pt x="442913" y="394151"/>
                  <a:pt x="432251" y="404813"/>
                  <a:pt x="419100" y="404813"/>
                </a:cubicBezTo>
                <a:close/>
              </a:path>
            </a:pathLst>
          </a:custGeom>
          <a:noFill/>
          <a:ln w="15875" cap="flat">
            <a:solidFill>
              <a:schemeClr val="accent1"/>
            </a:solidFill>
            <a:prstDash val="solid"/>
            <a:miter/>
          </a:ln>
        </p:spPr>
        <p:txBody>
          <a:bodyPr rtlCol="0" anchor="ctr"/>
          <a:lstStyle/>
          <a:p>
            <a:endParaRPr lang="zh-CN" altLang="en-US"/>
          </a:p>
        </p:txBody>
      </p:sp>
      <p:grpSp>
        <p:nvGrpSpPr>
          <p:cNvPr id="212" name="组合 211"/>
          <p:cNvGrpSpPr/>
          <p:nvPr/>
        </p:nvGrpSpPr>
        <p:grpSpPr>
          <a:xfrm>
            <a:off x="4332544" y="4315744"/>
            <a:ext cx="694261" cy="694261"/>
            <a:chOff x="4160520" y="4145280"/>
            <a:chExt cx="762000" cy="762000"/>
          </a:xfrm>
          <a:noFill/>
        </p:grpSpPr>
        <p:sp>
          <p:nvSpPr>
            <p:cNvPr id="213" name="图形 48" descr="收音机 纯色填充"/>
            <p:cNvSpPr/>
            <p:nvPr/>
          </p:nvSpPr>
          <p:spPr>
            <a:xfrm>
              <a:off x="4160520" y="4145280"/>
              <a:ext cx="762000" cy="762000"/>
            </a:xfrm>
            <a:custGeom>
              <a:avLst/>
              <a:gdLst>
                <a:gd name="connsiteX0" fmla="*/ 685800 w 762000"/>
                <a:gd name="connsiteY0" fmla="*/ 419100 h 762000"/>
                <a:gd name="connsiteX1" fmla="*/ 76200 w 762000"/>
                <a:gd name="connsiteY1" fmla="*/ 419100 h 762000"/>
                <a:gd name="connsiteX2" fmla="*/ 76200 w 762000"/>
                <a:gd name="connsiteY2" fmla="*/ 304800 h 762000"/>
                <a:gd name="connsiteX3" fmla="*/ 685800 w 762000"/>
                <a:gd name="connsiteY3" fmla="*/ 304800 h 762000"/>
                <a:gd name="connsiteX4" fmla="*/ 685800 w 762000"/>
                <a:gd name="connsiteY4" fmla="*/ 419100 h 762000"/>
                <a:gd name="connsiteX5" fmla="*/ 685800 w 762000"/>
                <a:gd name="connsiteY5" fmla="*/ 533400 h 762000"/>
                <a:gd name="connsiteX6" fmla="*/ 342900 w 762000"/>
                <a:gd name="connsiteY6" fmla="*/ 533400 h 762000"/>
                <a:gd name="connsiteX7" fmla="*/ 342900 w 762000"/>
                <a:gd name="connsiteY7" fmla="*/ 495300 h 762000"/>
                <a:gd name="connsiteX8" fmla="*/ 685800 w 762000"/>
                <a:gd name="connsiteY8" fmla="*/ 495300 h 762000"/>
                <a:gd name="connsiteX9" fmla="*/ 685800 w 762000"/>
                <a:gd name="connsiteY9" fmla="*/ 533400 h 762000"/>
                <a:gd name="connsiteX10" fmla="*/ 685800 w 762000"/>
                <a:gd name="connsiteY10" fmla="*/ 609600 h 762000"/>
                <a:gd name="connsiteX11" fmla="*/ 342900 w 762000"/>
                <a:gd name="connsiteY11" fmla="*/ 609600 h 762000"/>
                <a:gd name="connsiteX12" fmla="*/ 342900 w 762000"/>
                <a:gd name="connsiteY12" fmla="*/ 571500 h 762000"/>
                <a:gd name="connsiteX13" fmla="*/ 685800 w 762000"/>
                <a:gd name="connsiteY13" fmla="*/ 571500 h 762000"/>
                <a:gd name="connsiteX14" fmla="*/ 685800 w 762000"/>
                <a:gd name="connsiteY14" fmla="*/ 609600 h 762000"/>
                <a:gd name="connsiteX15" fmla="*/ 685800 w 762000"/>
                <a:gd name="connsiteY15" fmla="*/ 685800 h 762000"/>
                <a:gd name="connsiteX16" fmla="*/ 342900 w 762000"/>
                <a:gd name="connsiteY16" fmla="*/ 685800 h 762000"/>
                <a:gd name="connsiteX17" fmla="*/ 342900 w 762000"/>
                <a:gd name="connsiteY17" fmla="*/ 647700 h 762000"/>
                <a:gd name="connsiteX18" fmla="*/ 685800 w 762000"/>
                <a:gd name="connsiteY18" fmla="*/ 647700 h 762000"/>
                <a:gd name="connsiteX19" fmla="*/ 685800 w 762000"/>
                <a:gd name="connsiteY19" fmla="*/ 685800 h 762000"/>
                <a:gd name="connsiteX20" fmla="*/ 171450 w 762000"/>
                <a:gd name="connsiteY20" fmla="*/ 685800 h 762000"/>
                <a:gd name="connsiteX21" fmla="*/ 76200 w 762000"/>
                <a:gd name="connsiteY21" fmla="*/ 590550 h 762000"/>
                <a:gd name="connsiteX22" fmla="*/ 171450 w 762000"/>
                <a:gd name="connsiteY22" fmla="*/ 495300 h 762000"/>
                <a:gd name="connsiteX23" fmla="*/ 266700 w 762000"/>
                <a:gd name="connsiteY23" fmla="*/ 590550 h 762000"/>
                <a:gd name="connsiteX24" fmla="*/ 171450 w 762000"/>
                <a:gd name="connsiteY24" fmla="*/ 685800 h 762000"/>
                <a:gd name="connsiteX25" fmla="*/ 723900 w 762000"/>
                <a:gd name="connsiteY25" fmla="*/ 228600 h 762000"/>
                <a:gd name="connsiteX26" fmla="*/ 685800 w 762000"/>
                <a:gd name="connsiteY26" fmla="*/ 228600 h 762000"/>
                <a:gd name="connsiteX27" fmla="*/ 209550 w 762000"/>
                <a:gd name="connsiteY27" fmla="*/ 33338 h 762000"/>
                <a:gd name="connsiteX28" fmla="*/ 171450 w 762000"/>
                <a:gd name="connsiteY28" fmla="*/ 0 h 762000"/>
                <a:gd name="connsiteX29" fmla="*/ 133350 w 762000"/>
                <a:gd name="connsiteY29" fmla="*/ 38100 h 762000"/>
                <a:gd name="connsiteX30" fmla="*/ 171450 w 762000"/>
                <a:gd name="connsiteY30" fmla="*/ 76200 h 762000"/>
                <a:gd name="connsiteX31" fmla="*/ 194310 w 762000"/>
                <a:gd name="connsiteY31" fmla="*/ 68580 h 762000"/>
                <a:gd name="connsiteX32" fmla="*/ 584835 w 762000"/>
                <a:gd name="connsiteY32" fmla="*/ 228600 h 762000"/>
                <a:gd name="connsiteX33" fmla="*/ 38100 w 762000"/>
                <a:gd name="connsiteY33" fmla="*/ 228600 h 762000"/>
                <a:gd name="connsiteX34" fmla="*/ 0 w 762000"/>
                <a:gd name="connsiteY34" fmla="*/ 266700 h 762000"/>
                <a:gd name="connsiteX35" fmla="*/ 0 w 762000"/>
                <a:gd name="connsiteY35" fmla="*/ 723900 h 762000"/>
                <a:gd name="connsiteX36" fmla="*/ 38100 w 762000"/>
                <a:gd name="connsiteY36" fmla="*/ 762000 h 762000"/>
                <a:gd name="connsiteX37" fmla="*/ 723900 w 762000"/>
                <a:gd name="connsiteY37" fmla="*/ 762000 h 762000"/>
                <a:gd name="connsiteX38" fmla="*/ 762000 w 762000"/>
                <a:gd name="connsiteY38" fmla="*/ 723900 h 762000"/>
                <a:gd name="connsiteX39" fmla="*/ 762000 w 762000"/>
                <a:gd name="connsiteY39" fmla="*/ 266700 h 762000"/>
                <a:gd name="connsiteX40" fmla="*/ 723900 w 762000"/>
                <a:gd name="connsiteY40" fmla="*/ 2286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62000" h="762000">
                  <a:moveTo>
                    <a:pt x="685800" y="419100"/>
                  </a:moveTo>
                  <a:lnTo>
                    <a:pt x="76200" y="419100"/>
                  </a:lnTo>
                  <a:lnTo>
                    <a:pt x="76200" y="304800"/>
                  </a:lnTo>
                  <a:lnTo>
                    <a:pt x="685800" y="304800"/>
                  </a:lnTo>
                  <a:lnTo>
                    <a:pt x="685800" y="419100"/>
                  </a:lnTo>
                  <a:close/>
                  <a:moveTo>
                    <a:pt x="685800" y="533400"/>
                  </a:moveTo>
                  <a:lnTo>
                    <a:pt x="342900" y="533400"/>
                  </a:lnTo>
                  <a:lnTo>
                    <a:pt x="342900" y="495300"/>
                  </a:lnTo>
                  <a:lnTo>
                    <a:pt x="685800" y="495300"/>
                  </a:lnTo>
                  <a:lnTo>
                    <a:pt x="685800" y="533400"/>
                  </a:lnTo>
                  <a:close/>
                  <a:moveTo>
                    <a:pt x="685800" y="609600"/>
                  </a:moveTo>
                  <a:lnTo>
                    <a:pt x="342900" y="609600"/>
                  </a:lnTo>
                  <a:lnTo>
                    <a:pt x="342900" y="571500"/>
                  </a:lnTo>
                  <a:lnTo>
                    <a:pt x="685800" y="571500"/>
                  </a:lnTo>
                  <a:lnTo>
                    <a:pt x="685800" y="609600"/>
                  </a:lnTo>
                  <a:close/>
                  <a:moveTo>
                    <a:pt x="685800" y="685800"/>
                  </a:moveTo>
                  <a:lnTo>
                    <a:pt x="342900" y="685800"/>
                  </a:lnTo>
                  <a:lnTo>
                    <a:pt x="342900" y="647700"/>
                  </a:lnTo>
                  <a:lnTo>
                    <a:pt x="685800" y="647700"/>
                  </a:lnTo>
                  <a:lnTo>
                    <a:pt x="685800" y="685800"/>
                  </a:lnTo>
                  <a:close/>
                  <a:moveTo>
                    <a:pt x="171450" y="685800"/>
                  </a:moveTo>
                  <a:cubicBezTo>
                    <a:pt x="119063" y="685800"/>
                    <a:pt x="76200" y="642938"/>
                    <a:pt x="76200" y="590550"/>
                  </a:cubicBezTo>
                  <a:cubicBezTo>
                    <a:pt x="76200" y="538163"/>
                    <a:pt x="119063" y="495300"/>
                    <a:pt x="171450" y="495300"/>
                  </a:cubicBezTo>
                  <a:cubicBezTo>
                    <a:pt x="223838" y="495300"/>
                    <a:pt x="266700" y="538163"/>
                    <a:pt x="266700" y="590550"/>
                  </a:cubicBezTo>
                  <a:cubicBezTo>
                    <a:pt x="266700" y="642938"/>
                    <a:pt x="223838" y="685800"/>
                    <a:pt x="171450" y="685800"/>
                  </a:cubicBezTo>
                  <a:close/>
                  <a:moveTo>
                    <a:pt x="723900" y="228600"/>
                  </a:moveTo>
                  <a:lnTo>
                    <a:pt x="685800" y="228600"/>
                  </a:lnTo>
                  <a:lnTo>
                    <a:pt x="209550" y="33338"/>
                  </a:lnTo>
                  <a:cubicBezTo>
                    <a:pt x="206693" y="14288"/>
                    <a:pt x="190500" y="0"/>
                    <a:pt x="171450" y="0"/>
                  </a:cubicBezTo>
                  <a:cubicBezTo>
                    <a:pt x="150495" y="0"/>
                    <a:pt x="133350" y="17145"/>
                    <a:pt x="133350" y="38100"/>
                  </a:cubicBezTo>
                  <a:cubicBezTo>
                    <a:pt x="133350" y="59055"/>
                    <a:pt x="150495" y="76200"/>
                    <a:pt x="171450" y="76200"/>
                  </a:cubicBezTo>
                  <a:cubicBezTo>
                    <a:pt x="180023" y="76200"/>
                    <a:pt x="188595" y="73343"/>
                    <a:pt x="194310" y="68580"/>
                  </a:cubicBezTo>
                  <a:lnTo>
                    <a:pt x="584835" y="228600"/>
                  </a:lnTo>
                  <a:lnTo>
                    <a:pt x="38100" y="228600"/>
                  </a:lnTo>
                  <a:cubicBezTo>
                    <a:pt x="17145" y="228600"/>
                    <a:pt x="0" y="245745"/>
                    <a:pt x="0" y="266700"/>
                  </a:cubicBezTo>
                  <a:lnTo>
                    <a:pt x="0" y="723900"/>
                  </a:lnTo>
                  <a:cubicBezTo>
                    <a:pt x="0" y="744855"/>
                    <a:pt x="17145" y="762000"/>
                    <a:pt x="38100" y="762000"/>
                  </a:cubicBezTo>
                  <a:lnTo>
                    <a:pt x="723900" y="762000"/>
                  </a:lnTo>
                  <a:cubicBezTo>
                    <a:pt x="744855" y="762000"/>
                    <a:pt x="762000" y="744855"/>
                    <a:pt x="762000" y="723900"/>
                  </a:cubicBezTo>
                  <a:lnTo>
                    <a:pt x="762000" y="266700"/>
                  </a:lnTo>
                  <a:cubicBezTo>
                    <a:pt x="762000" y="245745"/>
                    <a:pt x="744855" y="228600"/>
                    <a:pt x="723900" y="228600"/>
                  </a:cubicBezTo>
                  <a:close/>
                </a:path>
              </a:pathLst>
            </a:custGeom>
            <a:grpFill/>
            <a:ln w="15875" cap="flat">
              <a:solidFill>
                <a:schemeClr val="accent1"/>
              </a:solidFill>
              <a:prstDash val="solid"/>
              <a:miter/>
            </a:ln>
          </p:spPr>
          <p:txBody>
            <a:bodyPr rtlCol="0" anchor="ctr"/>
            <a:lstStyle/>
            <a:p>
              <a:endParaRPr lang="zh-CN" altLang="en-US"/>
            </a:p>
          </p:txBody>
        </p:sp>
        <p:sp>
          <p:nvSpPr>
            <p:cNvPr id="214" name="图形 48" descr="收音机 纯色填充"/>
            <p:cNvSpPr/>
            <p:nvPr/>
          </p:nvSpPr>
          <p:spPr>
            <a:xfrm>
              <a:off x="4312920" y="4716780"/>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15875" cap="flat">
              <a:solidFill>
                <a:schemeClr val="accent1"/>
              </a:solidFill>
              <a:prstDash val="solid"/>
              <a:miter/>
            </a:ln>
          </p:spPr>
          <p:txBody>
            <a:bodyPr rtlCol="0" anchor="ctr"/>
            <a:lstStyle/>
            <a:p>
              <a:endParaRPr lang="zh-CN" altLang="en-US"/>
            </a:p>
          </p:txBody>
        </p:sp>
      </p:grpSp>
      <p:sp>
        <p:nvSpPr>
          <p:cNvPr id="215" name="图形 50" descr="记录 纯色填充"/>
          <p:cNvSpPr/>
          <p:nvPr/>
        </p:nvSpPr>
        <p:spPr>
          <a:xfrm>
            <a:off x="5766193" y="4333101"/>
            <a:ext cx="659548" cy="659548"/>
          </a:xfrm>
          <a:custGeom>
            <a:avLst/>
            <a:gdLst>
              <a:gd name="connsiteX0" fmla="*/ 361950 w 723900"/>
              <a:gd name="connsiteY0" fmla="*/ 666750 h 723900"/>
              <a:gd name="connsiteX1" fmla="*/ 361950 w 723900"/>
              <a:gd name="connsiteY1" fmla="*/ 628650 h 723900"/>
              <a:gd name="connsiteX2" fmla="*/ 628650 w 723900"/>
              <a:gd name="connsiteY2" fmla="*/ 361950 h 723900"/>
              <a:gd name="connsiteX3" fmla="*/ 666750 w 723900"/>
              <a:gd name="connsiteY3" fmla="*/ 361950 h 723900"/>
              <a:gd name="connsiteX4" fmla="*/ 361950 w 723900"/>
              <a:gd name="connsiteY4" fmla="*/ 666750 h 723900"/>
              <a:gd name="connsiteX5" fmla="*/ 247650 w 723900"/>
              <a:gd name="connsiteY5" fmla="*/ 361950 h 723900"/>
              <a:gd name="connsiteX6" fmla="*/ 361950 w 723900"/>
              <a:gd name="connsiteY6" fmla="*/ 247650 h 723900"/>
              <a:gd name="connsiteX7" fmla="*/ 476250 w 723900"/>
              <a:gd name="connsiteY7" fmla="*/ 361950 h 723900"/>
              <a:gd name="connsiteX8" fmla="*/ 361950 w 723900"/>
              <a:gd name="connsiteY8" fmla="*/ 476250 h 723900"/>
              <a:gd name="connsiteX9" fmla="*/ 247650 w 723900"/>
              <a:gd name="connsiteY9" fmla="*/ 361950 h 723900"/>
              <a:gd name="connsiteX10" fmla="*/ 190500 w 723900"/>
              <a:gd name="connsiteY10" fmla="*/ 361950 h 723900"/>
              <a:gd name="connsiteX11" fmla="*/ 152400 w 723900"/>
              <a:gd name="connsiteY11" fmla="*/ 361950 h 723900"/>
              <a:gd name="connsiteX12" fmla="*/ 361950 w 723900"/>
              <a:gd name="connsiteY12" fmla="*/ 152400 h 723900"/>
              <a:gd name="connsiteX13" fmla="*/ 361950 w 723900"/>
              <a:gd name="connsiteY13" fmla="*/ 190500 h 723900"/>
              <a:gd name="connsiteX14" fmla="*/ 190500 w 723900"/>
              <a:gd name="connsiteY14" fmla="*/ 361950 h 723900"/>
              <a:gd name="connsiteX15" fmla="*/ 95250 w 723900"/>
              <a:gd name="connsiteY15" fmla="*/ 361950 h 723900"/>
              <a:gd name="connsiteX16" fmla="*/ 57150 w 723900"/>
              <a:gd name="connsiteY16" fmla="*/ 361950 h 723900"/>
              <a:gd name="connsiteX17" fmla="*/ 361950 w 723900"/>
              <a:gd name="connsiteY17" fmla="*/ 57150 h 723900"/>
              <a:gd name="connsiteX18" fmla="*/ 361950 w 723900"/>
              <a:gd name="connsiteY18" fmla="*/ 95250 h 723900"/>
              <a:gd name="connsiteX19" fmla="*/ 95250 w 723900"/>
              <a:gd name="connsiteY19" fmla="*/ 361950 h 723900"/>
              <a:gd name="connsiteX20" fmla="*/ 533400 w 723900"/>
              <a:gd name="connsiteY20" fmla="*/ 361950 h 723900"/>
              <a:gd name="connsiteX21" fmla="*/ 571500 w 723900"/>
              <a:gd name="connsiteY21" fmla="*/ 361950 h 723900"/>
              <a:gd name="connsiteX22" fmla="*/ 361950 w 723900"/>
              <a:gd name="connsiteY22" fmla="*/ 571500 h 723900"/>
              <a:gd name="connsiteX23" fmla="*/ 361950 w 723900"/>
              <a:gd name="connsiteY23" fmla="*/ 533400 h 723900"/>
              <a:gd name="connsiteX24" fmla="*/ 533400 w 723900"/>
              <a:gd name="connsiteY24" fmla="*/ 361950 h 723900"/>
              <a:gd name="connsiteX25" fmla="*/ 361950 w 723900"/>
              <a:gd name="connsiteY25" fmla="*/ 0 h 723900"/>
              <a:gd name="connsiteX26" fmla="*/ 0 w 723900"/>
              <a:gd name="connsiteY26" fmla="*/ 361950 h 723900"/>
              <a:gd name="connsiteX27" fmla="*/ 361950 w 723900"/>
              <a:gd name="connsiteY27" fmla="*/ 723900 h 723900"/>
              <a:gd name="connsiteX28" fmla="*/ 723900 w 723900"/>
              <a:gd name="connsiteY28" fmla="*/ 361950 h 723900"/>
              <a:gd name="connsiteX29" fmla="*/ 361950 w 723900"/>
              <a:gd name="connsiteY29"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3900" h="723900">
                <a:moveTo>
                  <a:pt x="361950" y="666750"/>
                </a:moveTo>
                <a:lnTo>
                  <a:pt x="361950" y="628650"/>
                </a:lnTo>
                <a:cubicBezTo>
                  <a:pt x="508635" y="628650"/>
                  <a:pt x="628650" y="508635"/>
                  <a:pt x="628650" y="361950"/>
                </a:cubicBezTo>
                <a:lnTo>
                  <a:pt x="666750" y="361950"/>
                </a:lnTo>
                <a:cubicBezTo>
                  <a:pt x="666750" y="529590"/>
                  <a:pt x="529590" y="666750"/>
                  <a:pt x="361950" y="666750"/>
                </a:cubicBezTo>
                <a:close/>
                <a:moveTo>
                  <a:pt x="247650" y="361950"/>
                </a:moveTo>
                <a:cubicBezTo>
                  <a:pt x="247650" y="299085"/>
                  <a:pt x="299085" y="247650"/>
                  <a:pt x="361950" y="247650"/>
                </a:cubicBezTo>
                <a:cubicBezTo>
                  <a:pt x="424815" y="247650"/>
                  <a:pt x="476250" y="299085"/>
                  <a:pt x="476250" y="361950"/>
                </a:cubicBezTo>
                <a:cubicBezTo>
                  <a:pt x="476250" y="424815"/>
                  <a:pt x="424815" y="476250"/>
                  <a:pt x="361950" y="476250"/>
                </a:cubicBezTo>
                <a:cubicBezTo>
                  <a:pt x="299085" y="476250"/>
                  <a:pt x="247650" y="424815"/>
                  <a:pt x="247650" y="361950"/>
                </a:cubicBezTo>
                <a:close/>
                <a:moveTo>
                  <a:pt x="190500" y="361950"/>
                </a:moveTo>
                <a:lnTo>
                  <a:pt x="152400" y="361950"/>
                </a:lnTo>
                <a:cubicBezTo>
                  <a:pt x="152400" y="246698"/>
                  <a:pt x="246698" y="152400"/>
                  <a:pt x="361950" y="152400"/>
                </a:cubicBezTo>
                <a:lnTo>
                  <a:pt x="361950" y="190500"/>
                </a:lnTo>
                <a:cubicBezTo>
                  <a:pt x="267653" y="190500"/>
                  <a:pt x="190500" y="267653"/>
                  <a:pt x="190500" y="361950"/>
                </a:cubicBezTo>
                <a:close/>
                <a:moveTo>
                  <a:pt x="95250" y="361950"/>
                </a:moveTo>
                <a:lnTo>
                  <a:pt x="57150" y="361950"/>
                </a:lnTo>
                <a:cubicBezTo>
                  <a:pt x="57150" y="194310"/>
                  <a:pt x="194310" y="57150"/>
                  <a:pt x="361950" y="57150"/>
                </a:cubicBezTo>
                <a:lnTo>
                  <a:pt x="361950" y="95250"/>
                </a:lnTo>
                <a:cubicBezTo>
                  <a:pt x="215265" y="95250"/>
                  <a:pt x="95250" y="215265"/>
                  <a:pt x="95250" y="361950"/>
                </a:cubicBezTo>
                <a:close/>
                <a:moveTo>
                  <a:pt x="533400" y="361950"/>
                </a:moveTo>
                <a:lnTo>
                  <a:pt x="571500" y="361950"/>
                </a:lnTo>
                <a:cubicBezTo>
                  <a:pt x="571500" y="477203"/>
                  <a:pt x="477203" y="571500"/>
                  <a:pt x="361950" y="571500"/>
                </a:cubicBezTo>
                <a:lnTo>
                  <a:pt x="361950" y="533400"/>
                </a:lnTo>
                <a:cubicBezTo>
                  <a:pt x="456248" y="533400"/>
                  <a:pt x="533400" y="456248"/>
                  <a:pt x="533400" y="361950"/>
                </a:cubicBezTo>
                <a:close/>
                <a:moveTo>
                  <a:pt x="361950" y="0"/>
                </a:moveTo>
                <a:cubicBezTo>
                  <a:pt x="161925" y="0"/>
                  <a:pt x="0" y="161925"/>
                  <a:pt x="0" y="361950"/>
                </a:cubicBezTo>
                <a:cubicBezTo>
                  <a:pt x="0" y="561975"/>
                  <a:pt x="161925" y="723900"/>
                  <a:pt x="361950" y="723900"/>
                </a:cubicBezTo>
                <a:cubicBezTo>
                  <a:pt x="561975" y="723900"/>
                  <a:pt x="723900" y="561975"/>
                  <a:pt x="723900" y="361950"/>
                </a:cubicBezTo>
                <a:cubicBezTo>
                  <a:pt x="723900" y="161925"/>
                  <a:pt x="561975" y="0"/>
                  <a:pt x="361950" y="0"/>
                </a:cubicBezTo>
                <a:close/>
              </a:path>
            </a:pathLst>
          </a:custGeom>
          <a:noFill/>
          <a:ln w="15875" cap="flat">
            <a:solidFill>
              <a:schemeClr val="accent1"/>
            </a:solidFill>
            <a:prstDash val="solid"/>
            <a:miter/>
          </a:ln>
        </p:spPr>
        <p:txBody>
          <a:bodyPr rtlCol="0" anchor="ctr"/>
          <a:lstStyle/>
          <a:p>
            <a:endParaRPr lang="zh-CN" altLang="en-US"/>
          </a:p>
        </p:txBody>
      </p:sp>
      <p:grpSp>
        <p:nvGrpSpPr>
          <p:cNvPr id="216" name="组合 215"/>
          <p:cNvGrpSpPr/>
          <p:nvPr/>
        </p:nvGrpSpPr>
        <p:grpSpPr>
          <a:xfrm>
            <a:off x="7231801" y="4298259"/>
            <a:ext cx="545101" cy="703067"/>
            <a:chOff x="7342658" y="4126089"/>
            <a:chExt cx="598287" cy="771666"/>
          </a:xfrm>
          <a:noFill/>
        </p:grpSpPr>
        <p:sp>
          <p:nvSpPr>
            <p:cNvPr id="217" name="图形 52" descr="机器人 纯色填充"/>
            <p:cNvSpPr/>
            <p:nvPr/>
          </p:nvSpPr>
          <p:spPr>
            <a:xfrm>
              <a:off x="7421118" y="4754880"/>
              <a:ext cx="457199" cy="142875"/>
            </a:xfrm>
            <a:custGeom>
              <a:avLst/>
              <a:gdLst>
                <a:gd name="connsiteX0" fmla="*/ 385762 w 457199"/>
                <a:gd name="connsiteY0" fmla="*/ 0 h 142875"/>
                <a:gd name="connsiteX1" fmla="*/ 71438 w 457199"/>
                <a:gd name="connsiteY1" fmla="*/ 0 h 142875"/>
                <a:gd name="connsiteX2" fmla="*/ 0 w 457199"/>
                <a:gd name="connsiteY2" fmla="*/ 71438 h 142875"/>
                <a:gd name="connsiteX3" fmla="*/ 71438 w 457199"/>
                <a:gd name="connsiteY3" fmla="*/ 142875 h 142875"/>
                <a:gd name="connsiteX4" fmla="*/ 385762 w 457199"/>
                <a:gd name="connsiteY4" fmla="*/ 142875 h 142875"/>
                <a:gd name="connsiteX5" fmla="*/ 457200 w 457199"/>
                <a:gd name="connsiteY5" fmla="*/ 71438 h 142875"/>
                <a:gd name="connsiteX6" fmla="*/ 385762 w 457199"/>
                <a:gd name="connsiteY6" fmla="*/ 0 h 142875"/>
                <a:gd name="connsiteX7" fmla="*/ 90487 w 457199"/>
                <a:gd name="connsiteY7" fmla="*/ 100013 h 142875"/>
                <a:gd name="connsiteX8" fmla="*/ 61913 w 457199"/>
                <a:gd name="connsiteY8" fmla="*/ 71438 h 142875"/>
                <a:gd name="connsiteX9" fmla="*/ 90487 w 457199"/>
                <a:gd name="connsiteY9" fmla="*/ 42863 h 142875"/>
                <a:gd name="connsiteX10" fmla="*/ 119062 w 457199"/>
                <a:gd name="connsiteY10" fmla="*/ 71438 h 142875"/>
                <a:gd name="connsiteX11" fmla="*/ 90487 w 457199"/>
                <a:gd name="connsiteY11" fmla="*/ 100013 h 142875"/>
                <a:gd name="connsiteX12" fmla="*/ 228600 w 457199"/>
                <a:gd name="connsiteY12" fmla="*/ 100013 h 142875"/>
                <a:gd name="connsiteX13" fmla="*/ 200025 w 457199"/>
                <a:gd name="connsiteY13" fmla="*/ 71438 h 142875"/>
                <a:gd name="connsiteX14" fmla="*/ 228600 w 457199"/>
                <a:gd name="connsiteY14" fmla="*/ 42863 h 142875"/>
                <a:gd name="connsiteX15" fmla="*/ 257175 w 457199"/>
                <a:gd name="connsiteY15" fmla="*/ 71438 h 142875"/>
                <a:gd name="connsiteX16" fmla="*/ 228600 w 457199"/>
                <a:gd name="connsiteY16" fmla="*/ 100013 h 142875"/>
                <a:gd name="connsiteX17" fmla="*/ 366712 w 457199"/>
                <a:gd name="connsiteY17" fmla="*/ 100013 h 142875"/>
                <a:gd name="connsiteX18" fmla="*/ 338137 w 457199"/>
                <a:gd name="connsiteY18" fmla="*/ 71438 h 142875"/>
                <a:gd name="connsiteX19" fmla="*/ 366712 w 457199"/>
                <a:gd name="connsiteY19" fmla="*/ 42863 h 142875"/>
                <a:gd name="connsiteX20" fmla="*/ 395287 w 457199"/>
                <a:gd name="connsiteY20" fmla="*/ 71438 h 142875"/>
                <a:gd name="connsiteX21" fmla="*/ 366712 w 457199"/>
                <a:gd name="connsiteY21" fmla="*/ 10001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199" h="142875">
                  <a:moveTo>
                    <a:pt x="385762" y="0"/>
                  </a:moveTo>
                  <a:lnTo>
                    <a:pt x="71438" y="0"/>
                  </a:lnTo>
                  <a:cubicBezTo>
                    <a:pt x="31984" y="0"/>
                    <a:pt x="0" y="31984"/>
                    <a:pt x="0" y="71438"/>
                  </a:cubicBezTo>
                  <a:cubicBezTo>
                    <a:pt x="0" y="110891"/>
                    <a:pt x="31984" y="142875"/>
                    <a:pt x="71438" y="142875"/>
                  </a:cubicBezTo>
                  <a:lnTo>
                    <a:pt x="385762" y="142875"/>
                  </a:lnTo>
                  <a:cubicBezTo>
                    <a:pt x="425216" y="142875"/>
                    <a:pt x="457200" y="110891"/>
                    <a:pt x="457200" y="71438"/>
                  </a:cubicBezTo>
                  <a:cubicBezTo>
                    <a:pt x="457200" y="31984"/>
                    <a:pt x="425216" y="0"/>
                    <a:pt x="385762" y="0"/>
                  </a:cubicBezTo>
                  <a:close/>
                  <a:moveTo>
                    <a:pt x="90487" y="100013"/>
                  </a:moveTo>
                  <a:cubicBezTo>
                    <a:pt x="74706" y="100013"/>
                    <a:pt x="61913" y="87219"/>
                    <a:pt x="61913" y="71438"/>
                  </a:cubicBezTo>
                  <a:cubicBezTo>
                    <a:pt x="61913" y="55656"/>
                    <a:pt x="74706" y="42863"/>
                    <a:pt x="90487" y="42863"/>
                  </a:cubicBezTo>
                  <a:cubicBezTo>
                    <a:pt x="106269" y="42863"/>
                    <a:pt x="119062" y="55656"/>
                    <a:pt x="119062" y="71438"/>
                  </a:cubicBezTo>
                  <a:cubicBezTo>
                    <a:pt x="119062" y="87219"/>
                    <a:pt x="106269" y="100013"/>
                    <a:pt x="90487" y="100013"/>
                  </a:cubicBezTo>
                  <a:close/>
                  <a:moveTo>
                    <a:pt x="228600" y="100013"/>
                  </a:moveTo>
                  <a:cubicBezTo>
                    <a:pt x="212818" y="100013"/>
                    <a:pt x="200025" y="87219"/>
                    <a:pt x="200025" y="71438"/>
                  </a:cubicBezTo>
                  <a:cubicBezTo>
                    <a:pt x="200025" y="55656"/>
                    <a:pt x="212818" y="42863"/>
                    <a:pt x="228600" y="42863"/>
                  </a:cubicBezTo>
                  <a:cubicBezTo>
                    <a:pt x="244382" y="42863"/>
                    <a:pt x="257175" y="55656"/>
                    <a:pt x="257175" y="71438"/>
                  </a:cubicBezTo>
                  <a:cubicBezTo>
                    <a:pt x="257175" y="87219"/>
                    <a:pt x="244382" y="100013"/>
                    <a:pt x="228600" y="100013"/>
                  </a:cubicBezTo>
                  <a:close/>
                  <a:moveTo>
                    <a:pt x="366712" y="100013"/>
                  </a:moveTo>
                  <a:cubicBezTo>
                    <a:pt x="350931" y="100013"/>
                    <a:pt x="338137" y="87219"/>
                    <a:pt x="338137" y="71438"/>
                  </a:cubicBezTo>
                  <a:cubicBezTo>
                    <a:pt x="338137" y="55656"/>
                    <a:pt x="350931" y="42863"/>
                    <a:pt x="366712" y="42863"/>
                  </a:cubicBezTo>
                  <a:cubicBezTo>
                    <a:pt x="382494" y="42863"/>
                    <a:pt x="395287" y="55656"/>
                    <a:pt x="395287" y="71438"/>
                  </a:cubicBezTo>
                  <a:cubicBezTo>
                    <a:pt x="395287" y="87219"/>
                    <a:pt x="382494" y="100013"/>
                    <a:pt x="366712" y="100013"/>
                  </a:cubicBezTo>
                  <a:close/>
                </a:path>
              </a:pathLst>
            </a:custGeom>
            <a:grpFill/>
            <a:ln w="15875" cap="flat">
              <a:solidFill>
                <a:schemeClr val="accent1"/>
              </a:solidFill>
              <a:prstDash val="solid"/>
              <a:miter/>
            </a:ln>
          </p:spPr>
          <p:txBody>
            <a:bodyPr rtlCol="0" anchor="ctr"/>
            <a:lstStyle/>
            <a:p>
              <a:endParaRPr lang="zh-CN" altLang="en-US"/>
            </a:p>
          </p:txBody>
        </p:sp>
        <p:sp>
          <p:nvSpPr>
            <p:cNvPr id="218" name="图形 52" descr="机器人 纯色填充"/>
            <p:cNvSpPr/>
            <p:nvPr/>
          </p:nvSpPr>
          <p:spPr>
            <a:xfrm>
              <a:off x="7686960" y="4321492"/>
              <a:ext cx="28575" cy="28575"/>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grpFill/>
            <a:ln w="15875" cap="flat">
              <a:solidFill>
                <a:schemeClr val="accent1"/>
              </a:solidFill>
              <a:prstDash val="solid"/>
              <a:miter/>
            </a:ln>
          </p:spPr>
          <p:txBody>
            <a:bodyPr rtlCol="0" anchor="ctr"/>
            <a:lstStyle/>
            <a:p>
              <a:endParaRPr lang="zh-CN" altLang="en-US"/>
            </a:p>
          </p:txBody>
        </p:sp>
        <p:sp>
          <p:nvSpPr>
            <p:cNvPr id="219" name="图形 52" descr="机器人 纯色填充"/>
            <p:cNvSpPr/>
            <p:nvPr/>
          </p:nvSpPr>
          <p:spPr>
            <a:xfrm>
              <a:off x="7526655" y="4126089"/>
              <a:ext cx="247650" cy="304940"/>
            </a:xfrm>
            <a:custGeom>
              <a:avLst/>
              <a:gdLst>
                <a:gd name="connsiteX0" fmla="*/ 205835 w 247650"/>
                <a:gd name="connsiteY0" fmla="*/ 114441 h 304940"/>
                <a:gd name="connsiteX1" fmla="*/ 142875 w 247650"/>
                <a:gd name="connsiteY1" fmla="*/ 114441 h 304940"/>
                <a:gd name="connsiteX2" fmla="*/ 142875 w 247650"/>
                <a:gd name="connsiteY2" fmla="*/ 71102 h 304940"/>
                <a:gd name="connsiteX3" fmla="*/ 156821 w 247650"/>
                <a:gd name="connsiteY3" fmla="*/ 19056 h 304940"/>
                <a:gd name="connsiteX4" fmla="*/ 104775 w 247650"/>
                <a:gd name="connsiteY4" fmla="*/ 5111 h 304940"/>
                <a:gd name="connsiteX5" fmla="*/ 90829 w 247650"/>
                <a:gd name="connsiteY5" fmla="*/ 57156 h 304940"/>
                <a:gd name="connsiteX6" fmla="*/ 104775 w 247650"/>
                <a:gd name="connsiteY6" fmla="*/ 71102 h 304940"/>
                <a:gd name="connsiteX7" fmla="*/ 104775 w 247650"/>
                <a:gd name="connsiteY7" fmla="*/ 114441 h 304940"/>
                <a:gd name="connsiteX8" fmla="*/ 41815 w 247650"/>
                <a:gd name="connsiteY8" fmla="*/ 114441 h 304940"/>
                <a:gd name="connsiteX9" fmla="*/ 0 w 247650"/>
                <a:gd name="connsiteY9" fmla="*/ 156255 h 304940"/>
                <a:gd name="connsiteX10" fmla="*/ 0 w 247650"/>
                <a:gd name="connsiteY10" fmla="*/ 263126 h 304940"/>
                <a:gd name="connsiteX11" fmla="*/ 41815 w 247650"/>
                <a:gd name="connsiteY11" fmla="*/ 304941 h 304940"/>
                <a:gd name="connsiteX12" fmla="*/ 205835 w 247650"/>
                <a:gd name="connsiteY12" fmla="*/ 304941 h 304940"/>
                <a:gd name="connsiteX13" fmla="*/ 247650 w 247650"/>
                <a:gd name="connsiteY13" fmla="*/ 263126 h 304940"/>
                <a:gd name="connsiteX14" fmla="*/ 247650 w 247650"/>
                <a:gd name="connsiteY14" fmla="*/ 156255 h 304940"/>
                <a:gd name="connsiteX15" fmla="*/ 205835 w 247650"/>
                <a:gd name="connsiteY15" fmla="*/ 114441 h 304940"/>
                <a:gd name="connsiteX16" fmla="*/ 76200 w 247650"/>
                <a:gd name="connsiteY16" fmla="*/ 238266 h 304940"/>
                <a:gd name="connsiteX17" fmla="*/ 47625 w 247650"/>
                <a:gd name="connsiteY17" fmla="*/ 209691 h 304940"/>
                <a:gd name="connsiteX18" fmla="*/ 76200 w 247650"/>
                <a:gd name="connsiteY18" fmla="*/ 181116 h 304940"/>
                <a:gd name="connsiteX19" fmla="*/ 104775 w 247650"/>
                <a:gd name="connsiteY19" fmla="*/ 209691 h 304940"/>
                <a:gd name="connsiteX20" fmla="*/ 76200 w 247650"/>
                <a:gd name="connsiteY20" fmla="*/ 238266 h 304940"/>
                <a:gd name="connsiteX21" fmla="*/ 171450 w 247650"/>
                <a:gd name="connsiteY21" fmla="*/ 238266 h 304940"/>
                <a:gd name="connsiteX22" fmla="*/ 142875 w 247650"/>
                <a:gd name="connsiteY22" fmla="*/ 209691 h 304940"/>
                <a:gd name="connsiteX23" fmla="*/ 171450 w 247650"/>
                <a:gd name="connsiteY23" fmla="*/ 181116 h 304940"/>
                <a:gd name="connsiteX24" fmla="*/ 200025 w 247650"/>
                <a:gd name="connsiteY24" fmla="*/ 209691 h 304940"/>
                <a:gd name="connsiteX25" fmla="*/ 171450 w 247650"/>
                <a:gd name="connsiteY25" fmla="*/ 238266 h 30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7650" h="304940">
                  <a:moveTo>
                    <a:pt x="205835" y="114441"/>
                  </a:moveTo>
                  <a:lnTo>
                    <a:pt x="142875" y="114441"/>
                  </a:lnTo>
                  <a:lnTo>
                    <a:pt x="142875" y="71102"/>
                  </a:lnTo>
                  <a:cubicBezTo>
                    <a:pt x="161098" y="60581"/>
                    <a:pt x="167342" y="37279"/>
                    <a:pt x="156821" y="19056"/>
                  </a:cubicBezTo>
                  <a:cubicBezTo>
                    <a:pt x="146299" y="833"/>
                    <a:pt x="122998" y="-5410"/>
                    <a:pt x="104775" y="5111"/>
                  </a:cubicBezTo>
                  <a:cubicBezTo>
                    <a:pt x="86552" y="15632"/>
                    <a:pt x="80308" y="38933"/>
                    <a:pt x="90829" y="57156"/>
                  </a:cubicBezTo>
                  <a:cubicBezTo>
                    <a:pt x="94174" y="62949"/>
                    <a:pt x="98983" y="67758"/>
                    <a:pt x="104775" y="71102"/>
                  </a:cubicBezTo>
                  <a:lnTo>
                    <a:pt x="104775" y="114441"/>
                  </a:lnTo>
                  <a:lnTo>
                    <a:pt x="41815" y="114441"/>
                  </a:lnTo>
                  <a:cubicBezTo>
                    <a:pt x="18743" y="114493"/>
                    <a:pt x="52" y="133184"/>
                    <a:pt x="0" y="156255"/>
                  </a:cubicBezTo>
                  <a:lnTo>
                    <a:pt x="0" y="263126"/>
                  </a:lnTo>
                  <a:cubicBezTo>
                    <a:pt x="52" y="286197"/>
                    <a:pt x="18743" y="304888"/>
                    <a:pt x="41815" y="304941"/>
                  </a:cubicBezTo>
                  <a:lnTo>
                    <a:pt x="205835" y="304941"/>
                  </a:lnTo>
                  <a:cubicBezTo>
                    <a:pt x="228907" y="304888"/>
                    <a:pt x="247598" y="286197"/>
                    <a:pt x="247650" y="263126"/>
                  </a:cubicBezTo>
                  <a:lnTo>
                    <a:pt x="247650" y="156255"/>
                  </a:lnTo>
                  <a:cubicBezTo>
                    <a:pt x="247598" y="133184"/>
                    <a:pt x="228907" y="114493"/>
                    <a:pt x="205835" y="114441"/>
                  </a:cubicBezTo>
                  <a:close/>
                  <a:moveTo>
                    <a:pt x="76200" y="238266"/>
                  </a:moveTo>
                  <a:cubicBezTo>
                    <a:pt x="60418" y="238266"/>
                    <a:pt x="47625" y="225473"/>
                    <a:pt x="47625" y="209691"/>
                  </a:cubicBezTo>
                  <a:cubicBezTo>
                    <a:pt x="47625" y="193909"/>
                    <a:pt x="60418" y="181116"/>
                    <a:pt x="76200" y="181116"/>
                  </a:cubicBezTo>
                  <a:cubicBezTo>
                    <a:pt x="91982" y="181116"/>
                    <a:pt x="104775" y="193909"/>
                    <a:pt x="104775" y="209691"/>
                  </a:cubicBezTo>
                  <a:cubicBezTo>
                    <a:pt x="104775" y="225473"/>
                    <a:pt x="91982" y="238266"/>
                    <a:pt x="76200" y="238266"/>
                  </a:cubicBezTo>
                  <a:close/>
                  <a:moveTo>
                    <a:pt x="171450" y="238266"/>
                  </a:moveTo>
                  <a:cubicBezTo>
                    <a:pt x="155668" y="238266"/>
                    <a:pt x="142875" y="225473"/>
                    <a:pt x="142875" y="209691"/>
                  </a:cubicBezTo>
                  <a:cubicBezTo>
                    <a:pt x="142875" y="193909"/>
                    <a:pt x="155668" y="181116"/>
                    <a:pt x="171450" y="181116"/>
                  </a:cubicBezTo>
                  <a:cubicBezTo>
                    <a:pt x="187232" y="181116"/>
                    <a:pt x="200025" y="193909"/>
                    <a:pt x="200025" y="209691"/>
                  </a:cubicBezTo>
                  <a:cubicBezTo>
                    <a:pt x="200025" y="225473"/>
                    <a:pt x="187232" y="238266"/>
                    <a:pt x="171450" y="238266"/>
                  </a:cubicBezTo>
                  <a:close/>
                </a:path>
              </a:pathLst>
            </a:custGeom>
            <a:grpFill/>
            <a:ln w="15875" cap="flat">
              <a:solidFill>
                <a:schemeClr val="accent1"/>
              </a:solidFill>
              <a:prstDash val="solid"/>
              <a:miter/>
            </a:ln>
          </p:spPr>
          <p:txBody>
            <a:bodyPr rtlCol="0" anchor="ctr"/>
            <a:lstStyle/>
            <a:p>
              <a:endParaRPr lang="zh-CN" altLang="en-US"/>
            </a:p>
          </p:txBody>
        </p:sp>
        <p:sp>
          <p:nvSpPr>
            <p:cNvPr id="220" name="图形 52" descr="机器人 纯色填充"/>
            <p:cNvSpPr/>
            <p:nvPr/>
          </p:nvSpPr>
          <p:spPr>
            <a:xfrm>
              <a:off x="7591710" y="4321492"/>
              <a:ext cx="28575" cy="28575"/>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grpFill/>
            <a:ln w="15875" cap="flat">
              <a:solidFill>
                <a:schemeClr val="accent1"/>
              </a:solidFill>
              <a:prstDash val="solid"/>
              <a:miter/>
            </a:ln>
          </p:spPr>
          <p:txBody>
            <a:bodyPr rtlCol="0" anchor="ctr"/>
            <a:lstStyle/>
            <a:p>
              <a:endParaRPr lang="zh-CN" altLang="en-US"/>
            </a:p>
          </p:txBody>
        </p:sp>
        <p:sp>
          <p:nvSpPr>
            <p:cNvPr id="221" name="图形 52" descr="机器人 纯色填充"/>
            <p:cNvSpPr/>
            <p:nvPr/>
          </p:nvSpPr>
          <p:spPr>
            <a:xfrm>
              <a:off x="7342658" y="4332636"/>
              <a:ext cx="598287" cy="396716"/>
            </a:xfrm>
            <a:custGeom>
              <a:avLst/>
              <a:gdLst>
                <a:gd name="connsiteX0" fmla="*/ 555471 w 598287"/>
                <a:gd name="connsiteY0" fmla="*/ 296704 h 396716"/>
                <a:gd name="connsiteX1" fmla="*/ 555471 w 598287"/>
                <a:gd name="connsiteY1" fmla="*/ 217361 h 396716"/>
                <a:gd name="connsiteX2" fmla="*/ 512704 w 598287"/>
                <a:gd name="connsiteY2" fmla="*/ 174593 h 396716"/>
                <a:gd name="connsiteX3" fmla="*/ 460221 w 598287"/>
                <a:gd name="connsiteY3" fmla="*/ 174593 h 396716"/>
                <a:gd name="connsiteX4" fmla="*/ 460221 w 598287"/>
                <a:gd name="connsiteY4" fmla="*/ 126968 h 396716"/>
                <a:gd name="connsiteX5" fmla="*/ 155421 w 598287"/>
                <a:gd name="connsiteY5" fmla="*/ 126968 h 396716"/>
                <a:gd name="connsiteX6" fmla="*/ 155421 w 598287"/>
                <a:gd name="connsiteY6" fmla="*/ 184118 h 396716"/>
                <a:gd name="connsiteX7" fmla="*/ 83889 w 598287"/>
                <a:gd name="connsiteY7" fmla="*/ 184118 h 396716"/>
                <a:gd name="connsiteX8" fmla="*/ 79221 w 598287"/>
                <a:gd name="connsiteY8" fmla="*/ 179451 h 396716"/>
                <a:gd name="connsiteX9" fmla="*/ 79221 w 598287"/>
                <a:gd name="connsiteY9" fmla="*/ 100489 h 396716"/>
                <a:gd name="connsiteX10" fmla="*/ 120999 w 598287"/>
                <a:gd name="connsiteY10" fmla="*/ 23694 h 396716"/>
                <a:gd name="connsiteX11" fmla="*/ 107796 w 598287"/>
                <a:gd name="connsiteY11" fmla="*/ 0 h 396716"/>
                <a:gd name="connsiteX12" fmla="*/ 79221 w 598287"/>
                <a:gd name="connsiteY12" fmla="*/ 25336 h 396716"/>
                <a:gd name="connsiteX13" fmla="*/ 85603 w 598287"/>
                <a:gd name="connsiteY13" fmla="*/ 41243 h 396716"/>
                <a:gd name="connsiteX14" fmla="*/ 61661 w 598287"/>
                <a:gd name="connsiteY14" fmla="*/ 64926 h 396716"/>
                <a:gd name="connsiteX15" fmla="*/ 37979 w 598287"/>
                <a:gd name="connsiteY15" fmla="*/ 40984 h 396716"/>
                <a:gd name="connsiteX16" fmla="*/ 43788 w 598287"/>
                <a:gd name="connsiteY16" fmla="*/ 25527 h 396716"/>
                <a:gd name="connsiteX17" fmla="*/ 15213 w 598287"/>
                <a:gd name="connsiteY17" fmla="*/ 476 h 396716"/>
                <a:gd name="connsiteX18" fmla="*/ 21266 w 598287"/>
                <a:gd name="connsiteY18" fmla="*/ 87824 h 396716"/>
                <a:gd name="connsiteX19" fmla="*/ 41121 w 598287"/>
                <a:gd name="connsiteY19" fmla="*/ 99441 h 396716"/>
                <a:gd name="connsiteX20" fmla="*/ 41121 w 598287"/>
                <a:gd name="connsiteY20" fmla="*/ 179451 h 396716"/>
                <a:gd name="connsiteX21" fmla="*/ 83889 w 598287"/>
                <a:gd name="connsiteY21" fmla="*/ 222218 h 396716"/>
                <a:gd name="connsiteX22" fmla="*/ 155421 w 598287"/>
                <a:gd name="connsiteY22" fmla="*/ 222218 h 396716"/>
                <a:gd name="connsiteX23" fmla="*/ 155421 w 598287"/>
                <a:gd name="connsiteY23" fmla="*/ 393668 h 396716"/>
                <a:gd name="connsiteX24" fmla="*/ 460221 w 598287"/>
                <a:gd name="connsiteY24" fmla="*/ 393668 h 396716"/>
                <a:gd name="connsiteX25" fmla="*/ 460221 w 598287"/>
                <a:gd name="connsiteY25" fmla="*/ 212693 h 396716"/>
                <a:gd name="connsiteX26" fmla="*/ 512704 w 598287"/>
                <a:gd name="connsiteY26" fmla="*/ 212693 h 396716"/>
                <a:gd name="connsiteX27" fmla="*/ 517371 w 598287"/>
                <a:gd name="connsiteY27" fmla="*/ 217361 h 396716"/>
                <a:gd name="connsiteX28" fmla="*/ 517371 w 598287"/>
                <a:gd name="connsiteY28" fmla="*/ 296704 h 396716"/>
                <a:gd name="connsiteX29" fmla="*/ 477521 w 598287"/>
                <a:gd name="connsiteY29" fmla="*/ 374667 h 396716"/>
                <a:gd name="connsiteX30" fmla="*/ 490130 w 598287"/>
                <a:gd name="connsiteY30" fmla="*/ 396716 h 396716"/>
                <a:gd name="connsiteX31" fmla="*/ 518705 w 598287"/>
                <a:gd name="connsiteY31" fmla="*/ 371380 h 396716"/>
                <a:gd name="connsiteX32" fmla="*/ 512609 w 598287"/>
                <a:gd name="connsiteY32" fmla="*/ 355568 h 396716"/>
                <a:gd name="connsiteX33" fmla="*/ 536441 w 598287"/>
                <a:gd name="connsiteY33" fmla="*/ 331776 h 396716"/>
                <a:gd name="connsiteX34" fmla="*/ 560234 w 598287"/>
                <a:gd name="connsiteY34" fmla="*/ 355608 h 396716"/>
                <a:gd name="connsiteX35" fmla="*/ 554328 w 598287"/>
                <a:gd name="connsiteY35" fmla="*/ 371285 h 396716"/>
                <a:gd name="connsiteX36" fmla="*/ 582903 w 598287"/>
                <a:gd name="connsiteY36" fmla="*/ 396335 h 396716"/>
                <a:gd name="connsiteX37" fmla="*/ 577276 w 598287"/>
                <a:gd name="connsiteY37" fmla="*/ 309094 h 396716"/>
                <a:gd name="connsiteX38" fmla="*/ 555471 w 598287"/>
                <a:gd name="connsiteY38" fmla="*/ 296704 h 396716"/>
                <a:gd name="connsiteX39" fmla="*/ 422121 w 598287"/>
                <a:gd name="connsiteY39" fmla="*/ 260318 h 396716"/>
                <a:gd name="connsiteX40" fmla="*/ 395642 w 598287"/>
                <a:gd name="connsiteY40" fmla="*/ 260318 h 396716"/>
                <a:gd name="connsiteX41" fmla="*/ 393070 w 598287"/>
                <a:gd name="connsiteY41" fmla="*/ 261366 h 396716"/>
                <a:gd name="connsiteX42" fmla="*/ 363924 w 598287"/>
                <a:gd name="connsiteY42" fmla="*/ 291179 h 396716"/>
                <a:gd name="connsiteX43" fmla="*/ 341730 w 598287"/>
                <a:gd name="connsiteY43" fmla="*/ 238601 h 396716"/>
                <a:gd name="connsiteX44" fmla="*/ 300297 w 598287"/>
                <a:gd name="connsiteY44" fmla="*/ 324326 h 396716"/>
                <a:gd name="connsiteX45" fmla="*/ 271245 w 598287"/>
                <a:gd name="connsiteY45" fmla="*/ 212693 h 396716"/>
                <a:gd name="connsiteX46" fmla="*/ 248862 w 598287"/>
                <a:gd name="connsiteY46" fmla="*/ 260318 h 396716"/>
                <a:gd name="connsiteX47" fmla="*/ 203046 w 598287"/>
                <a:gd name="connsiteY47" fmla="*/ 260318 h 396716"/>
                <a:gd name="connsiteX48" fmla="*/ 203046 w 598287"/>
                <a:gd name="connsiteY48" fmla="*/ 241268 h 396716"/>
                <a:gd name="connsiteX49" fmla="*/ 236765 w 598287"/>
                <a:gd name="connsiteY49" fmla="*/ 241268 h 396716"/>
                <a:gd name="connsiteX50" fmla="*/ 276389 w 598287"/>
                <a:gd name="connsiteY50" fmla="*/ 156972 h 396716"/>
                <a:gd name="connsiteX51" fmla="*/ 305726 w 598287"/>
                <a:gd name="connsiteY51" fmla="*/ 269177 h 396716"/>
                <a:gd name="connsiteX52" fmla="*/ 342969 w 598287"/>
                <a:gd name="connsiteY52" fmla="*/ 192977 h 396716"/>
                <a:gd name="connsiteX53" fmla="*/ 370401 w 598287"/>
                <a:gd name="connsiteY53" fmla="*/ 257937 h 396716"/>
                <a:gd name="connsiteX54" fmla="*/ 379926 w 598287"/>
                <a:gd name="connsiteY54" fmla="*/ 248412 h 396716"/>
                <a:gd name="connsiteX55" fmla="*/ 395642 w 598287"/>
                <a:gd name="connsiteY55" fmla="*/ 241268 h 396716"/>
                <a:gd name="connsiteX56" fmla="*/ 422121 w 598287"/>
                <a:gd name="connsiteY56" fmla="*/ 241268 h 39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98287" h="396716">
                  <a:moveTo>
                    <a:pt x="555471" y="296704"/>
                  </a:moveTo>
                  <a:lnTo>
                    <a:pt x="555471" y="217361"/>
                  </a:lnTo>
                  <a:cubicBezTo>
                    <a:pt x="555471" y="193740"/>
                    <a:pt x="536324" y="174593"/>
                    <a:pt x="512704" y="174593"/>
                  </a:cubicBezTo>
                  <a:lnTo>
                    <a:pt x="460221" y="174593"/>
                  </a:lnTo>
                  <a:lnTo>
                    <a:pt x="460221" y="126968"/>
                  </a:lnTo>
                  <a:lnTo>
                    <a:pt x="155421" y="126968"/>
                  </a:lnTo>
                  <a:lnTo>
                    <a:pt x="155421" y="184118"/>
                  </a:lnTo>
                  <a:lnTo>
                    <a:pt x="83889" y="184118"/>
                  </a:lnTo>
                  <a:cubicBezTo>
                    <a:pt x="81311" y="184118"/>
                    <a:pt x="79221" y="182028"/>
                    <a:pt x="79221" y="179451"/>
                  </a:cubicBezTo>
                  <a:lnTo>
                    <a:pt x="79221" y="100489"/>
                  </a:lnTo>
                  <a:cubicBezTo>
                    <a:pt x="111965" y="90819"/>
                    <a:pt x="130669" y="56437"/>
                    <a:pt x="120999" y="23694"/>
                  </a:cubicBezTo>
                  <a:cubicBezTo>
                    <a:pt x="118406" y="14916"/>
                    <a:pt x="113897" y="6824"/>
                    <a:pt x="107796" y="0"/>
                  </a:cubicBezTo>
                  <a:lnTo>
                    <a:pt x="79221" y="25336"/>
                  </a:lnTo>
                  <a:cubicBezTo>
                    <a:pt x="83218" y="29683"/>
                    <a:pt x="85488" y="35340"/>
                    <a:pt x="85603" y="41243"/>
                  </a:cubicBezTo>
                  <a:cubicBezTo>
                    <a:pt x="85532" y="54394"/>
                    <a:pt x="74812" y="64998"/>
                    <a:pt x="61661" y="64926"/>
                  </a:cubicBezTo>
                  <a:cubicBezTo>
                    <a:pt x="48510" y="64854"/>
                    <a:pt x="37908" y="54135"/>
                    <a:pt x="37979" y="40984"/>
                  </a:cubicBezTo>
                  <a:cubicBezTo>
                    <a:pt x="38010" y="35303"/>
                    <a:pt x="40070" y="29822"/>
                    <a:pt x="43788" y="25527"/>
                  </a:cubicBezTo>
                  <a:lnTo>
                    <a:pt x="15213" y="476"/>
                  </a:lnTo>
                  <a:cubicBezTo>
                    <a:pt x="-7236" y="26268"/>
                    <a:pt x="-4526" y="65375"/>
                    <a:pt x="21266" y="87824"/>
                  </a:cubicBezTo>
                  <a:cubicBezTo>
                    <a:pt x="27101" y="92903"/>
                    <a:pt x="33835" y="96844"/>
                    <a:pt x="41121" y="99441"/>
                  </a:cubicBezTo>
                  <a:lnTo>
                    <a:pt x="41121" y="179451"/>
                  </a:lnTo>
                  <a:cubicBezTo>
                    <a:pt x="41121" y="203071"/>
                    <a:pt x="60269" y="222218"/>
                    <a:pt x="83889" y="222218"/>
                  </a:cubicBezTo>
                  <a:lnTo>
                    <a:pt x="155421" y="222218"/>
                  </a:lnTo>
                  <a:lnTo>
                    <a:pt x="155421" y="393668"/>
                  </a:lnTo>
                  <a:lnTo>
                    <a:pt x="460221" y="393668"/>
                  </a:lnTo>
                  <a:lnTo>
                    <a:pt x="460221" y="212693"/>
                  </a:lnTo>
                  <a:lnTo>
                    <a:pt x="512704" y="212693"/>
                  </a:lnTo>
                  <a:cubicBezTo>
                    <a:pt x="515282" y="212693"/>
                    <a:pt x="517371" y="214783"/>
                    <a:pt x="517371" y="217361"/>
                  </a:cubicBezTo>
                  <a:lnTo>
                    <a:pt x="517371" y="296704"/>
                  </a:lnTo>
                  <a:cubicBezTo>
                    <a:pt x="484838" y="307228"/>
                    <a:pt x="466997" y="342133"/>
                    <a:pt x="477521" y="374667"/>
                  </a:cubicBezTo>
                  <a:cubicBezTo>
                    <a:pt x="480155" y="382809"/>
                    <a:pt x="484448" y="390316"/>
                    <a:pt x="490130" y="396716"/>
                  </a:cubicBezTo>
                  <a:lnTo>
                    <a:pt x="518705" y="371380"/>
                  </a:lnTo>
                  <a:cubicBezTo>
                    <a:pt x="514763" y="367059"/>
                    <a:pt x="512588" y="361417"/>
                    <a:pt x="512609" y="355568"/>
                  </a:cubicBezTo>
                  <a:cubicBezTo>
                    <a:pt x="512620" y="342417"/>
                    <a:pt x="523290" y="331764"/>
                    <a:pt x="536441" y="331776"/>
                  </a:cubicBezTo>
                  <a:cubicBezTo>
                    <a:pt x="549593" y="331787"/>
                    <a:pt x="560245" y="342457"/>
                    <a:pt x="560234" y="355608"/>
                  </a:cubicBezTo>
                  <a:cubicBezTo>
                    <a:pt x="560229" y="361377"/>
                    <a:pt x="558131" y="366947"/>
                    <a:pt x="554328" y="371285"/>
                  </a:cubicBezTo>
                  <a:lnTo>
                    <a:pt x="582903" y="396335"/>
                  </a:lnTo>
                  <a:cubicBezTo>
                    <a:pt x="605441" y="370690"/>
                    <a:pt x="602921" y="331631"/>
                    <a:pt x="577276" y="309094"/>
                  </a:cubicBezTo>
                  <a:cubicBezTo>
                    <a:pt x="570931" y="303517"/>
                    <a:pt x="563510" y="299300"/>
                    <a:pt x="555471" y="296704"/>
                  </a:cubicBezTo>
                  <a:close/>
                  <a:moveTo>
                    <a:pt x="422121" y="260318"/>
                  </a:moveTo>
                  <a:lnTo>
                    <a:pt x="395642" y="260318"/>
                  </a:lnTo>
                  <a:cubicBezTo>
                    <a:pt x="394721" y="260483"/>
                    <a:pt x="393845" y="260840"/>
                    <a:pt x="393070" y="261366"/>
                  </a:cubicBezTo>
                  <a:lnTo>
                    <a:pt x="363924" y="291179"/>
                  </a:lnTo>
                  <a:lnTo>
                    <a:pt x="341730" y="238601"/>
                  </a:lnTo>
                  <a:lnTo>
                    <a:pt x="300297" y="324326"/>
                  </a:lnTo>
                  <a:lnTo>
                    <a:pt x="271245" y="212693"/>
                  </a:lnTo>
                  <a:lnTo>
                    <a:pt x="248862" y="260318"/>
                  </a:lnTo>
                  <a:lnTo>
                    <a:pt x="203046" y="260318"/>
                  </a:lnTo>
                  <a:lnTo>
                    <a:pt x="203046" y="241268"/>
                  </a:lnTo>
                  <a:lnTo>
                    <a:pt x="236765" y="241268"/>
                  </a:lnTo>
                  <a:lnTo>
                    <a:pt x="276389" y="156972"/>
                  </a:lnTo>
                  <a:lnTo>
                    <a:pt x="305726" y="269177"/>
                  </a:lnTo>
                  <a:lnTo>
                    <a:pt x="342969" y="192977"/>
                  </a:lnTo>
                  <a:lnTo>
                    <a:pt x="370401" y="257937"/>
                  </a:lnTo>
                  <a:lnTo>
                    <a:pt x="379926" y="248412"/>
                  </a:lnTo>
                  <a:cubicBezTo>
                    <a:pt x="384108" y="244179"/>
                    <a:pt x="389703" y="241636"/>
                    <a:pt x="395642" y="241268"/>
                  </a:cubicBezTo>
                  <a:lnTo>
                    <a:pt x="422121" y="241268"/>
                  </a:lnTo>
                  <a:close/>
                </a:path>
              </a:pathLst>
            </a:custGeom>
            <a:grpFill/>
            <a:ln w="15875" cap="flat">
              <a:solidFill>
                <a:schemeClr val="accent1"/>
              </a:solidFill>
              <a:prstDash val="solid"/>
              <a:miter/>
            </a:ln>
          </p:spPr>
          <p:txBody>
            <a:bodyPr rtlCol="0" anchor="ctr"/>
            <a:lstStyle/>
            <a:p>
              <a:endParaRPr lang="zh-CN" altLang="en-US"/>
            </a:p>
          </p:txBody>
        </p:sp>
      </p:grpSp>
      <p:grpSp>
        <p:nvGrpSpPr>
          <p:cNvPr id="222" name="组合 221"/>
          <p:cNvGrpSpPr/>
          <p:nvPr/>
        </p:nvGrpSpPr>
        <p:grpSpPr>
          <a:xfrm>
            <a:off x="8555386" y="4376492"/>
            <a:ext cx="755046" cy="581443"/>
            <a:chOff x="8795385" y="4211955"/>
            <a:chExt cx="828716" cy="638175"/>
          </a:xfrm>
          <a:noFill/>
        </p:grpSpPr>
        <p:sp>
          <p:nvSpPr>
            <p:cNvPr id="223" name="图形 54" descr="机械手 纯色填充"/>
            <p:cNvSpPr/>
            <p:nvPr/>
          </p:nvSpPr>
          <p:spPr>
            <a:xfrm>
              <a:off x="9288360" y="4274067"/>
              <a:ext cx="335741" cy="349825"/>
            </a:xfrm>
            <a:custGeom>
              <a:avLst/>
              <a:gdLst>
                <a:gd name="connsiteX0" fmla="*/ 328917 w 335741"/>
                <a:gd name="connsiteY0" fmla="*/ 147647 h 349825"/>
                <a:gd name="connsiteX1" fmla="*/ 313725 w 335741"/>
                <a:gd name="connsiteY1" fmla="*/ 130292 h 349825"/>
                <a:gd name="connsiteX2" fmla="*/ 213008 w 335741"/>
                <a:gd name="connsiteY2" fmla="*/ 109728 h 349825"/>
                <a:gd name="connsiteX3" fmla="*/ 195739 w 335741"/>
                <a:gd name="connsiteY3" fmla="*/ 114919 h 349825"/>
                <a:gd name="connsiteX4" fmla="*/ 175393 w 335741"/>
                <a:gd name="connsiteY4" fmla="*/ 135255 h 349825"/>
                <a:gd name="connsiteX5" fmla="*/ 40138 w 335741"/>
                <a:gd name="connsiteY5" fmla="*/ 0 h 349825"/>
                <a:gd name="connsiteX6" fmla="*/ 0 w 335741"/>
                <a:gd name="connsiteY6" fmla="*/ 67628 h 349825"/>
                <a:gd name="connsiteX7" fmla="*/ 121510 w 335741"/>
                <a:gd name="connsiteY7" fmla="*/ 189138 h 349825"/>
                <a:gd name="connsiteX8" fmla="*/ 101860 w 335741"/>
                <a:gd name="connsiteY8" fmla="*/ 208798 h 349825"/>
                <a:gd name="connsiteX9" fmla="*/ 96622 w 335741"/>
                <a:gd name="connsiteY9" fmla="*/ 225847 h 349825"/>
                <a:gd name="connsiteX10" fmla="*/ 116100 w 335741"/>
                <a:gd name="connsiteY10" fmla="*/ 327612 h 349825"/>
                <a:gd name="connsiteX11" fmla="*/ 133541 w 335741"/>
                <a:gd name="connsiteY11" fmla="*/ 343033 h 349825"/>
                <a:gd name="connsiteX12" fmla="*/ 234563 w 335741"/>
                <a:gd name="connsiteY12" fmla="*/ 349768 h 349825"/>
                <a:gd name="connsiteX13" fmla="*/ 235849 w 335741"/>
                <a:gd name="connsiteY13" fmla="*/ 349815 h 349825"/>
                <a:gd name="connsiteX14" fmla="*/ 255522 w 335741"/>
                <a:gd name="connsiteY14" fmla="*/ 331389 h 349825"/>
                <a:gd name="connsiteX15" fmla="*/ 237096 w 335741"/>
                <a:gd name="connsiteY15" fmla="*/ 311715 h 349825"/>
                <a:gd name="connsiteX16" fmla="*/ 150743 w 335741"/>
                <a:gd name="connsiteY16" fmla="*/ 306000 h 349825"/>
                <a:gd name="connsiteX17" fmla="*/ 135931 w 335741"/>
                <a:gd name="connsiteY17" fmla="*/ 228610 h 349825"/>
                <a:gd name="connsiteX18" fmla="*/ 215436 w 335741"/>
                <a:gd name="connsiteY18" fmla="*/ 149104 h 349825"/>
                <a:gd name="connsiteX19" fmla="*/ 291884 w 335741"/>
                <a:gd name="connsiteY19" fmla="*/ 164678 h 349825"/>
                <a:gd name="connsiteX20" fmla="*/ 297656 w 335741"/>
                <a:gd name="connsiteY20" fmla="*/ 251203 h 349825"/>
                <a:gd name="connsiteX21" fmla="*/ 317945 w 335741"/>
                <a:gd name="connsiteY21" fmla="*/ 268957 h 349825"/>
                <a:gd name="connsiteX22" fmla="*/ 335699 w 335741"/>
                <a:gd name="connsiteY22" fmla="*/ 248669 h 34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5741" h="349825">
                  <a:moveTo>
                    <a:pt x="328917" y="147647"/>
                  </a:moveTo>
                  <a:cubicBezTo>
                    <a:pt x="328329" y="139105"/>
                    <a:pt x="322114" y="132006"/>
                    <a:pt x="313725" y="130292"/>
                  </a:cubicBezTo>
                  <a:lnTo>
                    <a:pt x="213008" y="109728"/>
                  </a:lnTo>
                  <a:cubicBezTo>
                    <a:pt x="206744" y="108431"/>
                    <a:pt x="200249" y="110383"/>
                    <a:pt x="195739" y="114919"/>
                  </a:cubicBezTo>
                  <a:lnTo>
                    <a:pt x="175393" y="135255"/>
                  </a:lnTo>
                  <a:lnTo>
                    <a:pt x="40138" y="0"/>
                  </a:lnTo>
                  <a:cubicBezTo>
                    <a:pt x="38506" y="27714"/>
                    <a:pt x="23546" y="52919"/>
                    <a:pt x="0" y="67628"/>
                  </a:cubicBezTo>
                  <a:lnTo>
                    <a:pt x="121510" y="189138"/>
                  </a:lnTo>
                  <a:lnTo>
                    <a:pt x="101860" y="208798"/>
                  </a:lnTo>
                  <a:cubicBezTo>
                    <a:pt x="97397" y="213262"/>
                    <a:pt x="95435" y="219647"/>
                    <a:pt x="96622" y="225847"/>
                  </a:cubicBezTo>
                  <a:lnTo>
                    <a:pt x="116100" y="327612"/>
                  </a:lnTo>
                  <a:cubicBezTo>
                    <a:pt x="117731" y="336120"/>
                    <a:pt x="124898" y="342456"/>
                    <a:pt x="133541" y="343033"/>
                  </a:cubicBezTo>
                  <a:lnTo>
                    <a:pt x="234563" y="349768"/>
                  </a:lnTo>
                  <a:cubicBezTo>
                    <a:pt x="234991" y="349768"/>
                    <a:pt x="235420" y="349815"/>
                    <a:pt x="235849" y="349815"/>
                  </a:cubicBezTo>
                  <a:cubicBezTo>
                    <a:pt x="246370" y="350160"/>
                    <a:pt x="255178" y="341910"/>
                    <a:pt x="255522" y="331389"/>
                  </a:cubicBezTo>
                  <a:cubicBezTo>
                    <a:pt x="255867" y="320868"/>
                    <a:pt x="247618" y="312060"/>
                    <a:pt x="237096" y="311715"/>
                  </a:cubicBezTo>
                  <a:lnTo>
                    <a:pt x="150743" y="306000"/>
                  </a:lnTo>
                  <a:lnTo>
                    <a:pt x="135931" y="228610"/>
                  </a:lnTo>
                  <a:lnTo>
                    <a:pt x="215436" y="149104"/>
                  </a:lnTo>
                  <a:lnTo>
                    <a:pt x="291884" y="164678"/>
                  </a:lnTo>
                  <a:lnTo>
                    <a:pt x="297656" y="251203"/>
                  </a:lnTo>
                  <a:cubicBezTo>
                    <a:pt x="298356" y="261708"/>
                    <a:pt x="307439" y="269658"/>
                    <a:pt x="317945" y="268957"/>
                  </a:cubicBezTo>
                  <a:cubicBezTo>
                    <a:pt x="328450" y="268257"/>
                    <a:pt x="336398" y="259174"/>
                    <a:pt x="335699" y="248669"/>
                  </a:cubicBezTo>
                  <a:close/>
                </a:path>
              </a:pathLst>
            </a:custGeom>
            <a:grpFill/>
            <a:ln w="15875" cap="flat">
              <a:solidFill>
                <a:schemeClr val="accent1"/>
              </a:solidFill>
              <a:prstDash val="solid"/>
              <a:miter/>
            </a:ln>
          </p:spPr>
          <p:txBody>
            <a:bodyPr rtlCol="0" anchor="ctr"/>
            <a:lstStyle/>
            <a:p>
              <a:endParaRPr lang="zh-CN" altLang="en-US"/>
            </a:p>
          </p:txBody>
        </p:sp>
        <p:sp>
          <p:nvSpPr>
            <p:cNvPr id="224" name="图形 54" descr="机械手 纯色填充"/>
            <p:cNvSpPr/>
            <p:nvPr/>
          </p:nvSpPr>
          <p:spPr>
            <a:xfrm>
              <a:off x="8834056" y="4407665"/>
              <a:ext cx="322716" cy="328164"/>
            </a:xfrm>
            <a:custGeom>
              <a:avLst/>
              <a:gdLst>
                <a:gd name="connsiteX0" fmla="*/ 322717 w 322716"/>
                <a:gd name="connsiteY0" fmla="*/ 146628 h 328164"/>
                <a:gd name="connsiteX1" fmla="*/ 297485 w 322716"/>
                <a:gd name="connsiteY1" fmla="*/ 60227 h 328164"/>
                <a:gd name="connsiteX2" fmla="*/ 230276 w 322716"/>
                <a:gd name="connsiteY2" fmla="*/ 140522 h 328164"/>
                <a:gd name="connsiteX3" fmla="*/ 91826 w 322716"/>
                <a:gd name="connsiteY3" fmla="*/ 153033 h 328164"/>
                <a:gd name="connsiteX4" fmla="*/ 79315 w 322716"/>
                <a:gd name="connsiteY4" fmla="*/ 14584 h 328164"/>
                <a:gd name="connsiteX5" fmla="*/ 91821 w 322716"/>
                <a:gd name="connsiteY5" fmla="*/ 2076 h 328164"/>
                <a:gd name="connsiteX6" fmla="*/ 94297 w 322716"/>
                <a:gd name="connsiteY6" fmla="*/ 0 h 328164"/>
                <a:gd name="connsiteX7" fmla="*/ 0 w 322716"/>
                <a:gd name="connsiteY7" fmla="*/ 146628 h 328164"/>
                <a:gd name="connsiteX8" fmla="*/ 0 w 322716"/>
                <a:gd name="connsiteY8" fmla="*/ 328165 h 328164"/>
                <a:gd name="connsiteX9" fmla="*/ 322717 w 322716"/>
                <a:gd name="connsiteY9" fmla="*/ 328165 h 32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716" h="328164">
                  <a:moveTo>
                    <a:pt x="322717" y="146628"/>
                  </a:moveTo>
                  <a:cubicBezTo>
                    <a:pt x="322724" y="116010"/>
                    <a:pt x="313969" y="86029"/>
                    <a:pt x="297485" y="60227"/>
                  </a:cubicBezTo>
                  <a:lnTo>
                    <a:pt x="230276" y="140522"/>
                  </a:lnTo>
                  <a:cubicBezTo>
                    <a:pt x="195500" y="182209"/>
                    <a:pt x="133513" y="187811"/>
                    <a:pt x="91826" y="153033"/>
                  </a:cubicBezTo>
                  <a:cubicBezTo>
                    <a:pt x="50140" y="118257"/>
                    <a:pt x="44538" y="56270"/>
                    <a:pt x="79315" y="14584"/>
                  </a:cubicBezTo>
                  <a:cubicBezTo>
                    <a:pt x="83099" y="10047"/>
                    <a:pt x="87285" y="5861"/>
                    <a:pt x="91821" y="2076"/>
                  </a:cubicBezTo>
                  <a:lnTo>
                    <a:pt x="94297" y="0"/>
                  </a:lnTo>
                  <a:cubicBezTo>
                    <a:pt x="36874" y="26205"/>
                    <a:pt x="23" y="83508"/>
                    <a:pt x="0" y="146628"/>
                  </a:cubicBezTo>
                  <a:lnTo>
                    <a:pt x="0" y="328165"/>
                  </a:lnTo>
                  <a:lnTo>
                    <a:pt x="322717" y="328165"/>
                  </a:lnTo>
                  <a:close/>
                </a:path>
              </a:pathLst>
            </a:custGeom>
            <a:grpFill/>
            <a:ln w="15875" cap="flat">
              <a:solidFill>
                <a:schemeClr val="accent1"/>
              </a:solidFill>
              <a:prstDash val="solid"/>
              <a:miter/>
            </a:ln>
          </p:spPr>
          <p:txBody>
            <a:bodyPr rtlCol="0" anchor="ctr"/>
            <a:lstStyle/>
            <a:p>
              <a:endParaRPr lang="zh-CN" altLang="en-US"/>
            </a:p>
          </p:txBody>
        </p:sp>
        <p:sp>
          <p:nvSpPr>
            <p:cNvPr id="225" name="图形 54" descr="机械手 纯色填充"/>
            <p:cNvSpPr/>
            <p:nvPr/>
          </p:nvSpPr>
          <p:spPr>
            <a:xfrm>
              <a:off x="8919248" y="4251845"/>
              <a:ext cx="279882" cy="302971"/>
            </a:xfrm>
            <a:custGeom>
              <a:avLst/>
              <a:gdLst>
                <a:gd name="connsiteX0" fmla="*/ 238087 w 279882"/>
                <a:gd name="connsiteY0" fmla="*/ 17259 h 302971"/>
                <a:gd name="connsiteX1" fmla="*/ 239839 w 279882"/>
                <a:gd name="connsiteY1" fmla="*/ 0 h 302971"/>
                <a:gd name="connsiteX2" fmla="*/ 24946 w 279882"/>
                <a:gd name="connsiteY2" fmla="*/ 179803 h 302971"/>
                <a:gd name="connsiteX3" fmla="*/ 16282 w 279882"/>
                <a:gd name="connsiteY3" fmla="*/ 278025 h 302971"/>
                <a:gd name="connsiteX4" fmla="*/ 114504 w 279882"/>
                <a:gd name="connsiteY4" fmla="*/ 286689 h 302971"/>
                <a:gd name="connsiteX5" fmla="*/ 123168 w 279882"/>
                <a:gd name="connsiteY5" fmla="*/ 278025 h 302971"/>
                <a:gd name="connsiteX6" fmla="*/ 279882 w 279882"/>
                <a:gd name="connsiteY6" fmla="*/ 90735 h 302971"/>
                <a:gd name="connsiteX7" fmla="*/ 238087 w 279882"/>
                <a:gd name="connsiteY7" fmla="*/ 17259 h 302971"/>
                <a:gd name="connsiteX8" fmla="*/ 94478 w 279882"/>
                <a:gd name="connsiteY8" fmla="*/ 235439 h 302971"/>
                <a:gd name="connsiteX9" fmla="*/ 67538 w 279882"/>
                <a:gd name="connsiteY9" fmla="*/ 235443 h 302971"/>
                <a:gd name="connsiteX10" fmla="*/ 67533 w 279882"/>
                <a:gd name="connsiteY10" fmla="*/ 208502 h 302971"/>
                <a:gd name="connsiteX11" fmla="*/ 94475 w 279882"/>
                <a:gd name="connsiteY11" fmla="*/ 208498 h 302971"/>
                <a:gd name="connsiteX12" fmla="*/ 94478 w 279882"/>
                <a:gd name="connsiteY12" fmla="*/ 208502 h 302971"/>
                <a:gd name="connsiteX13" fmla="*/ 94478 w 279882"/>
                <a:gd name="connsiteY13" fmla="*/ 235439 h 3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882" h="302971">
                  <a:moveTo>
                    <a:pt x="238087" y="17259"/>
                  </a:moveTo>
                  <a:cubicBezTo>
                    <a:pt x="238087" y="11461"/>
                    <a:pt x="238673" y="5679"/>
                    <a:pt x="239839" y="0"/>
                  </a:cubicBezTo>
                  <a:lnTo>
                    <a:pt x="24946" y="179803"/>
                  </a:lnTo>
                  <a:cubicBezTo>
                    <a:pt x="-4570" y="204534"/>
                    <a:pt x="-8449" y="248509"/>
                    <a:pt x="16282" y="278025"/>
                  </a:cubicBezTo>
                  <a:cubicBezTo>
                    <a:pt x="41012" y="307541"/>
                    <a:pt x="84988" y="311420"/>
                    <a:pt x="114504" y="286689"/>
                  </a:cubicBezTo>
                  <a:cubicBezTo>
                    <a:pt x="117640" y="284061"/>
                    <a:pt x="120540" y="281162"/>
                    <a:pt x="123168" y="278025"/>
                  </a:cubicBezTo>
                  <a:lnTo>
                    <a:pt x="279882" y="90735"/>
                  </a:lnTo>
                  <a:cubicBezTo>
                    <a:pt x="254004" y="75292"/>
                    <a:pt x="238135" y="47395"/>
                    <a:pt x="238087" y="17259"/>
                  </a:cubicBezTo>
                  <a:close/>
                  <a:moveTo>
                    <a:pt x="94478" y="235439"/>
                  </a:moveTo>
                  <a:cubicBezTo>
                    <a:pt x="87040" y="242880"/>
                    <a:pt x="74978" y="242882"/>
                    <a:pt x="67538" y="235443"/>
                  </a:cubicBezTo>
                  <a:cubicBezTo>
                    <a:pt x="60097" y="228005"/>
                    <a:pt x="60095" y="215943"/>
                    <a:pt x="67533" y="208502"/>
                  </a:cubicBezTo>
                  <a:cubicBezTo>
                    <a:pt x="74972" y="201061"/>
                    <a:pt x="87034" y="201059"/>
                    <a:pt x="94475" y="208498"/>
                  </a:cubicBezTo>
                  <a:cubicBezTo>
                    <a:pt x="94475" y="208499"/>
                    <a:pt x="94477" y="208501"/>
                    <a:pt x="94478" y="208502"/>
                  </a:cubicBezTo>
                  <a:cubicBezTo>
                    <a:pt x="101915" y="215941"/>
                    <a:pt x="101915" y="228000"/>
                    <a:pt x="94478" y="235439"/>
                  </a:cubicBezTo>
                  <a:close/>
                </a:path>
              </a:pathLst>
            </a:custGeom>
            <a:grpFill/>
            <a:ln w="15875" cap="flat">
              <a:solidFill>
                <a:schemeClr val="accent1"/>
              </a:solidFill>
              <a:prstDash val="solid"/>
              <a:miter/>
            </a:ln>
          </p:spPr>
          <p:txBody>
            <a:bodyPr rtlCol="0" anchor="ctr"/>
            <a:lstStyle/>
            <a:p>
              <a:endParaRPr lang="zh-CN" altLang="en-US"/>
            </a:p>
          </p:txBody>
        </p:sp>
        <p:sp>
          <p:nvSpPr>
            <p:cNvPr id="226" name="图形 54" descr="机械手 纯色填充"/>
            <p:cNvSpPr/>
            <p:nvPr/>
          </p:nvSpPr>
          <p:spPr>
            <a:xfrm>
              <a:off x="8795385" y="4773930"/>
              <a:ext cx="400050" cy="76200"/>
            </a:xfrm>
            <a:custGeom>
              <a:avLst/>
              <a:gdLst>
                <a:gd name="connsiteX0" fmla="*/ 361950 w 400050"/>
                <a:gd name="connsiteY0" fmla="*/ 0 h 76200"/>
                <a:gd name="connsiteX1" fmla="*/ 38100 w 400050"/>
                <a:gd name="connsiteY1" fmla="*/ 0 h 76200"/>
                <a:gd name="connsiteX2" fmla="*/ 0 w 400050"/>
                <a:gd name="connsiteY2" fmla="*/ 38100 h 76200"/>
                <a:gd name="connsiteX3" fmla="*/ 0 w 400050"/>
                <a:gd name="connsiteY3" fmla="*/ 76200 h 76200"/>
                <a:gd name="connsiteX4" fmla="*/ 400050 w 400050"/>
                <a:gd name="connsiteY4" fmla="*/ 76200 h 76200"/>
                <a:gd name="connsiteX5" fmla="*/ 400050 w 400050"/>
                <a:gd name="connsiteY5" fmla="*/ 38100 h 76200"/>
                <a:gd name="connsiteX6" fmla="*/ 361950 w 400050"/>
                <a:gd name="connsiteY6"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76200">
                  <a:moveTo>
                    <a:pt x="361950" y="0"/>
                  </a:moveTo>
                  <a:lnTo>
                    <a:pt x="38100" y="0"/>
                  </a:lnTo>
                  <a:cubicBezTo>
                    <a:pt x="17058" y="0"/>
                    <a:pt x="0" y="17058"/>
                    <a:pt x="0" y="38100"/>
                  </a:cubicBezTo>
                  <a:lnTo>
                    <a:pt x="0" y="76200"/>
                  </a:lnTo>
                  <a:lnTo>
                    <a:pt x="400050" y="76200"/>
                  </a:lnTo>
                  <a:lnTo>
                    <a:pt x="400050" y="38100"/>
                  </a:lnTo>
                  <a:cubicBezTo>
                    <a:pt x="400050" y="17058"/>
                    <a:pt x="382992" y="0"/>
                    <a:pt x="361950" y="0"/>
                  </a:cubicBezTo>
                  <a:close/>
                </a:path>
              </a:pathLst>
            </a:custGeom>
            <a:grpFill/>
            <a:ln w="15875" cap="flat">
              <a:solidFill>
                <a:schemeClr val="accent1"/>
              </a:solidFill>
              <a:prstDash val="solid"/>
              <a:miter/>
            </a:ln>
          </p:spPr>
          <p:txBody>
            <a:bodyPr rtlCol="0" anchor="ctr"/>
            <a:lstStyle/>
            <a:p>
              <a:endParaRPr lang="zh-CN" altLang="en-US"/>
            </a:p>
          </p:txBody>
        </p:sp>
        <p:sp>
          <p:nvSpPr>
            <p:cNvPr id="227" name="图形 54" descr="机械手 纯色填充"/>
            <p:cNvSpPr/>
            <p:nvPr/>
          </p:nvSpPr>
          <p:spPr>
            <a:xfrm>
              <a:off x="9185910" y="4211955"/>
              <a:ext cx="114300" cy="114300"/>
            </a:xfrm>
            <a:custGeom>
              <a:avLst/>
              <a:gdLst>
                <a:gd name="connsiteX0" fmla="*/ 57150 w 114300"/>
                <a:gd name="connsiteY0" fmla="*/ 0 h 114300"/>
                <a:gd name="connsiteX1" fmla="*/ 0 w 114300"/>
                <a:gd name="connsiteY1" fmla="*/ 57150 h 114300"/>
                <a:gd name="connsiteX2" fmla="*/ 57150 w 114300"/>
                <a:gd name="connsiteY2" fmla="*/ 114300 h 114300"/>
                <a:gd name="connsiteX3" fmla="*/ 114300 w 114300"/>
                <a:gd name="connsiteY3" fmla="*/ 57150 h 114300"/>
                <a:gd name="connsiteX4" fmla="*/ 57150 w 114300"/>
                <a:gd name="connsiteY4" fmla="*/ 0 h 114300"/>
                <a:gd name="connsiteX5" fmla="*/ 57150 w 114300"/>
                <a:gd name="connsiteY5" fmla="*/ 71438 h 114300"/>
                <a:gd name="connsiteX6" fmla="*/ 42863 w 114300"/>
                <a:gd name="connsiteY6" fmla="*/ 57150 h 114300"/>
                <a:gd name="connsiteX7" fmla="*/ 57150 w 114300"/>
                <a:gd name="connsiteY7" fmla="*/ 42863 h 114300"/>
                <a:gd name="connsiteX8" fmla="*/ 71438 w 114300"/>
                <a:gd name="connsiteY8" fmla="*/ 57150 h 114300"/>
                <a:gd name="connsiteX9" fmla="*/ 57150 w 114300"/>
                <a:gd name="connsiteY9" fmla="*/ 7143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150" y="0"/>
                  </a:moveTo>
                  <a:cubicBezTo>
                    <a:pt x="25587" y="0"/>
                    <a:pt x="0" y="25587"/>
                    <a:pt x="0" y="57150"/>
                  </a:cubicBezTo>
                  <a:cubicBezTo>
                    <a:pt x="0" y="88713"/>
                    <a:pt x="25587" y="114300"/>
                    <a:pt x="57150" y="114300"/>
                  </a:cubicBezTo>
                  <a:cubicBezTo>
                    <a:pt x="88713" y="114300"/>
                    <a:pt x="114300" y="88713"/>
                    <a:pt x="114300" y="57150"/>
                  </a:cubicBezTo>
                  <a:cubicBezTo>
                    <a:pt x="114300" y="25587"/>
                    <a:pt x="88713" y="0"/>
                    <a:pt x="57150" y="0"/>
                  </a:cubicBezTo>
                  <a:close/>
                  <a:moveTo>
                    <a:pt x="57150" y="71438"/>
                  </a:moveTo>
                  <a:cubicBezTo>
                    <a:pt x="49259" y="71438"/>
                    <a:pt x="42863" y="65041"/>
                    <a:pt x="42863" y="57150"/>
                  </a:cubicBezTo>
                  <a:cubicBezTo>
                    <a:pt x="42863" y="49259"/>
                    <a:pt x="49259" y="42863"/>
                    <a:pt x="57150" y="42863"/>
                  </a:cubicBezTo>
                  <a:cubicBezTo>
                    <a:pt x="65041" y="42863"/>
                    <a:pt x="71438" y="49259"/>
                    <a:pt x="71438" y="57150"/>
                  </a:cubicBezTo>
                  <a:cubicBezTo>
                    <a:pt x="71438" y="65041"/>
                    <a:pt x="65041" y="71438"/>
                    <a:pt x="57150" y="71438"/>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228" name="组合 227"/>
          <p:cNvGrpSpPr/>
          <p:nvPr/>
        </p:nvGrpSpPr>
        <p:grpSpPr>
          <a:xfrm>
            <a:off x="10084495" y="4263674"/>
            <a:ext cx="546729" cy="797714"/>
            <a:chOff x="10473690" y="4088130"/>
            <a:chExt cx="600073" cy="875547"/>
          </a:xfrm>
          <a:noFill/>
        </p:grpSpPr>
        <p:sp>
          <p:nvSpPr>
            <p:cNvPr id="229" name="图形 56" descr="自拍 纯色填充"/>
            <p:cNvSpPr/>
            <p:nvPr/>
          </p:nvSpPr>
          <p:spPr>
            <a:xfrm>
              <a:off x="10559415" y="4548606"/>
              <a:ext cx="247650" cy="145751"/>
            </a:xfrm>
            <a:custGeom>
              <a:avLst/>
              <a:gdLst>
                <a:gd name="connsiteX0" fmla="*/ 247650 w 247650"/>
                <a:gd name="connsiteY0" fmla="*/ 145752 h 145751"/>
                <a:gd name="connsiteX1" fmla="*/ 247650 w 247650"/>
                <a:gd name="connsiteY1" fmla="*/ 61932 h 145751"/>
                <a:gd name="connsiteX2" fmla="*/ 235268 w 247650"/>
                <a:gd name="connsiteY2" fmla="*/ 37167 h 145751"/>
                <a:gd name="connsiteX3" fmla="*/ 174898 w 247650"/>
                <a:gd name="connsiteY3" fmla="*/ 7753 h 145751"/>
                <a:gd name="connsiteX4" fmla="*/ 123825 w 247650"/>
                <a:gd name="connsiteY4" fmla="*/ 0 h 145751"/>
                <a:gd name="connsiteX5" fmla="*/ 72742 w 247650"/>
                <a:gd name="connsiteY5" fmla="*/ 7734 h 145751"/>
                <a:gd name="connsiteX6" fmla="*/ 12382 w 247650"/>
                <a:gd name="connsiteY6" fmla="*/ 37147 h 145751"/>
                <a:gd name="connsiteX7" fmla="*/ 0 w 247650"/>
                <a:gd name="connsiteY7" fmla="*/ 61913 h 145751"/>
                <a:gd name="connsiteX8" fmla="*/ 0 w 247650"/>
                <a:gd name="connsiteY8" fmla="*/ 145732 h 14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145751">
                  <a:moveTo>
                    <a:pt x="247650" y="145752"/>
                  </a:moveTo>
                  <a:lnTo>
                    <a:pt x="247650" y="61932"/>
                  </a:lnTo>
                  <a:cubicBezTo>
                    <a:pt x="247445" y="52237"/>
                    <a:pt x="242900" y="43146"/>
                    <a:pt x="235268" y="37167"/>
                  </a:cubicBezTo>
                  <a:cubicBezTo>
                    <a:pt x="217317" y="23418"/>
                    <a:pt x="196787" y="13416"/>
                    <a:pt x="174898" y="7753"/>
                  </a:cubicBezTo>
                  <a:cubicBezTo>
                    <a:pt x="158345" y="2683"/>
                    <a:pt x="141137" y="71"/>
                    <a:pt x="123825" y="0"/>
                  </a:cubicBezTo>
                  <a:cubicBezTo>
                    <a:pt x="106530" y="299"/>
                    <a:pt x="89351" y="2900"/>
                    <a:pt x="72742" y="7734"/>
                  </a:cubicBezTo>
                  <a:cubicBezTo>
                    <a:pt x="51103" y="14050"/>
                    <a:pt x="30692" y="23996"/>
                    <a:pt x="12382" y="37147"/>
                  </a:cubicBezTo>
                  <a:cubicBezTo>
                    <a:pt x="4746" y="43125"/>
                    <a:pt x="201" y="52217"/>
                    <a:pt x="0" y="61913"/>
                  </a:cubicBezTo>
                  <a:lnTo>
                    <a:pt x="0" y="145732"/>
                  </a:lnTo>
                  <a:close/>
                </a:path>
              </a:pathLst>
            </a:custGeom>
            <a:grpFill/>
            <a:ln w="15875" cap="flat">
              <a:solidFill>
                <a:schemeClr val="accent1"/>
              </a:solidFill>
              <a:prstDash val="solid"/>
              <a:miter/>
            </a:ln>
          </p:spPr>
          <p:txBody>
            <a:bodyPr rtlCol="0" anchor="ctr"/>
            <a:lstStyle/>
            <a:p>
              <a:endParaRPr lang="zh-CN" altLang="en-US"/>
            </a:p>
          </p:txBody>
        </p:sp>
        <p:sp>
          <p:nvSpPr>
            <p:cNvPr id="230" name="图形 56" descr="自拍 纯色填充"/>
            <p:cNvSpPr/>
            <p:nvPr/>
          </p:nvSpPr>
          <p:spPr>
            <a:xfrm>
              <a:off x="10612069" y="4390777"/>
              <a:ext cx="142341" cy="142341"/>
            </a:xfrm>
            <a:custGeom>
              <a:avLst/>
              <a:gdLst>
                <a:gd name="connsiteX0" fmla="*/ 71171 w 142341"/>
                <a:gd name="connsiteY0" fmla="*/ 0 h 142341"/>
                <a:gd name="connsiteX1" fmla="*/ 0 w 142341"/>
                <a:gd name="connsiteY1" fmla="*/ 71171 h 142341"/>
                <a:gd name="connsiteX2" fmla="*/ 71171 w 142341"/>
                <a:gd name="connsiteY2" fmla="*/ 142342 h 142341"/>
                <a:gd name="connsiteX3" fmla="*/ 142342 w 142341"/>
                <a:gd name="connsiteY3" fmla="*/ 71171 h 142341"/>
                <a:gd name="connsiteX4" fmla="*/ 71171 w 142341"/>
                <a:gd name="connsiteY4" fmla="*/ 0 h 142341"/>
                <a:gd name="connsiteX5" fmla="*/ 71171 w 142341"/>
                <a:gd name="connsiteY5" fmla="*/ 123625 h 142341"/>
                <a:gd name="connsiteX6" fmla="*/ 29023 w 142341"/>
                <a:gd name="connsiteY6" fmla="*/ 97403 h 142341"/>
                <a:gd name="connsiteX7" fmla="*/ 113309 w 142341"/>
                <a:gd name="connsiteY7" fmla="*/ 97403 h 142341"/>
                <a:gd name="connsiteX8" fmla="*/ 71171 w 142341"/>
                <a:gd name="connsiteY8" fmla="*/ 123625 h 14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41" h="142341">
                  <a:moveTo>
                    <a:pt x="71171" y="0"/>
                  </a:moveTo>
                  <a:cubicBezTo>
                    <a:pt x="31864" y="0"/>
                    <a:pt x="0" y="31864"/>
                    <a:pt x="0" y="71171"/>
                  </a:cubicBezTo>
                  <a:cubicBezTo>
                    <a:pt x="0" y="110478"/>
                    <a:pt x="31864" y="142342"/>
                    <a:pt x="71171" y="142342"/>
                  </a:cubicBezTo>
                  <a:cubicBezTo>
                    <a:pt x="110478" y="142342"/>
                    <a:pt x="142342" y="110478"/>
                    <a:pt x="142342" y="71171"/>
                  </a:cubicBezTo>
                  <a:cubicBezTo>
                    <a:pt x="142342" y="31864"/>
                    <a:pt x="110478" y="0"/>
                    <a:pt x="71171" y="0"/>
                  </a:cubicBezTo>
                  <a:close/>
                  <a:moveTo>
                    <a:pt x="71171" y="123625"/>
                  </a:moveTo>
                  <a:cubicBezTo>
                    <a:pt x="53270" y="123640"/>
                    <a:pt x="36920" y="113468"/>
                    <a:pt x="29023" y="97403"/>
                  </a:cubicBezTo>
                  <a:lnTo>
                    <a:pt x="113309" y="97403"/>
                  </a:lnTo>
                  <a:cubicBezTo>
                    <a:pt x="105420" y="113469"/>
                    <a:pt x="89070" y="123643"/>
                    <a:pt x="71171" y="123625"/>
                  </a:cubicBezTo>
                  <a:close/>
                </a:path>
              </a:pathLst>
            </a:custGeom>
            <a:grpFill/>
            <a:ln w="15875" cap="flat">
              <a:solidFill>
                <a:schemeClr val="accent1"/>
              </a:solidFill>
              <a:prstDash val="solid"/>
              <a:miter/>
            </a:ln>
          </p:spPr>
          <p:txBody>
            <a:bodyPr rtlCol="0" anchor="ctr"/>
            <a:lstStyle/>
            <a:p>
              <a:endParaRPr lang="zh-CN" altLang="en-US"/>
            </a:p>
          </p:txBody>
        </p:sp>
        <p:sp>
          <p:nvSpPr>
            <p:cNvPr id="231" name="图形 56" descr="自拍 纯色填充"/>
            <p:cNvSpPr/>
            <p:nvPr/>
          </p:nvSpPr>
          <p:spPr>
            <a:xfrm rot="-2700000">
              <a:off x="10540363" y="4108816"/>
              <a:ext cx="19050" cy="53882"/>
            </a:xfrm>
            <a:custGeom>
              <a:avLst/>
              <a:gdLst>
                <a:gd name="connsiteX0" fmla="*/ 0 w 19050"/>
                <a:gd name="connsiteY0" fmla="*/ 0 h 53882"/>
                <a:gd name="connsiteX1" fmla="*/ 19050 w 19050"/>
                <a:gd name="connsiteY1" fmla="*/ 0 h 53882"/>
                <a:gd name="connsiteX2" fmla="*/ 19050 w 19050"/>
                <a:gd name="connsiteY2" fmla="*/ 53883 h 53882"/>
                <a:gd name="connsiteX3" fmla="*/ 0 w 19050"/>
                <a:gd name="connsiteY3" fmla="*/ 53883 h 53882"/>
              </a:gdLst>
              <a:ahLst/>
              <a:cxnLst>
                <a:cxn ang="0">
                  <a:pos x="connsiteX0" y="connsiteY0"/>
                </a:cxn>
                <a:cxn ang="0">
                  <a:pos x="connsiteX1" y="connsiteY1"/>
                </a:cxn>
                <a:cxn ang="0">
                  <a:pos x="connsiteX2" y="connsiteY2"/>
                </a:cxn>
                <a:cxn ang="0">
                  <a:pos x="connsiteX3" y="connsiteY3"/>
                </a:cxn>
              </a:cxnLst>
              <a:rect l="l" t="t" r="r" b="b"/>
              <a:pathLst>
                <a:path w="19050" h="53882">
                  <a:moveTo>
                    <a:pt x="0" y="0"/>
                  </a:moveTo>
                  <a:lnTo>
                    <a:pt x="19050" y="0"/>
                  </a:lnTo>
                  <a:lnTo>
                    <a:pt x="19050" y="53883"/>
                  </a:lnTo>
                  <a:lnTo>
                    <a:pt x="0" y="53883"/>
                  </a:lnTo>
                  <a:close/>
                </a:path>
              </a:pathLst>
            </a:custGeom>
            <a:grpFill/>
            <a:ln w="15875" cap="flat">
              <a:solidFill>
                <a:schemeClr val="accent1"/>
              </a:solidFill>
              <a:prstDash val="solid"/>
              <a:miter/>
            </a:ln>
          </p:spPr>
          <p:txBody>
            <a:bodyPr rtlCol="0" anchor="ctr"/>
            <a:lstStyle/>
            <a:p>
              <a:endParaRPr lang="zh-CN" altLang="en-US"/>
            </a:p>
          </p:txBody>
        </p:sp>
        <p:sp>
          <p:nvSpPr>
            <p:cNvPr id="232" name="图形 56" descr="自拍 纯色填充"/>
            <p:cNvSpPr/>
            <p:nvPr/>
          </p:nvSpPr>
          <p:spPr>
            <a:xfrm rot="-2700000">
              <a:off x="10627717" y="4126231"/>
              <a:ext cx="53882" cy="19050"/>
            </a:xfrm>
            <a:custGeom>
              <a:avLst/>
              <a:gdLst>
                <a:gd name="connsiteX0" fmla="*/ 0 w 53882"/>
                <a:gd name="connsiteY0" fmla="*/ 0 h 19050"/>
                <a:gd name="connsiteX1" fmla="*/ 53883 w 53882"/>
                <a:gd name="connsiteY1" fmla="*/ 0 h 19050"/>
                <a:gd name="connsiteX2" fmla="*/ 53883 w 53882"/>
                <a:gd name="connsiteY2" fmla="*/ 19050 h 19050"/>
                <a:gd name="connsiteX3" fmla="*/ 0 w 5388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3882" h="19050">
                  <a:moveTo>
                    <a:pt x="0" y="0"/>
                  </a:moveTo>
                  <a:lnTo>
                    <a:pt x="53883" y="0"/>
                  </a:lnTo>
                  <a:lnTo>
                    <a:pt x="53883" y="19050"/>
                  </a:lnTo>
                  <a:lnTo>
                    <a:pt x="0" y="19050"/>
                  </a:lnTo>
                  <a:close/>
                </a:path>
              </a:pathLst>
            </a:custGeom>
            <a:grpFill/>
            <a:ln w="15875" cap="flat">
              <a:solidFill>
                <a:schemeClr val="accent1"/>
              </a:solidFill>
              <a:prstDash val="solid"/>
              <a:miter/>
            </a:ln>
          </p:spPr>
          <p:txBody>
            <a:bodyPr rtlCol="0" anchor="ctr"/>
            <a:lstStyle/>
            <a:p>
              <a:endParaRPr lang="zh-CN" altLang="en-US"/>
            </a:p>
          </p:txBody>
        </p:sp>
        <p:sp>
          <p:nvSpPr>
            <p:cNvPr id="233" name="图形 56" descr="自拍 纯色填充"/>
            <p:cNvSpPr/>
            <p:nvPr/>
          </p:nvSpPr>
          <p:spPr>
            <a:xfrm>
              <a:off x="10592752" y="4088130"/>
              <a:ext cx="19050" cy="57150"/>
            </a:xfrm>
            <a:custGeom>
              <a:avLst/>
              <a:gdLst>
                <a:gd name="connsiteX0" fmla="*/ 0 w 19050"/>
                <a:gd name="connsiteY0" fmla="*/ 0 h 57150"/>
                <a:gd name="connsiteX1" fmla="*/ 19050 w 19050"/>
                <a:gd name="connsiteY1" fmla="*/ 0 h 57150"/>
                <a:gd name="connsiteX2" fmla="*/ 19050 w 19050"/>
                <a:gd name="connsiteY2" fmla="*/ 57150 h 57150"/>
                <a:gd name="connsiteX3" fmla="*/ 0 w 190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9050" h="57150">
                  <a:moveTo>
                    <a:pt x="0" y="0"/>
                  </a:moveTo>
                  <a:lnTo>
                    <a:pt x="19050" y="0"/>
                  </a:lnTo>
                  <a:lnTo>
                    <a:pt x="19050" y="57150"/>
                  </a:lnTo>
                  <a:lnTo>
                    <a:pt x="0" y="57150"/>
                  </a:lnTo>
                  <a:close/>
                </a:path>
              </a:pathLst>
            </a:custGeom>
            <a:grpFill/>
            <a:ln w="15875" cap="flat">
              <a:solidFill>
                <a:schemeClr val="accent1"/>
              </a:solidFill>
              <a:prstDash val="solid"/>
              <a:miter/>
            </a:ln>
          </p:spPr>
          <p:txBody>
            <a:bodyPr rtlCol="0" anchor="ctr"/>
            <a:lstStyle/>
            <a:p>
              <a:endParaRPr lang="zh-CN" altLang="en-US"/>
            </a:p>
          </p:txBody>
        </p:sp>
        <p:sp>
          <p:nvSpPr>
            <p:cNvPr id="234" name="图形 56" descr="自拍 纯色填充"/>
            <p:cNvSpPr/>
            <p:nvPr/>
          </p:nvSpPr>
          <p:spPr>
            <a:xfrm>
              <a:off x="10473690" y="4183380"/>
              <a:ext cx="419100" cy="704850"/>
            </a:xfrm>
            <a:custGeom>
              <a:avLst/>
              <a:gdLst>
                <a:gd name="connsiteX0" fmla="*/ 381000 w 419100"/>
                <a:gd name="connsiteY0" fmla="*/ 337185 h 704850"/>
                <a:gd name="connsiteX1" fmla="*/ 381000 w 419100"/>
                <a:gd name="connsiteY1" fmla="*/ 600075 h 704850"/>
                <a:gd name="connsiteX2" fmla="*/ 38100 w 419100"/>
                <a:gd name="connsiteY2" fmla="*/ 600075 h 704850"/>
                <a:gd name="connsiteX3" fmla="*/ 38100 w 419100"/>
                <a:gd name="connsiteY3" fmla="*/ 104775 h 704850"/>
                <a:gd name="connsiteX4" fmla="*/ 381000 w 419100"/>
                <a:gd name="connsiteY4" fmla="*/ 104775 h 704850"/>
                <a:gd name="connsiteX5" fmla="*/ 381000 w 419100"/>
                <a:gd name="connsiteY5" fmla="*/ 215903 h 704850"/>
                <a:gd name="connsiteX6" fmla="*/ 384191 w 419100"/>
                <a:gd name="connsiteY6" fmla="*/ 213741 h 704850"/>
                <a:gd name="connsiteX7" fmla="*/ 418671 w 419100"/>
                <a:gd name="connsiteY7" fmla="*/ 204102 h 704850"/>
                <a:gd name="connsiteX8" fmla="*/ 419100 w 419100"/>
                <a:gd name="connsiteY8" fmla="*/ 204102 h 704850"/>
                <a:gd name="connsiteX9" fmla="*/ 419100 w 419100"/>
                <a:gd name="connsiteY9" fmla="*/ 38100 h 704850"/>
                <a:gd name="connsiteX10" fmla="*/ 381000 w 419100"/>
                <a:gd name="connsiteY10" fmla="*/ 0 h 704850"/>
                <a:gd name="connsiteX11" fmla="*/ 38100 w 419100"/>
                <a:gd name="connsiteY11" fmla="*/ 0 h 704850"/>
                <a:gd name="connsiteX12" fmla="*/ 0 w 419100"/>
                <a:gd name="connsiteY12" fmla="*/ 38100 h 704850"/>
                <a:gd name="connsiteX13" fmla="*/ 0 w 419100"/>
                <a:gd name="connsiteY13" fmla="*/ 666750 h 704850"/>
                <a:gd name="connsiteX14" fmla="*/ 38100 w 419100"/>
                <a:gd name="connsiteY14" fmla="*/ 704850 h 704850"/>
                <a:gd name="connsiteX15" fmla="*/ 381000 w 419100"/>
                <a:gd name="connsiteY15" fmla="*/ 704850 h 704850"/>
                <a:gd name="connsiteX16" fmla="*/ 419100 w 419100"/>
                <a:gd name="connsiteY16" fmla="*/ 666750 h 704850"/>
                <a:gd name="connsiteX17" fmla="*/ 419100 w 419100"/>
                <a:gd name="connsiteY17" fmla="*/ 400050 h 704850"/>
                <a:gd name="connsiteX18" fmla="*/ 176213 w 419100"/>
                <a:gd name="connsiteY18" fmla="*/ 38100 h 704850"/>
                <a:gd name="connsiteX19" fmla="*/ 242888 w 419100"/>
                <a:gd name="connsiteY19" fmla="*/ 38100 h 704850"/>
                <a:gd name="connsiteX20" fmla="*/ 257175 w 419100"/>
                <a:gd name="connsiteY20" fmla="*/ 52388 h 704850"/>
                <a:gd name="connsiteX21" fmla="*/ 242888 w 419100"/>
                <a:gd name="connsiteY21" fmla="*/ 66675 h 704850"/>
                <a:gd name="connsiteX22" fmla="*/ 176213 w 419100"/>
                <a:gd name="connsiteY22" fmla="*/ 66675 h 704850"/>
                <a:gd name="connsiteX23" fmla="*/ 161925 w 419100"/>
                <a:gd name="connsiteY23" fmla="*/ 52388 h 704850"/>
                <a:gd name="connsiteX24" fmla="*/ 176213 w 419100"/>
                <a:gd name="connsiteY24" fmla="*/ 38100 h 704850"/>
                <a:gd name="connsiteX25" fmla="*/ 128588 w 419100"/>
                <a:gd name="connsiteY25" fmla="*/ 38100 h 704850"/>
                <a:gd name="connsiteX26" fmla="*/ 142875 w 419100"/>
                <a:gd name="connsiteY26" fmla="*/ 52388 h 704850"/>
                <a:gd name="connsiteX27" fmla="*/ 128588 w 419100"/>
                <a:gd name="connsiteY27" fmla="*/ 66675 h 704850"/>
                <a:gd name="connsiteX28" fmla="*/ 114300 w 419100"/>
                <a:gd name="connsiteY28" fmla="*/ 52388 h 704850"/>
                <a:gd name="connsiteX29" fmla="*/ 128588 w 419100"/>
                <a:gd name="connsiteY29" fmla="*/ 3810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9100" h="704850">
                  <a:moveTo>
                    <a:pt x="381000" y="337185"/>
                  </a:moveTo>
                  <a:lnTo>
                    <a:pt x="381000" y="600075"/>
                  </a:lnTo>
                  <a:lnTo>
                    <a:pt x="38100" y="600075"/>
                  </a:lnTo>
                  <a:lnTo>
                    <a:pt x="38100" y="104775"/>
                  </a:lnTo>
                  <a:lnTo>
                    <a:pt x="381000" y="104775"/>
                  </a:lnTo>
                  <a:lnTo>
                    <a:pt x="381000" y="215903"/>
                  </a:lnTo>
                  <a:cubicBezTo>
                    <a:pt x="382057" y="215170"/>
                    <a:pt x="383086" y="214408"/>
                    <a:pt x="384191" y="213741"/>
                  </a:cubicBezTo>
                  <a:cubicBezTo>
                    <a:pt x="394589" y="207442"/>
                    <a:pt x="406514" y="204108"/>
                    <a:pt x="418671" y="204102"/>
                  </a:cubicBezTo>
                  <a:lnTo>
                    <a:pt x="419100" y="204102"/>
                  </a:lnTo>
                  <a:lnTo>
                    <a:pt x="419100" y="38100"/>
                  </a:lnTo>
                  <a:cubicBezTo>
                    <a:pt x="419037" y="17084"/>
                    <a:pt x="402016" y="63"/>
                    <a:pt x="381000" y="0"/>
                  </a:cubicBezTo>
                  <a:lnTo>
                    <a:pt x="38100" y="0"/>
                  </a:lnTo>
                  <a:cubicBezTo>
                    <a:pt x="17084" y="63"/>
                    <a:pt x="63" y="17084"/>
                    <a:pt x="0" y="38100"/>
                  </a:cubicBezTo>
                  <a:lnTo>
                    <a:pt x="0" y="666750"/>
                  </a:lnTo>
                  <a:cubicBezTo>
                    <a:pt x="63" y="687766"/>
                    <a:pt x="17084" y="704787"/>
                    <a:pt x="38100" y="704850"/>
                  </a:cubicBezTo>
                  <a:lnTo>
                    <a:pt x="381000" y="704850"/>
                  </a:lnTo>
                  <a:cubicBezTo>
                    <a:pt x="402016" y="704787"/>
                    <a:pt x="419037" y="687766"/>
                    <a:pt x="419100" y="666750"/>
                  </a:cubicBezTo>
                  <a:lnTo>
                    <a:pt x="419100" y="400050"/>
                  </a:lnTo>
                  <a:close/>
                  <a:moveTo>
                    <a:pt x="176213" y="38100"/>
                  </a:moveTo>
                  <a:lnTo>
                    <a:pt x="242888" y="38100"/>
                  </a:lnTo>
                  <a:cubicBezTo>
                    <a:pt x="250778" y="38100"/>
                    <a:pt x="257175" y="44497"/>
                    <a:pt x="257175" y="52388"/>
                  </a:cubicBezTo>
                  <a:cubicBezTo>
                    <a:pt x="257175" y="60278"/>
                    <a:pt x="250778" y="66675"/>
                    <a:pt x="242888" y="66675"/>
                  </a:cubicBezTo>
                  <a:lnTo>
                    <a:pt x="176213" y="66675"/>
                  </a:lnTo>
                  <a:cubicBezTo>
                    <a:pt x="168322" y="66675"/>
                    <a:pt x="161925" y="60278"/>
                    <a:pt x="161925" y="52388"/>
                  </a:cubicBezTo>
                  <a:cubicBezTo>
                    <a:pt x="161925" y="44497"/>
                    <a:pt x="168322" y="38100"/>
                    <a:pt x="176213" y="38100"/>
                  </a:cubicBezTo>
                  <a:close/>
                  <a:moveTo>
                    <a:pt x="128588" y="38100"/>
                  </a:moveTo>
                  <a:cubicBezTo>
                    <a:pt x="136478" y="38100"/>
                    <a:pt x="142875" y="44497"/>
                    <a:pt x="142875" y="52388"/>
                  </a:cubicBezTo>
                  <a:cubicBezTo>
                    <a:pt x="142875" y="60278"/>
                    <a:pt x="136478" y="66675"/>
                    <a:pt x="128588" y="66675"/>
                  </a:cubicBezTo>
                  <a:cubicBezTo>
                    <a:pt x="120697" y="66675"/>
                    <a:pt x="114300" y="60278"/>
                    <a:pt x="114300" y="52388"/>
                  </a:cubicBezTo>
                  <a:cubicBezTo>
                    <a:pt x="114300" y="44497"/>
                    <a:pt x="120697" y="38100"/>
                    <a:pt x="128588" y="38100"/>
                  </a:cubicBezTo>
                  <a:close/>
                </a:path>
              </a:pathLst>
            </a:custGeom>
            <a:grpFill/>
            <a:ln w="15875" cap="flat">
              <a:solidFill>
                <a:schemeClr val="accent1"/>
              </a:solidFill>
              <a:prstDash val="solid"/>
              <a:miter/>
            </a:ln>
          </p:spPr>
          <p:txBody>
            <a:bodyPr rtlCol="0" anchor="ctr"/>
            <a:lstStyle/>
            <a:p>
              <a:endParaRPr lang="zh-CN" altLang="en-US"/>
            </a:p>
          </p:txBody>
        </p:sp>
        <p:sp>
          <p:nvSpPr>
            <p:cNvPr id="235" name="图形 56" descr="自拍 纯色填充"/>
            <p:cNvSpPr/>
            <p:nvPr/>
          </p:nvSpPr>
          <p:spPr>
            <a:xfrm>
              <a:off x="10847070" y="4416057"/>
              <a:ext cx="226693" cy="547620"/>
            </a:xfrm>
            <a:custGeom>
              <a:avLst/>
              <a:gdLst>
                <a:gd name="connsiteX0" fmla="*/ 74295 w 226693"/>
                <a:gd name="connsiteY0" fmla="*/ 186423 h 547620"/>
                <a:gd name="connsiteX1" fmla="*/ 74295 w 226693"/>
                <a:gd name="connsiteY1" fmla="*/ 434073 h 547620"/>
                <a:gd name="connsiteX2" fmla="*/ 7620 w 226693"/>
                <a:gd name="connsiteY2" fmla="*/ 500748 h 547620"/>
                <a:gd name="connsiteX3" fmla="*/ 0 w 226693"/>
                <a:gd name="connsiteY3" fmla="*/ 499652 h 547620"/>
                <a:gd name="connsiteX4" fmla="*/ 57150 w 226693"/>
                <a:gd name="connsiteY4" fmla="*/ 540524 h 547620"/>
                <a:gd name="connsiteX5" fmla="*/ 105566 w 226693"/>
                <a:gd name="connsiteY5" fmla="*/ 537114 h 547620"/>
                <a:gd name="connsiteX6" fmla="*/ 214865 w 226693"/>
                <a:gd name="connsiteY6" fmla="*/ 433120 h 547620"/>
                <a:gd name="connsiteX7" fmla="*/ 220151 w 226693"/>
                <a:gd name="connsiteY7" fmla="*/ 384181 h 547620"/>
                <a:gd name="connsiteX8" fmla="*/ 181537 w 226693"/>
                <a:gd name="connsiteY8" fmla="*/ 327097 h 547620"/>
                <a:gd name="connsiteX9" fmla="*/ 181537 w 226693"/>
                <a:gd name="connsiteY9" fmla="*/ 326878 h 547620"/>
                <a:gd name="connsiteX10" fmla="*/ 142580 w 226693"/>
                <a:gd name="connsiteY10" fmla="*/ 129520 h 547620"/>
                <a:gd name="connsiteX11" fmla="*/ 139436 w 226693"/>
                <a:gd name="connsiteY11" fmla="*/ 120490 h 547620"/>
                <a:gd name="connsiteX12" fmla="*/ 136579 w 226693"/>
                <a:gd name="connsiteY12" fmla="*/ 114556 h 547620"/>
                <a:gd name="connsiteX13" fmla="*/ 78324 w 226693"/>
                <a:gd name="connsiteY13" fmla="*/ 18382 h 547620"/>
                <a:gd name="connsiteX14" fmla="*/ 25998 w 226693"/>
                <a:gd name="connsiteY14" fmla="*/ 5509 h 547620"/>
                <a:gd name="connsiteX15" fmla="*/ 13125 w 226693"/>
                <a:gd name="connsiteY15" fmla="*/ 57835 h 547620"/>
                <a:gd name="connsiteX16" fmla="*/ 68913 w 226693"/>
                <a:gd name="connsiteY16" fmla="*/ 149875 h 547620"/>
                <a:gd name="connsiteX17" fmla="*/ 74505 w 226693"/>
                <a:gd name="connsiteY17" fmla="*/ 178221 h 54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693" h="547620">
                  <a:moveTo>
                    <a:pt x="74295" y="186423"/>
                  </a:moveTo>
                  <a:lnTo>
                    <a:pt x="74295" y="434073"/>
                  </a:lnTo>
                  <a:cubicBezTo>
                    <a:pt x="74253" y="470879"/>
                    <a:pt x="44427" y="500706"/>
                    <a:pt x="7620" y="500748"/>
                  </a:cubicBezTo>
                  <a:lnTo>
                    <a:pt x="0" y="499652"/>
                  </a:lnTo>
                  <a:lnTo>
                    <a:pt x="57150" y="540524"/>
                  </a:lnTo>
                  <a:cubicBezTo>
                    <a:pt x="72019" y="551143"/>
                    <a:pt x="92332" y="549713"/>
                    <a:pt x="105566" y="537114"/>
                  </a:cubicBezTo>
                  <a:lnTo>
                    <a:pt x="214865" y="433120"/>
                  </a:lnTo>
                  <a:cubicBezTo>
                    <a:pt x="228343" y="420287"/>
                    <a:pt x="230578" y="399596"/>
                    <a:pt x="220151" y="384181"/>
                  </a:cubicBezTo>
                  <a:lnTo>
                    <a:pt x="181537" y="327097"/>
                  </a:lnTo>
                  <a:lnTo>
                    <a:pt x="181537" y="326878"/>
                  </a:lnTo>
                  <a:lnTo>
                    <a:pt x="142580" y="129520"/>
                  </a:lnTo>
                  <a:cubicBezTo>
                    <a:pt x="141919" y="126389"/>
                    <a:pt x="140862" y="123356"/>
                    <a:pt x="139436" y="120490"/>
                  </a:cubicBezTo>
                  <a:cubicBezTo>
                    <a:pt x="138662" y="118431"/>
                    <a:pt x="137706" y="116445"/>
                    <a:pt x="136579" y="114556"/>
                  </a:cubicBezTo>
                  <a:lnTo>
                    <a:pt x="78324" y="18382"/>
                  </a:lnTo>
                  <a:cubicBezTo>
                    <a:pt x="67429" y="378"/>
                    <a:pt x="44003" y="-5385"/>
                    <a:pt x="25998" y="5509"/>
                  </a:cubicBezTo>
                  <a:cubicBezTo>
                    <a:pt x="7994" y="16404"/>
                    <a:pt x="2231" y="39831"/>
                    <a:pt x="13125" y="57835"/>
                  </a:cubicBezTo>
                  <a:lnTo>
                    <a:pt x="68913" y="149875"/>
                  </a:lnTo>
                  <a:lnTo>
                    <a:pt x="74505" y="178221"/>
                  </a:lnTo>
                  <a:close/>
                </a:path>
              </a:pathLst>
            </a:custGeom>
            <a:grpFill/>
            <a:ln w="15875" cap="flat">
              <a:solidFill>
                <a:schemeClr val="accent1"/>
              </a:solidFill>
              <a:prstDash val="solid"/>
              <a:miter/>
            </a:ln>
          </p:spPr>
          <p:txBody>
            <a:bodyPr rtlCol="0" anchor="ctr"/>
            <a:lstStyle/>
            <a:p>
              <a:endParaRPr lang="zh-CN" altLang="en-US"/>
            </a:p>
          </p:txBody>
        </p:sp>
      </p:grpSp>
      <p:grpSp>
        <p:nvGrpSpPr>
          <p:cNvPr id="236" name="组合 235"/>
          <p:cNvGrpSpPr/>
          <p:nvPr/>
        </p:nvGrpSpPr>
        <p:grpSpPr>
          <a:xfrm>
            <a:off x="1517316" y="5272088"/>
            <a:ext cx="650869" cy="789723"/>
            <a:chOff x="1070609" y="5194935"/>
            <a:chExt cx="714375" cy="866776"/>
          </a:xfrm>
          <a:noFill/>
        </p:grpSpPr>
        <p:sp>
          <p:nvSpPr>
            <p:cNvPr id="237" name="图形 58" descr="自拍杆 纯色填充"/>
            <p:cNvSpPr/>
            <p:nvPr/>
          </p:nvSpPr>
          <p:spPr>
            <a:xfrm>
              <a:off x="1337310" y="5420858"/>
              <a:ext cx="238125" cy="97926"/>
            </a:xfrm>
            <a:custGeom>
              <a:avLst/>
              <a:gdLst>
                <a:gd name="connsiteX0" fmla="*/ 238125 w 238125"/>
                <a:gd name="connsiteY0" fmla="*/ 61503 h 97926"/>
                <a:gd name="connsiteX1" fmla="*/ 226219 w 238125"/>
                <a:gd name="connsiteY1" fmla="*/ 36900 h 97926"/>
                <a:gd name="connsiteX2" fmla="*/ 168173 w 238125"/>
                <a:gd name="connsiteY2" fmla="*/ 7687 h 97926"/>
                <a:gd name="connsiteX3" fmla="*/ 119063 w 238125"/>
                <a:gd name="connsiteY3" fmla="*/ 0 h 97926"/>
                <a:gd name="connsiteX4" fmla="*/ 69952 w 238125"/>
                <a:gd name="connsiteY4" fmla="*/ 7687 h 97926"/>
                <a:gd name="connsiteX5" fmla="*/ 11906 w 238125"/>
                <a:gd name="connsiteY5" fmla="*/ 36900 h 97926"/>
                <a:gd name="connsiteX6" fmla="*/ 0 w 238125"/>
                <a:gd name="connsiteY6" fmla="*/ 61503 h 97926"/>
                <a:gd name="connsiteX7" fmla="*/ 0 w 238125"/>
                <a:gd name="connsiteY7" fmla="*/ 97927 h 97926"/>
                <a:gd name="connsiteX8" fmla="*/ 238125 w 238125"/>
                <a:gd name="connsiteY8" fmla="*/ 97927 h 9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 h="97926">
                  <a:moveTo>
                    <a:pt x="238125" y="61503"/>
                  </a:moveTo>
                  <a:cubicBezTo>
                    <a:pt x="237967" y="51950"/>
                    <a:pt x="233612" y="42951"/>
                    <a:pt x="226219" y="36900"/>
                  </a:cubicBezTo>
                  <a:cubicBezTo>
                    <a:pt x="209068" y="23301"/>
                    <a:pt x="189314" y="13359"/>
                    <a:pt x="168173" y="7687"/>
                  </a:cubicBezTo>
                  <a:cubicBezTo>
                    <a:pt x="152286" y="2658"/>
                    <a:pt x="135727" y="67"/>
                    <a:pt x="119063" y="0"/>
                  </a:cubicBezTo>
                  <a:cubicBezTo>
                    <a:pt x="102418" y="300"/>
                    <a:pt x="85893" y="2886"/>
                    <a:pt x="69952" y="7687"/>
                  </a:cubicBezTo>
                  <a:cubicBezTo>
                    <a:pt x="49062" y="14003"/>
                    <a:pt x="29425" y="23887"/>
                    <a:pt x="11906" y="36900"/>
                  </a:cubicBezTo>
                  <a:cubicBezTo>
                    <a:pt x="4513" y="42951"/>
                    <a:pt x="158" y="51950"/>
                    <a:pt x="0" y="61503"/>
                  </a:cubicBezTo>
                  <a:lnTo>
                    <a:pt x="0" y="97927"/>
                  </a:lnTo>
                  <a:lnTo>
                    <a:pt x="238125" y="97927"/>
                  </a:lnTo>
                  <a:close/>
                </a:path>
              </a:pathLst>
            </a:custGeom>
            <a:grpFill/>
            <a:ln w="15875" cap="flat">
              <a:solidFill>
                <a:schemeClr val="accent1"/>
              </a:solidFill>
              <a:prstDash val="solid"/>
              <a:miter/>
            </a:ln>
          </p:spPr>
          <p:txBody>
            <a:bodyPr rtlCol="0" anchor="ctr"/>
            <a:lstStyle/>
            <a:p>
              <a:endParaRPr lang="zh-CN" altLang="en-US"/>
            </a:p>
          </p:txBody>
        </p:sp>
        <p:sp>
          <p:nvSpPr>
            <p:cNvPr id="238" name="图形 58" descr="自拍杆 纯色填充"/>
            <p:cNvSpPr/>
            <p:nvPr/>
          </p:nvSpPr>
          <p:spPr>
            <a:xfrm>
              <a:off x="1393564" y="5282736"/>
              <a:ext cx="124606" cy="124606"/>
            </a:xfrm>
            <a:custGeom>
              <a:avLst/>
              <a:gdLst>
                <a:gd name="connsiteX0" fmla="*/ 62303 w 124606"/>
                <a:gd name="connsiteY0" fmla="*/ 124606 h 124606"/>
                <a:gd name="connsiteX1" fmla="*/ 124606 w 124606"/>
                <a:gd name="connsiteY1" fmla="*/ 62303 h 124606"/>
                <a:gd name="connsiteX2" fmla="*/ 62303 w 124606"/>
                <a:gd name="connsiteY2" fmla="*/ 0 h 124606"/>
                <a:gd name="connsiteX3" fmla="*/ 0 w 124606"/>
                <a:gd name="connsiteY3" fmla="*/ 62303 h 124606"/>
                <a:gd name="connsiteX4" fmla="*/ 0 w 124606"/>
                <a:gd name="connsiteY4" fmla="*/ 62313 h 124606"/>
                <a:gd name="connsiteX5" fmla="*/ 62303 w 124606"/>
                <a:gd name="connsiteY5" fmla="*/ 124606 h 124606"/>
                <a:gd name="connsiteX6" fmla="*/ 62303 w 124606"/>
                <a:gd name="connsiteY6" fmla="*/ 85268 h 124606"/>
                <a:gd name="connsiteX7" fmla="*/ 99193 w 124606"/>
                <a:gd name="connsiteY7" fmla="*/ 85268 h 124606"/>
                <a:gd name="connsiteX8" fmla="*/ 44140 w 124606"/>
                <a:gd name="connsiteY8" fmla="*/ 103995 h 124606"/>
                <a:gd name="connsiteX9" fmla="*/ 25413 w 124606"/>
                <a:gd name="connsiteY9" fmla="*/ 85268 h 12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606" h="124606">
                  <a:moveTo>
                    <a:pt x="62303" y="124606"/>
                  </a:moveTo>
                  <a:cubicBezTo>
                    <a:pt x="96712" y="124606"/>
                    <a:pt x="124606" y="96712"/>
                    <a:pt x="124606" y="62303"/>
                  </a:cubicBezTo>
                  <a:cubicBezTo>
                    <a:pt x="124606" y="27894"/>
                    <a:pt x="96712" y="0"/>
                    <a:pt x="62303" y="0"/>
                  </a:cubicBezTo>
                  <a:cubicBezTo>
                    <a:pt x="27894" y="0"/>
                    <a:pt x="0" y="27894"/>
                    <a:pt x="0" y="62303"/>
                  </a:cubicBezTo>
                  <a:cubicBezTo>
                    <a:pt x="0" y="62306"/>
                    <a:pt x="0" y="62310"/>
                    <a:pt x="0" y="62313"/>
                  </a:cubicBezTo>
                  <a:cubicBezTo>
                    <a:pt x="6" y="96718"/>
                    <a:pt x="27898" y="124606"/>
                    <a:pt x="62303" y="124606"/>
                  </a:cubicBezTo>
                  <a:close/>
                  <a:moveTo>
                    <a:pt x="62303" y="85268"/>
                  </a:moveTo>
                  <a:lnTo>
                    <a:pt x="99193" y="85268"/>
                  </a:lnTo>
                  <a:cubicBezTo>
                    <a:pt x="89162" y="105642"/>
                    <a:pt x="64514" y="114026"/>
                    <a:pt x="44140" y="103995"/>
                  </a:cubicBezTo>
                  <a:cubicBezTo>
                    <a:pt x="36003" y="99989"/>
                    <a:pt x="29419" y="93404"/>
                    <a:pt x="25413" y="85268"/>
                  </a:cubicBezTo>
                  <a:close/>
                </a:path>
              </a:pathLst>
            </a:custGeom>
            <a:grpFill/>
            <a:ln w="15875" cap="flat">
              <a:solidFill>
                <a:schemeClr val="accent1"/>
              </a:solidFill>
              <a:prstDash val="solid"/>
              <a:miter/>
            </a:ln>
          </p:spPr>
          <p:txBody>
            <a:bodyPr rtlCol="0" anchor="ctr"/>
            <a:lstStyle/>
            <a:p>
              <a:endParaRPr lang="zh-CN" altLang="en-US"/>
            </a:p>
          </p:txBody>
        </p:sp>
        <p:sp>
          <p:nvSpPr>
            <p:cNvPr id="239" name="图形 58" descr="自拍杆 纯色填充"/>
            <p:cNvSpPr/>
            <p:nvPr/>
          </p:nvSpPr>
          <p:spPr>
            <a:xfrm>
              <a:off x="1070609" y="5194935"/>
              <a:ext cx="714375" cy="866776"/>
            </a:xfrm>
            <a:custGeom>
              <a:avLst/>
              <a:gdLst>
                <a:gd name="connsiteX0" fmla="*/ 684106 w 714375"/>
                <a:gd name="connsiteY0" fmla="*/ 37719 h 866776"/>
                <a:gd name="connsiteX1" fmla="*/ 523876 w 714375"/>
                <a:gd name="connsiteY1" fmla="*/ 37719 h 866776"/>
                <a:gd name="connsiteX2" fmla="*/ 523876 w 714375"/>
                <a:gd name="connsiteY2" fmla="*/ 19050 h 866776"/>
                <a:gd name="connsiteX3" fmla="*/ 504826 w 714375"/>
                <a:gd name="connsiteY3" fmla="*/ 0 h 866776"/>
                <a:gd name="connsiteX4" fmla="*/ 266701 w 714375"/>
                <a:gd name="connsiteY4" fmla="*/ 0 h 866776"/>
                <a:gd name="connsiteX5" fmla="*/ 247651 w 714375"/>
                <a:gd name="connsiteY5" fmla="*/ 19050 h 866776"/>
                <a:gd name="connsiteX6" fmla="*/ 247651 w 714375"/>
                <a:gd name="connsiteY6" fmla="*/ 37719 h 866776"/>
                <a:gd name="connsiteX7" fmla="*/ 105033 w 714375"/>
                <a:gd name="connsiteY7" fmla="*/ 37719 h 866776"/>
                <a:gd name="connsiteX8" fmla="*/ 74763 w 714375"/>
                <a:gd name="connsiteY8" fmla="*/ 67989 h 866776"/>
                <a:gd name="connsiteX9" fmla="*/ 74763 w 714375"/>
                <a:gd name="connsiteY9" fmla="*/ 341205 h 866776"/>
                <a:gd name="connsiteX10" fmla="*/ 105033 w 714375"/>
                <a:gd name="connsiteY10" fmla="*/ 371475 h 866776"/>
                <a:gd name="connsiteX11" fmla="*/ 247651 w 714375"/>
                <a:gd name="connsiteY11" fmla="*/ 371475 h 866776"/>
                <a:gd name="connsiteX12" fmla="*/ 247651 w 714375"/>
                <a:gd name="connsiteY12" fmla="*/ 390525 h 866776"/>
                <a:gd name="connsiteX13" fmla="*/ 266701 w 714375"/>
                <a:gd name="connsiteY13" fmla="*/ 409575 h 866776"/>
                <a:gd name="connsiteX14" fmla="*/ 361951 w 714375"/>
                <a:gd name="connsiteY14" fmla="*/ 409575 h 866776"/>
                <a:gd name="connsiteX15" fmla="*/ 361951 w 714375"/>
                <a:gd name="connsiteY15" fmla="*/ 447675 h 866776"/>
                <a:gd name="connsiteX16" fmla="*/ 352426 w 714375"/>
                <a:gd name="connsiteY16" fmla="*/ 447675 h 866776"/>
                <a:gd name="connsiteX17" fmla="*/ 333376 w 714375"/>
                <a:gd name="connsiteY17" fmla="*/ 466725 h 866776"/>
                <a:gd name="connsiteX18" fmla="*/ 333376 w 714375"/>
                <a:gd name="connsiteY18" fmla="*/ 476250 h 866776"/>
                <a:gd name="connsiteX19" fmla="*/ 337910 w 714375"/>
                <a:gd name="connsiteY19" fmla="*/ 488452 h 866776"/>
                <a:gd name="connsiteX20" fmla="*/ 149848 w 714375"/>
                <a:gd name="connsiteY20" fmla="*/ 676523 h 866776"/>
                <a:gd name="connsiteX21" fmla="*/ 125464 w 714375"/>
                <a:gd name="connsiteY21" fmla="*/ 687429 h 866776"/>
                <a:gd name="connsiteX22" fmla="*/ 11164 w 714375"/>
                <a:gd name="connsiteY22" fmla="*/ 801729 h 866776"/>
                <a:gd name="connsiteX23" fmla="*/ 11155 w 714375"/>
                <a:gd name="connsiteY23" fmla="*/ 855612 h 866776"/>
                <a:gd name="connsiteX24" fmla="*/ 65038 w 714375"/>
                <a:gd name="connsiteY24" fmla="*/ 855621 h 866776"/>
                <a:gd name="connsiteX25" fmla="*/ 179338 w 714375"/>
                <a:gd name="connsiteY25" fmla="*/ 741321 h 866776"/>
                <a:gd name="connsiteX26" fmla="*/ 190253 w 714375"/>
                <a:gd name="connsiteY26" fmla="*/ 716928 h 866776"/>
                <a:gd name="connsiteX27" fmla="*/ 401203 w 714375"/>
                <a:gd name="connsiteY27" fmla="*/ 505978 h 866776"/>
                <a:gd name="connsiteX28" fmla="*/ 407871 w 714375"/>
                <a:gd name="connsiteY28" fmla="*/ 495300 h 866776"/>
                <a:gd name="connsiteX29" fmla="*/ 428626 w 714375"/>
                <a:gd name="connsiteY29" fmla="*/ 495300 h 866776"/>
                <a:gd name="connsiteX30" fmla="*/ 428626 w 714375"/>
                <a:gd name="connsiteY30" fmla="*/ 514350 h 866776"/>
                <a:gd name="connsiteX31" fmla="*/ 447676 w 714375"/>
                <a:gd name="connsiteY31" fmla="*/ 514350 h 866776"/>
                <a:gd name="connsiteX32" fmla="*/ 457201 w 714375"/>
                <a:gd name="connsiteY32" fmla="*/ 504825 h 866776"/>
                <a:gd name="connsiteX33" fmla="*/ 457201 w 714375"/>
                <a:gd name="connsiteY33" fmla="*/ 438150 h 866776"/>
                <a:gd name="connsiteX34" fmla="*/ 447676 w 714375"/>
                <a:gd name="connsiteY34" fmla="*/ 428625 h 866776"/>
                <a:gd name="connsiteX35" fmla="*/ 428626 w 714375"/>
                <a:gd name="connsiteY35" fmla="*/ 428625 h 866776"/>
                <a:gd name="connsiteX36" fmla="*/ 428626 w 714375"/>
                <a:gd name="connsiteY36" fmla="*/ 447675 h 866776"/>
                <a:gd name="connsiteX37" fmla="*/ 409576 w 714375"/>
                <a:gd name="connsiteY37" fmla="*/ 447675 h 866776"/>
                <a:gd name="connsiteX38" fmla="*/ 409576 w 714375"/>
                <a:gd name="connsiteY38" fmla="*/ 409575 h 866776"/>
                <a:gd name="connsiteX39" fmla="*/ 504826 w 714375"/>
                <a:gd name="connsiteY39" fmla="*/ 409575 h 866776"/>
                <a:gd name="connsiteX40" fmla="*/ 523876 w 714375"/>
                <a:gd name="connsiteY40" fmla="*/ 390525 h 866776"/>
                <a:gd name="connsiteX41" fmla="*/ 523876 w 714375"/>
                <a:gd name="connsiteY41" fmla="*/ 371475 h 866776"/>
                <a:gd name="connsiteX42" fmla="*/ 684106 w 714375"/>
                <a:gd name="connsiteY42" fmla="*/ 371475 h 866776"/>
                <a:gd name="connsiteX43" fmla="*/ 714376 w 714375"/>
                <a:gd name="connsiteY43" fmla="*/ 341205 h 866776"/>
                <a:gd name="connsiteX44" fmla="*/ 714376 w 714375"/>
                <a:gd name="connsiteY44" fmla="*/ 67989 h 866776"/>
                <a:gd name="connsiteX45" fmla="*/ 684106 w 714375"/>
                <a:gd name="connsiteY45" fmla="*/ 37719 h 866776"/>
                <a:gd name="connsiteX46" fmla="*/ 628651 w 714375"/>
                <a:gd name="connsiteY46" fmla="*/ 342900 h 866776"/>
                <a:gd name="connsiteX47" fmla="*/ 142876 w 714375"/>
                <a:gd name="connsiteY47" fmla="*/ 342900 h 866776"/>
                <a:gd name="connsiteX48" fmla="*/ 142876 w 714375"/>
                <a:gd name="connsiteY48" fmla="*/ 66675 h 866776"/>
                <a:gd name="connsiteX49" fmla="*/ 628651 w 714375"/>
                <a:gd name="connsiteY49" fmla="*/ 66675 h 866776"/>
                <a:gd name="connsiteX50" fmla="*/ 684106 w 714375"/>
                <a:gd name="connsiteY50" fmla="*/ 245840 h 866776"/>
                <a:gd name="connsiteX51" fmla="*/ 672752 w 714375"/>
                <a:gd name="connsiteY51" fmla="*/ 257194 h 866776"/>
                <a:gd name="connsiteX52" fmla="*/ 661398 w 714375"/>
                <a:gd name="connsiteY52" fmla="*/ 245840 h 866776"/>
                <a:gd name="connsiteX53" fmla="*/ 661398 w 714375"/>
                <a:gd name="connsiteY53" fmla="*/ 192862 h 866776"/>
                <a:gd name="connsiteX54" fmla="*/ 672752 w 714375"/>
                <a:gd name="connsiteY54" fmla="*/ 181508 h 866776"/>
                <a:gd name="connsiteX55" fmla="*/ 684106 w 714375"/>
                <a:gd name="connsiteY55" fmla="*/ 192862 h 866776"/>
                <a:gd name="connsiteX56" fmla="*/ 672752 w 714375"/>
                <a:gd name="connsiteY56" fmla="*/ 166373 h 866776"/>
                <a:gd name="connsiteX57" fmla="*/ 661398 w 714375"/>
                <a:gd name="connsiteY57" fmla="*/ 155019 h 866776"/>
                <a:gd name="connsiteX58" fmla="*/ 672752 w 714375"/>
                <a:gd name="connsiteY58" fmla="*/ 143666 h 866776"/>
                <a:gd name="connsiteX59" fmla="*/ 684106 w 714375"/>
                <a:gd name="connsiteY59" fmla="*/ 155019 h 866776"/>
                <a:gd name="connsiteX60" fmla="*/ 672752 w 714375"/>
                <a:gd name="connsiteY60" fmla="*/ 166373 h 86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14375" h="866776">
                  <a:moveTo>
                    <a:pt x="684106" y="37719"/>
                  </a:moveTo>
                  <a:lnTo>
                    <a:pt x="523876" y="37719"/>
                  </a:lnTo>
                  <a:lnTo>
                    <a:pt x="523876" y="19050"/>
                  </a:lnTo>
                  <a:cubicBezTo>
                    <a:pt x="523876" y="8529"/>
                    <a:pt x="515347" y="0"/>
                    <a:pt x="504826" y="0"/>
                  </a:cubicBezTo>
                  <a:lnTo>
                    <a:pt x="266701" y="0"/>
                  </a:lnTo>
                  <a:cubicBezTo>
                    <a:pt x="256180" y="0"/>
                    <a:pt x="247651" y="8529"/>
                    <a:pt x="247651" y="19050"/>
                  </a:cubicBezTo>
                  <a:lnTo>
                    <a:pt x="247651" y="37719"/>
                  </a:lnTo>
                  <a:lnTo>
                    <a:pt x="105033" y="37719"/>
                  </a:lnTo>
                  <a:cubicBezTo>
                    <a:pt x="88335" y="37766"/>
                    <a:pt x="74809" y="51291"/>
                    <a:pt x="74763" y="67989"/>
                  </a:cubicBezTo>
                  <a:lnTo>
                    <a:pt x="74763" y="341205"/>
                  </a:lnTo>
                  <a:cubicBezTo>
                    <a:pt x="74809" y="357903"/>
                    <a:pt x="88335" y="371428"/>
                    <a:pt x="105033" y="371475"/>
                  </a:cubicBezTo>
                  <a:lnTo>
                    <a:pt x="247651" y="371475"/>
                  </a:lnTo>
                  <a:lnTo>
                    <a:pt x="247651" y="390525"/>
                  </a:lnTo>
                  <a:cubicBezTo>
                    <a:pt x="247651" y="401046"/>
                    <a:pt x="256180" y="409575"/>
                    <a:pt x="266701" y="409575"/>
                  </a:cubicBezTo>
                  <a:lnTo>
                    <a:pt x="361951" y="409575"/>
                  </a:lnTo>
                  <a:lnTo>
                    <a:pt x="361951" y="447675"/>
                  </a:lnTo>
                  <a:lnTo>
                    <a:pt x="352426" y="447675"/>
                  </a:lnTo>
                  <a:cubicBezTo>
                    <a:pt x="341905" y="447675"/>
                    <a:pt x="333376" y="456204"/>
                    <a:pt x="333376" y="466725"/>
                  </a:cubicBezTo>
                  <a:lnTo>
                    <a:pt x="333376" y="476250"/>
                  </a:lnTo>
                  <a:cubicBezTo>
                    <a:pt x="333390" y="480727"/>
                    <a:pt x="334998" y="485052"/>
                    <a:pt x="337910" y="488452"/>
                  </a:cubicBezTo>
                  <a:lnTo>
                    <a:pt x="149848" y="676523"/>
                  </a:lnTo>
                  <a:cubicBezTo>
                    <a:pt x="140663" y="677066"/>
                    <a:pt x="131992" y="680944"/>
                    <a:pt x="125464" y="687429"/>
                  </a:cubicBezTo>
                  <a:lnTo>
                    <a:pt x="11164" y="801729"/>
                  </a:lnTo>
                  <a:cubicBezTo>
                    <a:pt x="-3718" y="816606"/>
                    <a:pt x="-3722" y="840730"/>
                    <a:pt x="11155" y="855612"/>
                  </a:cubicBezTo>
                  <a:cubicBezTo>
                    <a:pt x="26032" y="870494"/>
                    <a:pt x="50156" y="870498"/>
                    <a:pt x="65038" y="855621"/>
                  </a:cubicBezTo>
                  <a:lnTo>
                    <a:pt x="179338" y="741321"/>
                  </a:lnTo>
                  <a:cubicBezTo>
                    <a:pt x="185828" y="734792"/>
                    <a:pt x="189709" y="726117"/>
                    <a:pt x="190253" y="716928"/>
                  </a:cubicBezTo>
                  <a:lnTo>
                    <a:pt x="401203" y="505978"/>
                  </a:lnTo>
                  <a:cubicBezTo>
                    <a:pt x="404200" y="502965"/>
                    <a:pt x="406479" y="499315"/>
                    <a:pt x="407871" y="495300"/>
                  </a:cubicBezTo>
                  <a:lnTo>
                    <a:pt x="428626" y="495300"/>
                  </a:lnTo>
                  <a:lnTo>
                    <a:pt x="428626" y="514350"/>
                  </a:lnTo>
                  <a:lnTo>
                    <a:pt x="447676" y="514350"/>
                  </a:lnTo>
                  <a:cubicBezTo>
                    <a:pt x="452937" y="514350"/>
                    <a:pt x="457201" y="510086"/>
                    <a:pt x="457201" y="504825"/>
                  </a:cubicBezTo>
                  <a:lnTo>
                    <a:pt x="457201" y="438150"/>
                  </a:lnTo>
                  <a:cubicBezTo>
                    <a:pt x="457201" y="432889"/>
                    <a:pt x="452937" y="428625"/>
                    <a:pt x="447676" y="428625"/>
                  </a:cubicBezTo>
                  <a:lnTo>
                    <a:pt x="428626" y="428625"/>
                  </a:lnTo>
                  <a:lnTo>
                    <a:pt x="428626" y="447675"/>
                  </a:lnTo>
                  <a:lnTo>
                    <a:pt x="409576" y="447675"/>
                  </a:lnTo>
                  <a:lnTo>
                    <a:pt x="409576" y="409575"/>
                  </a:lnTo>
                  <a:lnTo>
                    <a:pt x="504826" y="409575"/>
                  </a:lnTo>
                  <a:cubicBezTo>
                    <a:pt x="515347" y="409575"/>
                    <a:pt x="523876" y="401046"/>
                    <a:pt x="523876" y="390525"/>
                  </a:cubicBezTo>
                  <a:lnTo>
                    <a:pt x="523876" y="371475"/>
                  </a:lnTo>
                  <a:lnTo>
                    <a:pt x="684106" y="371475"/>
                  </a:lnTo>
                  <a:cubicBezTo>
                    <a:pt x="700804" y="371428"/>
                    <a:pt x="714329" y="357903"/>
                    <a:pt x="714376" y="341205"/>
                  </a:cubicBezTo>
                  <a:lnTo>
                    <a:pt x="714376" y="67989"/>
                  </a:lnTo>
                  <a:cubicBezTo>
                    <a:pt x="714329" y="51291"/>
                    <a:pt x="700804" y="37766"/>
                    <a:pt x="684106" y="37719"/>
                  </a:cubicBezTo>
                  <a:close/>
                  <a:moveTo>
                    <a:pt x="628651" y="342900"/>
                  </a:moveTo>
                  <a:lnTo>
                    <a:pt x="142876" y="342900"/>
                  </a:lnTo>
                  <a:lnTo>
                    <a:pt x="142876" y="66675"/>
                  </a:lnTo>
                  <a:lnTo>
                    <a:pt x="628651" y="66675"/>
                  </a:lnTo>
                  <a:close/>
                  <a:moveTo>
                    <a:pt x="684106" y="245840"/>
                  </a:moveTo>
                  <a:cubicBezTo>
                    <a:pt x="684106" y="252111"/>
                    <a:pt x="679022" y="257194"/>
                    <a:pt x="672752" y="257194"/>
                  </a:cubicBezTo>
                  <a:cubicBezTo>
                    <a:pt x="666481" y="257194"/>
                    <a:pt x="661398" y="252111"/>
                    <a:pt x="661398" y="245840"/>
                  </a:cubicBezTo>
                  <a:lnTo>
                    <a:pt x="661398" y="192862"/>
                  </a:lnTo>
                  <a:cubicBezTo>
                    <a:pt x="661398" y="186592"/>
                    <a:pt x="666481" y="181508"/>
                    <a:pt x="672752" y="181508"/>
                  </a:cubicBezTo>
                  <a:cubicBezTo>
                    <a:pt x="679022" y="181508"/>
                    <a:pt x="684106" y="186592"/>
                    <a:pt x="684106" y="192862"/>
                  </a:cubicBezTo>
                  <a:close/>
                  <a:moveTo>
                    <a:pt x="672752" y="166373"/>
                  </a:moveTo>
                  <a:cubicBezTo>
                    <a:pt x="666481" y="166373"/>
                    <a:pt x="661398" y="161290"/>
                    <a:pt x="661398" y="155019"/>
                  </a:cubicBezTo>
                  <a:cubicBezTo>
                    <a:pt x="661398" y="148749"/>
                    <a:pt x="666481" y="143666"/>
                    <a:pt x="672752" y="143666"/>
                  </a:cubicBezTo>
                  <a:cubicBezTo>
                    <a:pt x="679022" y="143666"/>
                    <a:pt x="684106" y="148749"/>
                    <a:pt x="684106" y="155019"/>
                  </a:cubicBezTo>
                  <a:cubicBezTo>
                    <a:pt x="684106" y="161290"/>
                    <a:pt x="679022" y="166373"/>
                    <a:pt x="672752" y="166373"/>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240" name="组合 239"/>
          <p:cNvGrpSpPr/>
          <p:nvPr/>
        </p:nvGrpSpPr>
        <p:grpSpPr>
          <a:xfrm>
            <a:off x="2950965" y="5341514"/>
            <a:ext cx="624835" cy="642191"/>
            <a:chOff x="2644140" y="5271135"/>
            <a:chExt cx="685800" cy="704850"/>
          </a:xfrm>
          <a:noFill/>
        </p:grpSpPr>
        <p:sp>
          <p:nvSpPr>
            <p:cNvPr id="241" name="图形 60" descr="服务器 纯色填充"/>
            <p:cNvSpPr/>
            <p:nvPr/>
          </p:nvSpPr>
          <p:spPr>
            <a:xfrm>
              <a:off x="2958465" y="5804535"/>
              <a:ext cx="57150" cy="76200"/>
            </a:xfrm>
            <a:custGeom>
              <a:avLst/>
              <a:gdLst>
                <a:gd name="connsiteX0" fmla="*/ 0 w 57150"/>
                <a:gd name="connsiteY0" fmla="*/ 0 h 76200"/>
                <a:gd name="connsiteX1" fmla="*/ 57150 w 57150"/>
                <a:gd name="connsiteY1" fmla="*/ 0 h 76200"/>
                <a:gd name="connsiteX2" fmla="*/ 57150 w 57150"/>
                <a:gd name="connsiteY2" fmla="*/ 76200 h 76200"/>
                <a:gd name="connsiteX3" fmla="*/ 0 w 571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57150" h="76200">
                  <a:moveTo>
                    <a:pt x="0" y="0"/>
                  </a:moveTo>
                  <a:lnTo>
                    <a:pt x="57150" y="0"/>
                  </a:lnTo>
                  <a:lnTo>
                    <a:pt x="57150" y="76200"/>
                  </a:lnTo>
                  <a:lnTo>
                    <a:pt x="0" y="76200"/>
                  </a:lnTo>
                  <a:close/>
                </a:path>
              </a:pathLst>
            </a:custGeom>
            <a:grpFill/>
            <a:ln w="15875" cap="flat">
              <a:solidFill>
                <a:schemeClr val="accent1"/>
              </a:solidFill>
              <a:prstDash val="solid"/>
              <a:miter/>
            </a:ln>
          </p:spPr>
          <p:txBody>
            <a:bodyPr rtlCol="0" anchor="ctr"/>
            <a:lstStyle/>
            <a:p>
              <a:endParaRPr lang="zh-CN" altLang="en-US"/>
            </a:p>
          </p:txBody>
        </p:sp>
        <p:sp>
          <p:nvSpPr>
            <p:cNvPr id="242" name="图形 60" descr="服务器 纯色填充"/>
            <p:cNvSpPr/>
            <p:nvPr/>
          </p:nvSpPr>
          <p:spPr>
            <a:xfrm>
              <a:off x="2958465" y="5918835"/>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grpFill/>
            <a:ln w="15875" cap="flat">
              <a:solidFill>
                <a:schemeClr val="accent1"/>
              </a:solidFill>
              <a:prstDash val="solid"/>
              <a:miter/>
            </a:ln>
          </p:spPr>
          <p:txBody>
            <a:bodyPr rtlCol="0" anchor="ctr"/>
            <a:lstStyle/>
            <a:p>
              <a:endParaRPr lang="zh-CN" altLang="en-US"/>
            </a:p>
          </p:txBody>
        </p:sp>
        <p:sp>
          <p:nvSpPr>
            <p:cNvPr id="243" name="图形 60" descr="服务器 纯色填充"/>
            <p:cNvSpPr/>
            <p:nvPr/>
          </p:nvSpPr>
          <p:spPr>
            <a:xfrm>
              <a:off x="3053715" y="5918835"/>
              <a:ext cx="276225" cy="57150"/>
            </a:xfrm>
            <a:custGeom>
              <a:avLst/>
              <a:gdLst>
                <a:gd name="connsiteX0" fmla="*/ 0 w 276225"/>
                <a:gd name="connsiteY0" fmla="*/ 0 h 57150"/>
                <a:gd name="connsiteX1" fmla="*/ 276225 w 276225"/>
                <a:gd name="connsiteY1" fmla="*/ 0 h 57150"/>
                <a:gd name="connsiteX2" fmla="*/ 276225 w 276225"/>
                <a:gd name="connsiteY2" fmla="*/ 57150 h 57150"/>
                <a:gd name="connsiteX3" fmla="*/ 0 w 276225"/>
                <a:gd name="connsiteY3" fmla="*/ 57150 h 57150"/>
              </a:gdLst>
              <a:ahLst/>
              <a:cxnLst>
                <a:cxn ang="0">
                  <a:pos x="connsiteX0" y="connsiteY0"/>
                </a:cxn>
                <a:cxn ang="0">
                  <a:pos x="connsiteX1" y="connsiteY1"/>
                </a:cxn>
                <a:cxn ang="0">
                  <a:pos x="connsiteX2" y="connsiteY2"/>
                </a:cxn>
                <a:cxn ang="0">
                  <a:pos x="connsiteX3" y="connsiteY3"/>
                </a:cxn>
              </a:cxnLst>
              <a:rect l="l" t="t" r="r" b="b"/>
              <a:pathLst>
                <a:path w="276225" h="57150">
                  <a:moveTo>
                    <a:pt x="0" y="0"/>
                  </a:moveTo>
                  <a:lnTo>
                    <a:pt x="276225" y="0"/>
                  </a:lnTo>
                  <a:lnTo>
                    <a:pt x="276225" y="57150"/>
                  </a:lnTo>
                  <a:lnTo>
                    <a:pt x="0" y="57150"/>
                  </a:lnTo>
                  <a:close/>
                </a:path>
              </a:pathLst>
            </a:custGeom>
            <a:grpFill/>
            <a:ln w="15875" cap="flat">
              <a:solidFill>
                <a:schemeClr val="accent1"/>
              </a:solidFill>
              <a:prstDash val="solid"/>
              <a:miter/>
            </a:ln>
          </p:spPr>
          <p:txBody>
            <a:bodyPr rtlCol="0" anchor="ctr"/>
            <a:lstStyle/>
            <a:p>
              <a:endParaRPr lang="zh-CN" altLang="en-US"/>
            </a:p>
          </p:txBody>
        </p:sp>
        <p:sp>
          <p:nvSpPr>
            <p:cNvPr id="244" name="图形 60" descr="服务器 纯色填充"/>
            <p:cNvSpPr/>
            <p:nvPr/>
          </p:nvSpPr>
          <p:spPr>
            <a:xfrm>
              <a:off x="2644140" y="5918835"/>
              <a:ext cx="276225" cy="57150"/>
            </a:xfrm>
            <a:custGeom>
              <a:avLst/>
              <a:gdLst>
                <a:gd name="connsiteX0" fmla="*/ 0 w 276225"/>
                <a:gd name="connsiteY0" fmla="*/ 0 h 57150"/>
                <a:gd name="connsiteX1" fmla="*/ 276225 w 276225"/>
                <a:gd name="connsiteY1" fmla="*/ 0 h 57150"/>
                <a:gd name="connsiteX2" fmla="*/ 276225 w 276225"/>
                <a:gd name="connsiteY2" fmla="*/ 57150 h 57150"/>
                <a:gd name="connsiteX3" fmla="*/ 0 w 276225"/>
                <a:gd name="connsiteY3" fmla="*/ 57150 h 57150"/>
              </a:gdLst>
              <a:ahLst/>
              <a:cxnLst>
                <a:cxn ang="0">
                  <a:pos x="connsiteX0" y="connsiteY0"/>
                </a:cxn>
                <a:cxn ang="0">
                  <a:pos x="connsiteX1" y="connsiteY1"/>
                </a:cxn>
                <a:cxn ang="0">
                  <a:pos x="connsiteX2" y="connsiteY2"/>
                </a:cxn>
                <a:cxn ang="0">
                  <a:pos x="connsiteX3" y="connsiteY3"/>
                </a:cxn>
              </a:cxnLst>
              <a:rect l="l" t="t" r="r" b="b"/>
              <a:pathLst>
                <a:path w="276225" h="57150">
                  <a:moveTo>
                    <a:pt x="0" y="0"/>
                  </a:moveTo>
                  <a:lnTo>
                    <a:pt x="276225" y="0"/>
                  </a:lnTo>
                  <a:lnTo>
                    <a:pt x="276225" y="57150"/>
                  </a:lnTo>
                  <a:lnTo>
                    <a:pt x="0" y="57150"/>
                  </a:lnTo>
                  <a:close/>
                </a:path>
              </a:pathLst>
            </a:custGeom>
            <a:grpFill/>
            <a:ln w="15875" cap="flat">
              <a:solidFill>
                <a:schemeClr val="accent1"/>
              </a:solidFill>
              <a:prstDash val="solid"/>
              <a:miter/>
            </a:ln>
          </p:spPr>
          <p:txBody>
            <a:bodyPr rtlCol="0" anchor="ctr"/>
            <a:lstStyle/>
            <a:p>
              <a:endParaRPr lang="zh-CN" altLang="en-US"/>
            </a:p>
          </p:txBody>
        </p:sp>
        <p:sp>
          <p:nvSpPr>
            <p:cNvPr id="245" name="图形 60" descr="服务器 纯色填充"/>
            <p:cNvSpPr/>
            <p:nvPr/>
          </p:nvSpPr>
          <p:spPr>
            <a:xfrm>
              <a:off x="2682240" y="5652135"/>
              <a:ext cx="609600" cy="152400"/>
            </a:xfrm>
            <a:custGeom>
              <a:avLst/>
              <a:gdLst>
                <a:gd name="connsiteX0" fmla="*/ 575501 w 609600"/>
                <a:gd name="connsiteY0" fmla="*/ 0 h 152400"/>
                <a:gd name="connsiteX1" fmla="*/ 34100 w 609600"/>
                <a:gd name="connsiteY1" fmla="*/ 0 h 152400"/>
                <a:gd name="connsiteX2" fmla="*/ 0 w 609600"/>
                <a:gd name="connsiteY2" fmla="*/ 34100 h 152400"/>
                <a:gd name="connsiteX3" fmla="*/ 0 w 609600"/>
                <a:gd name="connsiteY3" fmla="*/ 118300 h 152400"/>
                <a:gd name="connsiteX4" fmla="*/ 34100 w 609600"/>
                <a:gd name="connsiteY4" fmla="*/ 152400 h 152400"/>
                <a:gd name="connsiteX5" fmla="*/ 575501 w 609600"/>
                <a:gd name="connsiteY5" fmla="*/ 152400 h 152400"/>
                <a:gd name="connsiteX6" fmla="*/ 609600 w 609600"/>
                <a:gd name="connsiteY6" fmla="*/ 118300 h 152400"/>
                <a:gd name="connsiteX7" fmla="*/ 609600 w 609600"/>
                <a:gd name="connsiteY7" fmla="*/ 34100 h 152400"/>
                <a:gd name="connsiteX8" fmla="*/ 575501 w 609600"/>
                <a:gd name="connsiteY8" fmla="*/ 0 h 152400"/>
                <a:gd name="connsiteX9" fmla="*/ 95250 w 609600"/>
                <a:gd name="connsiteY9" fmla="*/ 95250 h 152400"/>
                <a:gd name="connsiteX10" fmla="*/ 76200 w 609600"/>
                <a:gd name="connsiteY10" fmla="*/ 76200 h 152400"/>
                <a:gd name="connsiteX11" fmla="*/ 95250 w 609600"/>
                <a:gd name="connsiteY11" fmla="*/ 57150 h 152400"/>
                <a:gd name="connsiteX12" fmla="*/ 114300 w 609600"/>
                <a:gd name="connsiteY12" fmla="*/ 76200 h 152400"/>
                <a:gd name="connsiteX13" fmla="*/ 95250 w 609600"/>
                <a:gd name="connsiteY13" fmla="*/ 95250 h 152400"/>
                <a:gd name="connsiteX14" fmla="*/ 190500 w 609600"/>
                <a:gd name="connsiteY14" fmla="*/ 95250 h 152400"/>
                <a:gd name="connsiteX15" fmla="*/ 171450 w 609600"/>
                <a:gd name="connsiteY15" fmla="*/ 76200 h 152400"/>
                <a:gd name="connsiteX16" fmla="*/ 190500 w 609600"/>
                <a:gd name="connsiteY16" fmla="*/ 57150 h 152400"/>
                <a:gd name="connsiteX17" fmla="*/ 209550 w 609600"/>
                <a:gd name="connsiteY17" fmla="*/ 76200 h 152400"/>
                <a:gd name="connsiteX18" fmla="*/ 190500 w 609600"/>
                <a:gd name="connsiteY18" fmla="*/ 95250 h 152400"/>
                <a:gd name="connsiteX19" fmla="*/ 285750 w 609600"/>
                <a:gd name="connsiteY19" fmla="*/ 95250 h 152400"/>
                <a:gd name="connsiteX20" fmla="*/ 266700 w 609600"/>
                <a:gd name="connsiteY20" fmla="*/ 76200 h 152400"/>
                <a:gd name="connsiteX21" fmla="*/ 285750 w 609600"/>
                <a:gd name="connsiteY21" fmla="*/ 57150 h 152400"/>
                <a:gd name="connsiteX22" fmla="*/ 304800 w 609600"/>
                <a:gd name="connsiteY22" fmla="*/ 76200 h 152400"/>
                <a:gd name="connsiteX23" fmla="*/ 285750 w 609600"/>
                <a:gd name="connsiteY23" fmla="*/ 952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600" h="152400">
                  <a:moveTo>
                    <a:pt x="575501" y="0"/>
                  </a:moveTo>
                  <a:lnTo>
                    <a:pt x="34100" y="0"/>
                  </a:lnTo>
                  <a:cubicBezTo>
                    <a:pt x="15267" y="0"/>
                    <a:pt x="0" y="15267"/>
                    <a:pt x="0" y="34100"/>
                  </a:cubicBezTo>
                  <a:lnTo>
                    <a:pt x="0" y="118300"/>
                  </a:lnTo>
                  <a:cubicBezTo>
                    <a:pt x="0" y="137133"/>
                    <a:pt x="15267" y="152400"/>
                    <a:pt x="34100" y="152400"/>
                  </a:cubicBezTo>
                  <a:lnTo>
                    <a:pt x="575501" y="152400"/>
                  </a:lnTo>
                  <a:cubicBezTo>
                    <a:pt x="594333" y="152400"/>
                    <a:pt x="609600" y="137133"/>
                    <a:pt x="609600" y="118300"/>
                  </a:cubicBezTo>
                  <a:lnTo>
                    <a:pt x="609600" y="34100"/>
                  </a:lnTo>
                  <a:cubicBezTo>
                    <a:pt x="609600" y="15267"/>
                    <a:pt x="594333" y="0"/>
                    <a:pt x="575501" y="0"/>
                  </a:cubicBezTo>
                  <a:close/>
                  <a:moveTo>
                    <a:pt x="95250" y="95250"/>
                  </a:moveTo>
                  <a:cubicBezTo>
                    <a:pt x="84729" y="95250"/>
                    <a:pt x="76200" y="86721"/>
                    <a:pt x="76200" y="76200"/>
                  </a:cubicBezTo>
                  <a:cubicBezTo>
                    <a:pt x="76200" y="65679"/>
                    <a:pt x="84729" y="57150"/>
                    <a:pt x="95250" y="57150"/>
                  </a:cubicBezTo>
                  <a:cubicBezTo>
                    <a:pt x="105771" y="57150"/>
                    <a:pt x="114300" y="65679"/>
                    <a:pt x="114300" y="76200"/>
                  </a:cubicBezTo>
                  <a:cubicBezTo>
                    <a:pt x="114300" y="86721"/>
                    <a:pt x="105771" y="95250"/>
                    <a:pt x="95250" y="95250"/>
                  </a:cubicBezTo>
                  <a:close/>
                  <a:moveTo>
                    <a:pt x="190500" y="95250"/>
                  </a:moveTo>
                  <a:cubicBezTo>
                    <a:pt x="179979" y="95250"/>
                    <a:pt x="171450" y="86721"/>
                    <a:pt x="171450" y="76200"/>
                  </a:cubicBezTo>
                  <a:cubicBezTo>
                    <a:pt x="171450" y="65679"/>
                    <a:pt x="179979" y="57150"/>
                    <a:pt x="190500" y="57150"/>
                  </a:cubicBezTo>
                  <a:cubicBezTo>
                    <a:pt x="201021" y="57150"/>
                    <a:pt x="209550" y="65679"/>
                    <a:pt x="209550" y="76200"/>
                  </a:cubicBezTo>
                  <a:cubicBezTo>
                    <a:pt x="209550" y="86721"/>
                    <a:pt x="201021" y="95250"/>
                    <a:pt x="190500" y="95250"/>
                  </a:cubicBezTo>
                  <a:close/>
                  <a:moveTo>
                    <a:pt x="285750" y="95250"/>
                  </a:moveTo>
                  <a:cubicBezTo>
                    <a:pt x="275229" y="95250"/>
                    <a:pt x="266700" y="86721"/>
                    <a:pt x="266700" y="76200"/>
                  </a:cubicBezTo>
                  <a:cubicBezTo>
                    <a:pt x="266700" y="65679"/>
                    <a:pt x="275229" y="57150"/>
                    <a:pt x="285750" y="57150"/>
                  </a:cubicBezTo>
                  <a:cubicBezTo>
                    <a:pt x="296271" y="57150"/>
                    <a:pt x="304800" y="65679"/>
                    <a:pt x="304800" y="76200"/>
                  </a:cubicBezTo>
                  <a:cubicBezTo>
                    <a:pt x="304800" y="86721"/>
                    <a:pt x="296271" y="95250"/>
                    <a:pt x="285750" y="95250"/>
                  </a:cubicBezTo>
                  <a:close/>
                </a:path>
              </a:pathLst>
            </a:custGeom>
            <a:grpFill/>
            <a:ln w="15875" cap="flat">
              <a:solidFill>
                <a:schemeClr val="accent1"/>
              </a:solidFill>
              <a:prstDash val="solid"/>
              <a:miter/>
            </a:ln>
          </p:spPr>
          <p:txBody>
            <a:bodyPr rtlCol="0" anchor="ctr"/>
            <a:lstStyle/>
            <a:p>
              <a:endParaRPr lang="zh-CN" altLang="en-US"/>
            </a:p>
          </p:txBody>
        </p:sp>
        <p:sp>
          <p:nvSpPr>
            <p:cNvPr id="246" name="图形 60" descr="服务器 纯色填充"/>
            <p:cNvSpPr/>
            <p:nvPr/>
          </p:nvSpPr>
          <p:spPr>
            <a:xfrm>
              <a:off x="2682240" y="5461635"/>
              <a:ext cx="609600" cy="152400"/>
            </a:xfrm>
            <a:custGeom>
              <a:avLst/>
              <a:gdLst>
                <a:gd name="connsiteX0" fmla="*/ 575501 w 609600"/>
                <a:gd name="connsiteY0" fmla="*/ 0 h 152400"/>
                <a:gd name="connsiteX1" fmla="*/ 34100 w 609600"/>
                <a:gd name="connsiteY1" fmla="*/ 0 h 152400"/>
                <a:gd name="connsiteX2" fmla="*/ 0 w 609600"/>
                <a:gd name="connsiteY2" fmla="*/ 34100 h 152400"/>
                <a:gd name="connsiteX3" fmla="*/ 0 w 609600"/>
                <a:gd name="connsiteY3" fmla="*/ 118300 h 152400"/>
                <a:gd name="connsiteX4" fmla="*/ 34100 w 609600"/>
                <a:gd name="connsiteY4" fmla="*/ 152400 h 152400"/>
                <a:gd name="connsiteX5" fmla="*/ 575501 w 609600"/>
                <a:gd name="connsiteY5" fmla="*/ 152400 h 152400"/>
                <a:gd name="connsiteX6" fmla="*/ 609600 w 609600"/>
                <a:gd name="connsiteY6" fmla="*/ 118300 h 152400"/>
                <a:gd name="connsiteX7" fmla="*/ 609600 w 609600"/>
                <a:gd name="connsiteY7" fmla="*/ 34100 h 152400"/>
                <a:gd name="connsiteX8" fmla="*/ 575501 w 609600"/>
                <a:gd name="connsiteY8" fmla="*/ 0 h 152400"/>
                <a:gd name="connsiteX9" fmla="*/ 95250 w 609600"/>
                <a:gd name="connsiteY9" fmla="*/ 95250 h 152400"/>
                <a:gd name="connsiteX10" fmla="*/ 76200 w 609600"/>
                <a:gd name="connsiteY10" fmla="*/ 76200 h 152400"/>
                <a:gd name="connsiteX11" fmla="*/ 95250 w 609600"/>
                <a:gd name="connsiteY11" fmla="*/ 57150 h 152400"/>
                <a:gd name="connsiteX12" fmla="*/ 114300 w 609600"/>
                <a:gd name="connsiteY12" fmla="*/ 76200 h 152400"/>
                <a:gd name="connsiteX13" fmla="*/ 95250 w 609600"/>
                <a:gd name="connsiteY13" fmla="*/ 95250 h 152400"/>
                <a:gd name="connsiteX14" fmla="*/ 190500 w 609600"/>
                <a:gd name="connsiteY14" fmla="*/ 95250 h 152400"/>
                <a:gd name="connsiteX15" fmla="*/ 171450 w 609600"/>
                <a:gd name="connsiteY15" fmla="*/ 76200 h 152400"/>
                <a:gd name="connsiteX16" fmla="*/ 190500 w 609600"/>
                <a:gd name="connsiteY16" fmla="*/ 57150 h 152400"/>
                <a:gd name="connsiteX17" fmla="*/ 209550 w 609600"/>
                <a:gd name="connsiteY17" fmla="*/ 76200 h 152400"/>
                <a:gd name="connsiteX18" fmla="*/ 190500 w 609600"/>
                <a:gd name="connsiteY18" fmla="*/ 95250 h 152400"/>
                <a:gd name="connsiteX19" fmla="*/ 285750 w 609600"/>
                <a:gd name="connsiteY19" fmla="*/ 95250 h 152400"/>
                <a:gd name="connsiteX20" fmla="*/ 266700 w 609600"/>
                <a:gd name="connsiteY20" fmla="*/ 76200 h 152400"/>
                <a:gd name="connsiteX21" fmla="*/ 285750 w 609600"/>
                <a:gd name="connsiteY21" fmla="*/ 57150 h 152400"/>
                <a:gd name="connsiteX22" fmla="*/ 304800 w 609600"/>
                <a:gd name="connsiteY22" fmla="*/ 76200 h 152400"/>
                <a:gd name="connsiteX23" fmla="*/ 285750 w 609600"/>
                <a:gd name="connsiteY23" fmla="*/ 952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600" h="152400">
                  <a:moveTo>
                    <a:pt x="575501" y="0"/>
                  </a:moveTo>
                  <a:lnTo>
                    <a:pt x="34100" y="0"/>
                  </a:lnTo>
                  <a:cubicBezTo>
                    <a:pt x="15267" y="0"/>
                    <a:pt x="0" y="15267"/>
                    <a:pt x="0" y="34100"/>
                  </a:cubicBezTo>
                  <a:lnTo>
                    <a:pt x="0" y="118300"/>
                  </a:lnTo>
                  <a:cubicBezTo>
                    <a:pt x="0" y="137133"/>
                    <a:pt x="15267" y="152400"/>
                    <a:pt x="34100" y="152400"/>
                  </a:cubicBezTo>
                  <a:lnTo>
                    <a:pt x="575501" y="152400"/>
                  </a:lnTo>
                  <a:cubicBezTo>
                    <a:pt x="594333" y="152400"/>
                    <a:pt x="609600" y="137133"/>
                    <a:pt x="609600" y="118300"/>
                  </a:cubicBezTo>
                  <a:lnTo>
                    <a:pt x="609600" y="34100"/>
                  </a:lnTo>
                  <a:cubicBezTo>
                    <a:pt x="609600" y="15267"/>
                    <a:pt x="594333" y="0"/>
                    <a:pt x="575501" y="0"/>
                  </a:cubicBezTo>
                  <a:close/>
                  <a:moveTo>
                    <a:pt x="95250" y="95250"/>
                  </a:moveTo>
                  <a:cubicBezTo>
                    <a:pt x="84729" y="95250"/>
                    <a:pt x="76200" y="86721"/>
                    <a:pt x="76200" y="76200"/>
                  </a:cubicBezTo>
                  <a:cubicBezTo>
                    <a:pt x="76200" y="65679"/>
                    <a:pt x="84729" y="57150"/>
                    <a:pt x="95250" y="57150"/>
                  </a:cubicBezTo>
                  <a:cubicBezTo>
                    <a:pt x="105771" y="57150"/>
                    <a:pt x="114300" y="65679"/>
                    <a:pt x="114300" y="76200"/>
                  </a:cubicBezTo>
                  <a:cubicBezTo>
                    <a:pt x="114300" y="86721"/>
                    <a:pt x="105771" y="95250"/>
                    <a:pt x="95250" y="95250"/>
                  </a:cubicBezTo>
                  <a:close/>
                  <a:moveTo>
                    <a:pt x="190500" y="95250"/>
                  </a:moveTo>
                  <a:cubicBezTo>
                    <a:pt x="179979" y="95250"/>
                    <a:pt x="171450" y="86721"/>
                    <a:pt x="171450" y="76200"/>
                  </a:cubicBezTo>
                  <a:cubicBezTo>
                    <a:pt x="171450" y="65679"/>
                    <a:pt x="179979" y="57150"/>
                    <a:pt x="190500" y="57150"/>
                  </a:cubicBezTo>
                  <a:cubicBezTo>
                    <a:pt x="201021" y="57150"/>
                    <a:pt x="209550" y="65679"/>
                    <a:pt x="209550" y="76200"/>
                  </a:cubicBezTo>
                  <a:cubicBezTo>
                    <a:pt x="209550" y="86721"/>
                    <a:pt x="201021" y="95250"/>
                    <a:pt x="190500" y="95250"/>
                  </a:cubicBezTo>
                  <a:close/>
                  <a:moveTo>
                    <a:pt x="285750" y="95250"/>
                  </a:moveTo>
                  <a:cubicBezTo>
                    <a:pt x="275229" y="95250"/>
                    <a:pt x="266700" y="86721"/>
                    <a:pt x="266700" y="76200"/>
                  </a:cubicBezTo>
                  <a:cubicBezTo>
                    <a:pt x="266700" y="65679"/>
                    <a:pt x="275229" y="57150"/>
                    <a:pt x="285750" y="57150"/>
                  </a:cubicBezTo>
                  <a:cubicBezTo>
                    <a:pt x="296271" y="57150"/>
                    <a:pt x="304800" y="65679"/>
                    <a:pt x="304800" y="76200"/>
                  </a:cubicBezTo>
                  <a:cubicBezTo>
                    <a:pt x="304800" y="86721"/>
                    <a:pt x="296271" y="95250"/>
                    <a:pt x="285750" y="95250"/>
                  </a:cubicBezTo>
                  <a:close/>
                </a:path>
              </a:pathLst>
            </a:custGeom>
            <a:grpFill/>
            <a:ln w="15875" cap="flat">
              <a:solidFill>
                <a:schemeClr val="accent1"/>
              </a:solidFill>
              <a:prstDash val="solid"/>
              <a:miter/>
            </a:ln>
          </p:spPr>
          <p:txBody>
            <a:bodyPr rtlCol="0" anchor="ctr"/>
            <a:lstStyle/>
            <a:p>
              <a:endParaRPr lang="zh-CN" altLang="en-US"/>
            </a:p>
          </p:txBody>
        </p:sp>
        <p:sp>
          <p:nvSpPr>
            <p:cNvPr id="247" name="图形 60" descr="服务器 纯色填充"/>
            <p:cNvSpPr/>
            <p:nvPr/>
          </p:nvSpPr>
          <p:spPr>
            <a:xfrm>
              <a:off x="2682240" y="5271135"/>
              <a:ext cx="609600" cy="152400"/>
            </a:xfrm>
            <a:custGeom>
              <a:avLst/>
              <a:gdLst>
                <a:gd name="connsiteX0" fmla="*/ 575501 w 609600"/>
                <a:gd name="connsiteY0" fmla="*/ 0 h 152400"/>
                <a:gd name="connsiteX1" fmla="*/ 34100 w 609600"/>
                <a:gd name="connsiteY1" fmla="*/ 0 h 152400"/>
                <a:gd name="connsiteX2" fmla="*/ 0 w 609600"/>
                <a:gd name="connsiteY2" fmla="*/ 34100 h 152400"/>
                <a:gd name="connsiteX3" fmla="*/ 0 w 609600"/>
                <a:gd name="connsiteY3" fmla="*/ 118301 h 152400"/>
                <a:gd name="connsiteX4" fmla="*/ 34100 w 609600"/>
                <a:gd name="connsiteY4" fmla="*/ 152400 h 152400"/>
                <a:gd name="connsiteX5" fmla="*/ 575501 w 609600"/>
                <a:gd name="connsiteY5" fmla="*/ 152400 h 152400"/>
                <a:gd name="connsiteX6" fmla="*/ 609600 w 609600"/>
                <a:gd name="connsiteY6" fmla="*/ 118301 h 152400"/>
                <a:gd name="connsiteX7" fmla="*/ 609600 w 609600"/>
                <a:gd name="connsiteY7" fmla="*/ 34100 h 152400"/>
                <a:gd name="connsiteX8" fmla="*/ 575501 w 609600"/>
                <a:gd name="connsiteY8" fmla="*/ 0 h 152400"/>
                <a:gd name="connsiteX9" fmla="*/ 95250 w 609600"/>
                <a:gd name="connsiteY9" fmla="*/ 95250 h 152400"/>
                <a:gd name="connsiteX10" fmla="*/ 76200 w 609600"/>
                <a:gd name="connsiteY10" fmla="*/ 76200 h 152400"/>
                <a:gd name="connsiteX11" fmla="*/ 95250 w 609600"/>
                <a:gd name="connsiteY11" fmla="*/ 57150 h 152400"/>
                <a:gd name="connsiteX12" fmla="*/ 114300 w 609600"/>
                <a:gd name="connsiteY12" fmla="*/ 76200 h 152400"/>
                <a:gd name="connsiteX13" fmla="*/ 95250 w 609600"/>
                <a:gd name="connsiteY13" fmla="*/ 95250 h 152400"/>
                <a:gd name="connsiteX14" fmla="*/ 190500 w 609600"/>
                <a:gd name="connsiteY14" fmla="*/ 95250 h 152400"/>
                <a:gd name="connsiteX15" fmla="*/ 171450 w 609600"/>
                <a:gd name="connsiteY15" fmla="*/ 76200 h 152400"/>
                <a:gd name="connsiteX16" fmla="*/ 190500 w 609600"/>
                <a:gd name="connsiteY16" fmla="*/ 57150 h 152400"/>
                <a:gd name="connsiteX17" fmla="*/ 209550 w 609600"/>
                <a:gd name="connsiteY17" fmla="*/ 76200 h 152400"/>
                <a:gd name="connsiteX18" fmla="*/ 190500 w 609600"/>
                <a:gd name="connsiteY18" fmla="*/ 95250 h 152400"/>
                <a:gd name="connsiteX19" fmla="*/ 285750 w 609600"/>
                <a:gd name="connsiteY19" fmla="*/ 95250 h 152400"/>
                <a:gd name="connsiteX20" fmla="*/ 266700 w 609600"/>
                <a:gd name="connsiteY20" fmla="*/ 76200 h 152400"/>
                <a:gd name="connsiteX21" fmla="*/ 285750 w 609600"/>
                <a:gd name="connsiteY21" fmla="*/ 57150 h 152400"/>
                <a:gd name="connsiteX22" fmla="*/ 304800 w 609600"/>
                <a:gd name="connsiteY22" fmla="*/ 76200 h 152400"/>
                <a:gd name="connsiteX23" fmla="*/ 285750 w 609600"/>
                <a:gd name="connsiteY23" fmla="*/ 952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600" h="152400">
                  <a:moveTo>
                    <a:pt x="575501" y="0"/>
                  </a:moveTo>
                  <a:lnTo>
                    <a:pt x="34100" y="0"/>
                  </a:lnTo>
                  <a:cubicBezTo>
                    <a:pt x="15267" y="0"/>
                    <a:pt x="0" y="15267"/>
                    <a:pt x="0" y="34100"/>
                  </a:cubicBezTo>
                  <a:lnTo>
                    <a:pt x="0" y="118301"/>
                  </a:lnTo>
                  <a:cubicBezTo>
                    <a:pt x="0" y="137133"/>
                    <a:pt x="15267" y="152400"/>
                    <a:pt x="34100" y="152400"/>
                  </a:cubicBezTo>
                  <a:lnTo>
                    <a:pt x="575501" y="152400"/>
                  </a:lnTo>
                  <a:cubicBezTo>
                    <a:pt x="594333" y="152400"/>
                    <a:pt x="609600" y="137133"/>
                    <a:pt x="609600" y="118301"/>
                  </a:cubicBezTo>
                  <a:lnTo>
                    <a:pt x="609600" y="34100"/>
                  </a:lnTo>
                  <a:cubicBezTo>
                    <a:pt x="609600" y="15267"/>
                    <a:pt x="594333" y="0"/>
                    <a:pt x="575501" y="0"/>
                  </a:cubicBezTo>
                  <a:close/>
                  <a:moveTo>
                    <a:pt x="95250" y="95250"/>
                  </a:moveTo>
                  <a:cubicBezTo>
                    <a:pt x="84729" y="95250"/>
                    <a:pt x="76200" y="86721"/>
                    <a:pt x="76200" y="76200"/>
                  </a:cubicBezTo>
                  <a:cubicBezTo>
                    <a:pt x="76200" y="65679"/>
                    <a:pt x="84729" y="57150"/>
                    <a:pt x="95250" y="57150"/>
                  </a:cubicBezTo>
                  <a:cubicBezTo>
                    <a:pt x="105771" y="57150"/>
                    <a:pt x="114300" y="65679"/>
                    <a:pt x="114300" y="76200"/>
                  </a:cubicBezTo>
                  <a:cubicBezTo>
                    <a:pt x="114300" y="86721"/>
                    <a:pt x="105771" y="95250"/>
                    <a:pt x="95250" y="95250"/>
                  </a:cubicBezTo>
                  <a:close/>
                  <a:moveTo>
                    <a:pt x="190500" y="95250"/>
                  </a:moveTo>
                  <a:cubicBezTo>
                    <a:pt x="179979" y="95250"/>
                    <a:pt x="171450" y="86721"/>
                    <a:pt x="171450" y="76200"/>
                  </a:cubicBezTo>
                  <a:cubicBezTo>
                    <a:pt x="171450" y="65679"/>
                    <a:pt x="179979" y="57150"/>
                    <a:pt x="190500" y="57150"/>
                  </a:cubicBezTo>
                  <a:cubicBezTo>
                    <a:pt x="201021" y="57150"/>
                    <a:pt x="209550" y="65679"/>
                    <a:pt x="209550" y="76200"/>
                  </a:cubicBezTo>
                  <a:cubicBezTo>
                    <a:pt x="209550" y="86721"/>
                    <a:pt x="201021" y="95250"/>
                    <a:pt x="190500" y="95250"/>
                  </a:cubicBezTo>
                  <a:close/>
                  <a:moveTo>
                    <a:pt x="285750" y="95250"/>
                  </a:moveTo>
                  <a:cubicBezTo>
                    <a:pt x="275229" y="95250"/>
                    <a:pt x="266700" y="86721"/>
                    <a:pt x="266700" y="76200"/>
                  </a:cubicBezTo>
                  <a:cubicBezTo>
                    <a:pt x="266700" y="65679"/>
                    <a:pt x="275229" y="57150"/>
                    <a:pt x="285750" y="57150"/>
                  </a:cubicBezTo>
                  <a:cubicBezTo>
                    <a:pt x="296271" y="57150"/>
                    <a:pt x="304800" y="65679"/>
                    <a:pt x="304800" y="76200"/>
                  </a:cubicBezTo>
                  <a:cubicBezTo>
                    <a:pt x="304800" y="86721"/>
                    <a:pt x="296271" y="95250"/>
                    <a:pt x="285750" y="95250"/>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248" name="组合 247"/>
          <p:cNvGrpSpPr/>
          <p:nvPr/>
        </p:nvGrpSpPr>
        <p:grpSpPr>
          <a:xfrm>
            <a:off x="4297831" y="5341514"/>
            <a:ext cx="763687" cy="642191"/>
            <a:chOff x="4122420" y="5271135"/>
            <a:chExt cx="838200" cy="704850"/>
          </a:xfrm>
          <a:noFill/>
        </p:grpSpPr>
        <p:sp>
          <p:nvSpPr>
            <p:cNvPr id="249" name="图形 62" descr="碎纸机 纯色填充"/>
            <p:cNvSpPr/>
            <p:nvPr/>
          </p:nvSpPr>
          <p:spPr>
            <a:xfrm>
              <a:off x="4370070" y="5833110"/>
              <a:ext cx="38100" cy="142875"/>
            </a:xfrm>
            <a:custGeom>
              <a:avLst/>
              <a:gdLst>
                <a:gd name="connsiteX0" fmla="*/ 0 w 38100"/>
                <a:gd name="connsiteY0" fmla="*/ 0 h 142875"/>
                <a:gd name="connsiteX1" fmla="*/ 38100 w 38100"/>
                <a:gd name="connsiteY1" fmla="*/ 0 h 142875"/>
                <a:gd name="connsiteX2" fmla="*/ 38100 w 38100"/>
                <a:gd name="connsiteY2" fmla="*/ 142875 h 142875"/>
                <a:gd name="connsiteX3" fmla="*/ 0 w 38100"/>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38100" h="142875">
                  <a:moveTo>
                    <a:pt x="0" y="0"/>
                  </a:moveTo>
                  <a:lnTo>
                    <a:pt x="38100" y="0"/>
                  </a:lnTo>
                  <a:lnTo>
                    <a:pt x="38100" y="142875"/>
                  </a:lnTo>
                  <a:lnTo>
                    <a:pt x="0" y="142875"/>
                  </a:lnTo>
                  <a:close/>
                </a:path>
              </a:pathLst>
            </a:custGeom>
            <a:grpFill/>
            <a:ln w="15875" cap="flat">
              <a:solidFill>
                <a:schemeClr val="accent1"/>
              </a:solidFill>
              <a:prstDash val="solid"/>
              <a:miter/>
            </a:ln>
          </p:spPr>
          <p:txBody>
            <a:bodyPr rtlCol="0" anchor="ctr"/>
            <a:lstStyle/>
            <a:p>
              <a:endParaRPr lang="zh-CN" altLang="en-US"/>
            </a:p>
          </p:txBody>
        </p:sp>
        <p:sp>
          <p:nvSpPr>
            <p:cNvPr id="250" name="图形 62" descr="碎纸机 纯色填充"/>
            <p:cNvSpPr/>
            <p:nvPr/>
          </p:nvSpPr>
          <p:spPr>
            <a:xfrm>
              <a:off x="4674870" y="5833110"/>
              <a:ext cx="38100" cy="142875"/>
            </a:xfrm>
            <a:custGeom>
              <a:avLst/>
              <a:gdLst>
                <a:gd name="connsiteX0" fmla="*/ 0 w 38100"/>
                <a:gd name="connsiteY0" fmla="*/ 0 h 142875"/>
                <a:gd name="connsiteX1" fmla="*/ 38100 w 38100"/>
                <a:gd name="connsiteY1" fmla="*/ 0 h 142875"/>
                <a:gd name="connsiteX2" fmla="*/ 38100 w 38100"/>
                <a:gd name="connsiteY2" fmla="*/ 142875 h 142875"/>
                <a:gd name="connsiteX3" fmla="*/ 0 w 38100"/>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38100" h="142875">
                  <a:moveTo>
                    <a:pt x="0" y="0"/>
                  </a:moveTo>
                  <a:lnTo>
                    <a:pt x="38100" y="0"/>
                  </a:lnTo>
                  <a:lnTo>
                    <a:pt x="38100" y="142875"/>
                  </a:lnTo>
                  <a:lnTo>
                    <a:pt x="0" y="142875"/>
                  </a:lnTo>
                  <a:close/>
                </a:path>
              </a:pathLst>
            </a:custGeom>
            <a:grpFill/>
            <a:ln w="15875" cap="flat">
              <a:solidFill>
                <a:schemeClr val="accent1"/>
              </a:solidFill>
              <a:prstDash val="solid"/>
              <a:miter/>
            </a:ln>
          </p:spPr>
          <p:txBody>
            <a:bodyPr rtlCol="0" anchor="ctr"/>
            <a:lstStyle/>
            <a:p>
              <a:endParaRPr lang="zh-CN" altLang="en-US"/>
            </a:p>
          </p:txBody>
        </p:sp>
        <p:sp>
          <p:nvSpPr>
            <p:cNvPr id="251" name="图形 62" descr="碎纸机 纯色填充"/>
            <p:cNvSpPr/>
            <p:nvPr/>
          </p:nvSpPr>
          <p:spPr>
            <a:xfrm>
              <a:off x="4522470" y="5833110"/>
              <a:ext cx="38100" cy="142875"/>
            </a:xfrm>
            <a:custGeom>
              <a:avLst/>
              <a:gdLst>
                <a:gd name="connsiteX0" fmla="*/ 0 w 38100"/>
                <a:gd name="connsiteY0" fmla="*/ 0 h 142875"/>
                <a:gd name="connsiteX1" fmla="*/ 38100 w 38100"/>
                <a:gd name="connsiteY1" fmla="*/ 0 h 142875"/>
                <a:gd name="connsiteX2" fmla="*/ 38100 w 38100"/>
                <a:gd name="connsiteY2" fmla="*/ 142875 h 142875"/>
                <a:gd name="connsiteX3" fmla="*/ 0 w 38100"/>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38100" h="142875">
                  <a:moveTo>
                    <a:pt x="0" y="0"/>
                  </a:moveTo>
                  <a:lnTo>
                    <a:pt x="38100" y="0"/>
                  </a:lnTo>
                  <a:lnTo>
                    <a:pt x="38100" y="142875"/>
                  </a:lnTo>
                  <a:lnTo>
                    <a:pt x="0" y="142875"/>
                  </a:lnTo>
                  <a:close/>
                </a:path>
              </a:pathLst>
            </a:custGeom>
            <a:grpFill/>
            <a:ln w="15875" cap="flat">
              <a:solidFill>
                <a:schemeClr val="accent1"/>
              </a:solidFill>
              <a:prstDash val="solid"/>
              <a:miter/>
            </a:ln>
          </p:spPr>
          <p:txBody>
            <a:bodyPr rtlCol="0" anchor="ctr"/>
            <a:lstStyle/>
            <a:p>
              <a:endParaRPr lang="zh-CN" altLang="en-US"/>
            </a:p>
          </p:txBody>
        </p:sp>
        <p:sp>
          <p:nvSpPr>
            <p:cNvPr id="252" name="图形 62" descr="碎纸机 纯色填充"/>
            <p:cNvSpPr/>
            <p:nvPr/>
          </p:nvSpPr>
          <p:spPr>
            <a:xfrm>
              <a:off x="4446270" y="5833110"/>
              <a:ext cx="38100" cy="142875"/>
            </a:xfrm>
            <a:custGeom>
              <a:avLst/>
              <a:gdLst>
                <a:gd name="connsiteX0" fmla="*/ 0 w 38100"/>
                <a:gd name="connsiteY0" fmla="*/ 0 h 142875"/>
                <a:gd name="connsiteX1" fmla="*/ 38100 w 38100"/>
                <a:gd name="connsiteY1" fmla="*/ 0 h 142875"/>
                <a:gd name="connsiteX2" fmla="*/ 38100 w 38100"/>
                <a:gd name="connsiteY2" fmla="*/ 142875 h 142875"/>
                <a:gd name="connsiteX3" fmla="*/ 0 w 38100"/>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38100" h="142875">
                  <a:moveTo>
                    <a:pt x="0" y="0"/>
                  </a:moveTo>
                  <a:lnTo>
                    <a:pt x="38100" y="0"/>
                  </a:lnTo>
                  <a:lnTo>
                    <a:pt x="38100" y="142875"/>
                  </a:lnTo>
                  <a:lnTo>
                    <a:pt x="0" y="142875"/>
                  </a:lnTo>
                  <a:close/>
                </a:path>
              </a:pathLst>
            </a:custGeom>
            <a:grpFill/>
            <a:ln w="15875" cap="flat">
              <a:solidFill>
                <a:schemeClr val="accent1"/>
              </a:solidFill>
              <a:prstDash val="solid"/>
              <a:miter/>
            </a:ln>
          </p:spPr>
          <p:txBody>
            <a:bodyPr rtlCol="0" anchor="ctr"/>
            <a:lstStyle/>
            <a:p>
              <a:endParaRPr lang="zh-CN" altLang="en-US"/>
            </a:p>
          </p:txBody>
        </p:sp>
        <p:sp>
          <p:nvSpPr>
            <p:cNvPr id="253" name="图形 62" descr="碎纸机 纯色填充"/>
            <p:cNvSpPr/>
            <p:nvPr/>
          </p:nvSpPr>
          <p:spPr>
            <a:xfrm>
              <a:off x="4598670" y="5833110"/>
              <a:ext cx="38100" cy="142875"/>
            </a:xfrm>
            <a:custGeom>
              <a:avLst/>
              <a:gdLst>
                <a:gd name="connsiteX0" fmla="*/ 0 w 38100"/>
                <a:gd name="connsiteY0" fmla="*/ 0 h 142875"/>
                <a:gd name="connsiteX1" fmla="*/ 38100 w 38100"/>
                <a:gd name="connsiteY1" fmla="*/ 0 h 142875"/>
                <a:gd name="connsiteX2" fmla="*/ 38100 w 38100"/>
                <a:gd name="connsiteY2" fmla="*/ 142875 h 142875"/>
                <a:gd name="connsiteX3" fmla="*/ 0 w 38100"/>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38100" h="142875">
                  <a:moveTo>
                    <a:pt x="0" y="0"/>
                  </a:moveTo>
                  <a:lnTo>
                    <a:pt x="38100" y="0"/>
                  </a:lnTo>
                  <a:lnTo>
                    <a:pt x="38100" y="142875"/>
                  </a:lnTo>
                  <a:lnTo>
                    <a:pt x="0" y="142875"/>
                  </a:lnTo>
                  <a:close/>
                </a:path>
              </a:pathLst>
            </a:custGeom>
            <a:grpFill/>
            <a:ln w="15875" cap="flat">
              <a:solidFill>
                <a:schemeClr val="accent1"/>
              </a:solidFill>
              <a:prstDash val="solid"/>
              <a:miter/>
            </a:ln>
          </p:spPr>
          <p:txBody>
            <a:bodyPr rtlCol="0" anchor="ctr"/>
            <a:lstStyle/>
            <a:p>
              <a:endParaRPr lang="zh-CN" altLang="en-US"/>
            </a:p>
          </p:txBody>
        </p:sp>
        <p:sp>
          <p:nvSpPr>
            <p:cNvPr id="254" name="图形 62" descr="碎纸机 纯色填充"/>
            <p:cNvSpPr/>
            <p:nvPr/>
          </p:nvSpPr>
          <p:spPr>
            <a:xfrm>
              <a:off x="4408170" y="5490210"/>
              <a:ext cx="266700" cy="38100"/>
            </a:xfrm>
            <a:custGeom>
              <a:avLst/>
              <a:gdLst>
                <a:gd name="connsiteX0" fmla="*/ 0 w 266700"/>
                <a:gd name="connsiteY0" fmla="*/ 0 h 38100"/>
                <a:gd name="connsiteX1" fmla="*/ 266700 w 266700"/>
                <a:gd name="connsiteY1" fmla="*/ 0 h 38100"/>
                <a:gd name="connsiteX2" fmla="*/ 266700 w 266700"/>
                <a:gd name="connsiteY2" fmla="*/ 38100 h 38100"/>
                <a:gd name="connsiteX3" fmla="*/ 0 w 2667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66700" h="38100">
                  <a:moveTo>
                    <a:pt x="0" y="0"/>
                  </a:moveTo>
                  <a:lnTo>
                    <a:pt x="266700" y="0"/>
                  </a:lnTo>
                  <a:lnTo>
                    <a:pt x="266700"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255" name="图形 62" descr="碎纸机 纯色填充"/>
            <p:cNvSpPr/>
            <p:nvPr/>
          </p:nvSpPr>
          <p:spPr>
            <a:xfrm>
              <a:off x="4408170" y="5414010"/>
              <a:ext cx="133350" cy="38100"/>
            </a:xfrm>
            <a:custGeom>
              <a:avLst/>
              <a:gdLst>
                <a:gd name="connsiteX0" fmla="*/ 0 w 133350"/>
                <a:gd name="connsiteY0" fmla="*/ 0 h 38100"/>
                <a:gd name="connsiteX1" fmla="*/ 133350 w 133350"/>
                <a:gd name="connsiteY1" fmla="*/ 0 h 38100"/>
                <a:gd name="connsiteX2" fmla="*/ 133350 w 133350"/>
                <a:gd name="connsiteY2" fmla="*/ 38100 h 38100"/>
                <a:gd name="connsiteX3" fmla="*/ 0 w 1333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33350" h="38100">
                  <a:moveTo>
                    <a:pt x="0" y="0"/>
                  </a:moveTo>
                  <a:lnTo>
                    <a:pt x="133350" y="0"/>
                  </a:lnTo>
                  <a:lnTo>
                    <a:pt x="133350"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256" name="图形 62" descr="碎纸机 纯色填充"/>
            <p:cNvSpPr/>
            <p:nvPr/>
          </p:nvSpPr>
          <p:spPr>
            <a:xfrm>
              <a:off x="4408170" y="5566410"/>
              <a:ext cx="266700" cy="38100"/>
            </a:xfrm>
            <a:custGeom>
              <a:avLst/>
              <a:gdLst>
                <a:gd name="connsiteX0" fmla="*/ 0 w 266700"/>
                <a:gd name="connsiteY0" fmla="*/ 0 h 38100"/>
                <a:gd name="connsiteX1" fmla="*/ 266700 w 266700"/>
                <a:gd name="connsiteY1" fmla="*/ 0 h 38100"/>
                <a:gd name="connsiteX2" fmla="*/ 266700 w 266700"/>
                <a:gd name="connsiteY2" fmla="*/ 38100 h 38100"/>
                <a:gd name="connsiteX3" fmla="*/ 0 w 2667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66700" h="38100">
                  <a:moveTo>
                    <a:pt x="0" y="0"/>
                  </a:moveTo>
                  <a:lnTo>
                    <a:pt x="266700" y="0"/>
                  </a:lnTo>
                  <a:lnTo>
                    <a:pt x="266700" y="38100"/>
                  </a:lnTo>
                  <a:lnTo>
                    <a:pt x="0" y="38100"/>
                  </a:lnTo>
                  <a:close/>
                </a:path>
              </a:pathLst>
            </a:custGeom>
            <a:grpFill/>
            <a:ln w="15875" cap="flat">
              <a:solidFill>
                <a:schemeClr val="accent1"/>
              </a:solidFill>
              <a:prstDash val="solid"/>
              <a:miter/>
            </a:ln>
          </p:spPr>
          <p:txBody>
            <a:bodyPr rtlCol="0" anchor="ctr"/>
            <a:lstStyle/>
            <a:p>
              <a:endParaRPr lang="zh-CN" altLang="en-US"/>
            </a:p>
          </p:txBody>
        </p:sp>
        <p:sp>
          <p:nvSpPr>
            <p:cNvPr id="257" name="图形 62" descr="碎纸机 纯色填充"/>
            <p:cNvSpPr/>
            <p:nvPr/>
          </p:nvSpPr>
          <p:spPr>
            <a:xfrm>
              <a:off x="4122420" y="5271135"/>
              <a:ext cx="838200" cy="523875"/>
            </a:xfrm>
            <a:custGeom>
              <a:avLst/>
              <a:gdLst>
                <a:gd name="connsiteX0" fmla="*/ 800100 w 838200"/>
                <a:gd name="connsiteY0" fmla="*/ 285750 h 523875"/>
                <a:gd name="connsiteX1" fmla="*/ 647700 w 838200"/>
                <a:gd name="connsiteY1" fmla="*/ 285750 h 523875"/>
                <a:gd name="connsiteX2" fmla="*/ 647700 w 838200"/>
                <a:gd name="connsiteY2" fmla="*/ 125730 h 523875"/>
                <a:gd name="connsiteX3" fmla="*/ 532448 w 838200"/>
                <a:gd name="connsiteY3" fmla="*/ 0 h 523875"/>
                <a:gd name="connsiteX4" fmla="*/ 190500 w 838200"/>
                <a:gd name="connsiteY4" fmla="*/ 0 h 523875"/>
                <a:gd name="connsiteX5" fmla="*/ 190500 w 838200"/>
                <a:gd name="connsiteY5" fmla="*/ 285750 h 523875"/>
                <a:gd name="connsiteX6" fmla="*/ 38100 w 838200"/>
                <a:gd name="connsiteY6" fmla="*/ 285750 h 523875"/>
                <a:gd name="connsiteX7" fmla="*/ 0 w 838200"/>
                <a:gd name="connsiteY7" fmla="*/ 323850 h 523875"/>
                <a:gd name="connsiteX8" fmla="*/ 0 w 838200"/>
                <a:gd name="connsiteY8" fmla="*/ 485775 h 523875"/>
                <a:gd name="connsiteX9" fmla="*/ 38100 w 838200"/>
                <a:gd name="connsiteY9" fmla="*/ 523875 h 523875"/>
                <a:gd name="connsiteX10" fmla="*/ 800100 w 838200"/>
                <a:gd name="connsiteY10" fmla="*/ 523875 h 523875"/>
                <a:gd name="connsiteX11" fmla="*/ 838200 w 838200"/>
                <a:gd name="connsiteY11" fmla="*/ 485775 h 523875"/>
                <a:gd name="connsiteX12" fmla="*/ 838200 w 838200"/>
                <a:gd name="connsiteY12" fmla="*/ 323850 h 523875"/>
                <a:gd name="connsiteX13" fmla="*/ 800100 w 838200"/>
                <a:gd name="connsiteY13" fmla="*/ 285750 h 523875"/>
                <a:gd name="connsiteX14" fmla="*/ 95250 w 838200"/>
                <a:gd name="connsiteY14" fmla="*/ 419100 h 523875"/>
                <a:gd name="connsiteX15" fmla="*/ 57150 w 838200"/>
                <a:gd name="connsiteY15" fmla="*/ 381000 h 523875"/>
                <a:gd name="connsiteX16" fmla="*/ 95250 w 838200"/>
                <a:gd name="connsiteY16" fmla="*/ 342900 h 523875"/>
                <a:gd name="connsiteX17" fmla="*/ 133350 w 838200"/>
                <a:gd name="connsiteY17" fmla="*/ 381000 h 523875"/>
                <a:gd name="connsiteX18" fmla="*/ 95250 w 838200"/>
                <a:gd name="connsiteY18" fmla="*/ 419100 h 523875"/>
                <a:gd name="connsiteX19" fmla="*/ 573405 w 838200"/>
                <a:gd name="connsiteY19" fmla="*/ 123825 h 523875"/>
                <a:gd name="connsiteX20" fmla="*/ 514350 w 838200"/>
                <a:gd name="connsiteY20" fmla="*/ 123825 h 523875"/>
                <a:gd name="connsiteX21" fmla="*/ 514350 w 838200"/>
                <a:gd name="connsiteY21" fmla="*/ 59055 h 523875"/>
                <a:gd name="connsiteX22" fmla="*/ 573405 w 838200"/>
                <a:gd name="connsiteY22" fmla="*/ 123825 h 523875"/>
                <a:gd name="connsiteX23" fmla="*/ 590550 w 838200"/>
                <a:gd name="connsiteY23" fmla="*/ 371475 h 523875"/>
                <a:gd name="connsiteX24" fmla="*/ 247650 w 838200"/>
                <a:gd name="connsiteY24" fmla="*/ 371475 h 523875"/>
                <a:gd name="connsiteX25" fmla="*/ 247650 w 838200"/>
                <a:gd name="connsiteY25" fmla="*/ 57150 h 523875"/>
                <a:gd name="connsiteX26" fmla="*/ 457200 w 838200"/>
                <a:gd name="connsiteY26" fmla="*/ 57150 h 523875"/>
                <a:gd name="connsiteX27" fmla="*/ 457200 w 838200"/>
                <a:gd name="connsiteY27" fmla="*/ 180975 h 523875"/>
                <a:gd name="connsiteX28" fmla="*/ 590550 w 838200"/>
                <a:gd name="connsiteY28" fmla="*/ 180975 h 523875"/>
                <a:gd name="connsiteX29" fmla="*/ 590550 w 838200"/>
                <a:gd name="connsiteY29" fmla="*/ 37147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38200" h="523875">
                  <a:moveTo>
                    <a:pt x="800100" y="285750"/>
                  </a:moveTo>
                  <a:lnTo>
                    <a:pt x="647700" y="285750"/>
                  </a:lnTo>
                  <a:lnTo>
                    <a:pt x="647700" y="125730"/>
                  </a:lnTo>
                  <a:lnTo>
                    <a:pt x="532448" y="0"/>
                  </a:lnTo>
                  <a:lnTo>
                    <a:pt x="190500" y="0"/>
                  </a:lnTo>
                  <a:lnTo>
                    <a:pt x="190500" y="285750"/>
                  </a:lnTo>
                  <a:lnTo>
                    <a:pt x="38100" y="285750"/>
                  </a:lnTo>
                  <a:cubicBezTo>
                    <a:pt x="17145" y="285750"/>
                    <a:pt x="0" y="302895"/>
                    <a:pt x="0" y="323850"/>
                  </a:cubicBezTo>
                  <a:lnTo>
                    <a:pt x="0" y="485775"/>
                  </a:lnTo>
                  <a:cubicBezTo>
                    <a:pt x="0" y="506730"/>
                    <a:pt x="17145" y="523875"/>
                    <a:pt x="38100" y="523875"/>
                  </a:cubicBezTo>
                  <a:lnTo>
                    <a:pt x="800100" y="523875"/>
                  </a:lnTo>
                  <a:cubicBezTo>
                    <a:pt x="821055" y="523875"/>
                    <a:pt x="838200" y="506730"/>
                    <a:pt x="838200" y="485775"/>
                  </a:cubicBezTo>
                  <a:lnTo>
                    <a:pt x="838200" y="323850"/>
                  </a:lnTo>
                  <a:cubicBezTo>
                    <a:pt x="838200" y="302895"/>
                    <a:pt x="821055" y="285750"/>
                    <a:pt x="800100" y="285750"/>
                  </a:cubicBezTo>
                  <a:close/>
                  <a:moveTo>
                    <a:pt x="95250" y="419100"/>
                  </a:moveTo>
                  <a:cubicBezTo>
                    <a:pt x="74295" y="419100"/>
                    <a:pt x="57150" y="401955"/>
                    <a:pt x="57150" y="381000"/>
                  </a:cubicBezTo>
                  <a:cubicBezTo>
                    <a:pt x="57150" y="360045"/>
                    <a:pt x="74295" y="342900"/>
                    <a:pt x="95250" y="342900"/>
                  </a:cubicBezTo>
                  <a:cubicBezTo>
                    <a:pt x="116205" y="342900"/>
                    <a:pt x="133350" y="360045"/>
                    <a:pt x="133350" y="381000"/>
                  </a:cubicBezTo>
                  <a:cubicBezTo>
                    <a:pt x="133350" y="401955"/>
                    <a:pt x="116205" y="419100"/>
                    <a:pt x="95250" y="419100"/>
                  </a:cubicBezTo>
                  <a:close/>
                  <a:moveTo>
                    <a:pt x="573405" y="123825"/>
                  </a:moveTo>
                  <a:lnTo>
                    <a:pt x="514350" y="123825"/>
                  </a:lnTo>
                  <a:lnTo>
                    <a:pt x="514350" y="59055"/>
                  </a:lnTo>
                  <a:lnTo>
                    <a:pt x="573405" y="123825"/>
                  </a:lnTo>
                  <a:close/>
                  <a:moveTo>
                    <a:pt x="590550" y="371475"/>
                  </a:moveTo>
                  <a:lnTo>
                    <a:pt x="247650" y="371475"/>
                  </a:lnTo>
                  <a:lnTo>
                    <a:pt x="247650" y="57150"/>
                  </a:lnTo>
                  <a:lnTo>
                    <a:pt x="457200" y="57150"/>
                  </a:lnTo>
                  <a:lnTo>
                    <a:pt x="457200" y="180975"/>
                  </a:lnTo>
                  <a:lnTo>
                    <a:pt x="590550" y="180975"/>
                  </a:lnTo>
                  <a:lnTo>
                    <a:pt x="590550" y="371475"/>
                  </a:lnTo>
                  <a:close/>
                </a:path>
              </a:pathLst>
            </a:custGeom>
            <a:grpFill/>
            <a:ln w="15875" cap="flat">
              <a:solidFill>
                <a:schemeClr val="accent1"/>
              </a:solidFill>
              <a:prstDash val="solid"/>
              <a:miter/>
            </a:ln>
          </p:spPr>
          <p:txBody>
            <a:bodyPr rtlCol="0" anchor="ctr"/>
            <a:lstStyle/>
            <a:p>
              <a:endParaRPr lang="zh-CN" altLang="en-US"/>
            </a:p>
          </p:txBody>
        </p:sp>
      </p:grpSp>
      <p:grpSp>
        <p:nvGrpSpPr>
          <p:cNvPr id="258" name="组合 257"/>
          <p:cNvGrpSpPr/>
          <p:nvPr/>
        </p:nvGrpSpPr>
        <p:grpSpPr>
          <a:xfrm>
            <a:off x="5714123" y="5297124"/>
            <a:ext cx="763686" cy="729971"/>
            <a:chOff x="5676900" y="5222414"/>
            <a:chExt cx="838199" cy="801195"/>
          </a:xfrm>
          <a:noFill/>
        </p:grpSpPr>
        <p:sp>
          <p:nvSpPr>
            <p:cNvPr id="259" name="图形 64" descr="太阳能板 纯色填充"/>
            <p:cNvSpPr/>
            <p:nvPr/>
          </p:nvSpPr>
          <p:spPr>
            <a:xfrm>
              <a:off x="5676900" y="5336714"/>
              <a:ext cx="47625" cy="19050"/>
            </a:xfrm>
            <a:custGeom>
              <a:avLst/>
              <a:gdLst>
                <a:gd name="connsiteX0" fmla="*/ 0 w 47625"/>
                <a:gd name="connsiteY0" fmla="*/ 0 h 19050"/>
                <a:gd name="connsiteX1" fmla="*/ 47625 w 47625"/>
                <a:gd name="connsiteY1" fmla="*/ 0 h 19050"/>
                <a:gd name="connsiteX2" fmla="*/ 47625 w 47625"/>
                <a:gd name="connsiteY2" fmla="*/ 19050 h 19050"/>
                <a:gd name="connsiteX3" fmla="*/ 0 w 476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5" h="19050">
                  <a:moveTo>
                    <a:pt x="0" y="0"/>
                  </a:moveTo>
                  <a:lnTo>
                    <a:pt x="47625" y="0"/>
                  </a:lnTo>
                  <a:lnTo>
                    <a:pt x="47625" y="19050"/>
                  </a:lnTo>
                  <a:lnTo>
                    <a:pt x="0" y="19050"/>
                  </a:lnTo>
                  <a:close/>
                </a:path>
              </a:pathLst>
            </a:custGeom>
            <a:grpFill/>
            <a:ln w="15875" cap="flat">
              <a:solidFill>
                <a:schemeClr val="accent1"/>
              </a:solidFill>
              <a:prstDash val="solid"/>
              <a:miter/>
            </a:ln>
          </p:spPr>
          <p:txBody>
            <a:bodyPr rtlCol="0" anchor="ctr"/>
            <a:lstStyle/>
            <a:p>
              <a:endParaRPr lang="zh-CN" altLang="en-US"/>
            </a:p>
          </p:txBody>
        </p:sp>
        <p:sp>
          <p:nvSpPr>
            <p:cNvPr id="260" name="图形 64" descr="太阳能板 纯色填充"/>
            <p:cNvSpPr/>
            <p:nvPr/>
          </p:nvSpPr>
          <p:spPr>
            <a:xfrm>
              <a:off x="5708942" y="5254247"/>
              <a:ext cx="46529" cy="47625"/>
            </a:xfrm>
            <a:custGeom>
              <a:avLst/>
              <a:gdLst>
                <a:gd name="connsiteX0" fmla="*/ 33061 w 46529"/>
                <a:gd name="connsiteY0" fmla="*/ 47625 h 47625"/>
                <a:gd name="connsiteX1" fmla="*/ 0 w 46529"/>
                <a:gd name="connsiteY1" fmla="*/ 13783 h 47625"/>
                <a:gd name="connsiteX2" fmla="*/ 13468 w 46529"/>
                <a:gd name="connsiteY2" fmla="*/ 0 h 47625"/>
                <a:gd name="connsiteX3" fmla="*/ 46530 w 46529"/>
                <a:gd name="connsiteY3" fmla="*/ 33833 h 47625"/>
                <a:gd name="connsiteX4" fmla="*/ 33061 w 46529"/>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29" h="47625">
                  <a:moveTo>
                    <a:pt x="33061" y="47625"/>
                  </a:moveTo>
                  <a:lnTo>
                    <a:pt x="0" y="13783"/>
                  </a:lnTo>
                  <a:lnTo>
                    <a:pt x="13468" y="0"/>
                  </a:lnTo>
                  <a:lnTo>
                    <a:pt x="46530" y="33833"/>
                  </a:lnTo>
                  <a:lnTo>
                    <a:pt x="33061" y="47625"/>
                  </a:lnTo>
                  <a:close/>
                </a:path>
              </a:pathLst>
            </a:custGeom>
            <a:grpFill/>
            <a:ln w="15875" cap="flat">
              <a:solidFill>
                <a:schemeClr val="accent1"/>
              </a:solidFill>
              <a:prstDash val="solid"/>
              <a:miter/>
            </a:ln>
          </p:spPr>
          <p:txBody>
            <a:bodyPr rtlCol="0" anchor="ctr"/>
            <a:lstStyle/>
            <a:p>
              <a:endParaRPr lang="zh-CN" altLang="en-US"/>
            </a:p>
          </p:txBody>
        </p:sp>
        <p:sp>
          <p:nvSpPr>
            <p:cNvPr id="261" name="图形 64" descr="太阳能板 纯色填充"/>
            <p:cNvSpPr/>
            <p:nvPr/>
          </p:nvSpPr>
          <p:spPr>
            <a:xfrm>
              <a:off x="5743575" y="5290185"/>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grpFill/>
            <a:ln w="15875" cap="flat">
              <a:solidFill>
                <a:schemeClr val="accent1"/>
              </a:solidFill>
              <a:prstDash val="solid"/>
              <a:miter/>
            </a:ln>
          </p:spPr>
          <p:txBody>
            <a:bodyPr rtlCol="0" anchor="ctr"/>
            <a:lstStyle/>
            <a:p>
              <a:endParaRPr lang="zh-CN" altLang="en-US"/>
            </a:p>
          </p:txBody>
        </p:sp>
        <p:sp>
          <p:nvSpPr>
            <p:cNvPr id="262" name="图形 64" descr="太阳能板 纯色填充"/>
            <p:cNvSpPr/>
            <p:nvPr/>
          </p:nvSpPr>
          <p:spPr>
            <a:xfrm>
              <a:off x="5791200" y="5222414"/>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grpFill/>
            <a:ln w="15875" cap="flat">
              <a:solidFill>
                <a:schemeClr val="accent1"/>
              </a:solidFill>
              <a:prstDash val="solid"/>
              <a:miter/>
            </a:ln>
          </p:spPr>
          <p:txBody>
            <a:bodyPr rtlCol="0" anchor="ctr"/>
            <a:lstStyle/>
            <a:p>
              <a:endParaRPr lang="zh-CN" altLang="en-US"/>
            </a:p>
          </p:txBody>
        </p:sp>
        <p:sp>
          <p:nvSpPr>
            <p:cNvPr id="263" name="图形 64" descr="太阳能板 纯色填充"/>
            <p:cNvSpPr/>
            <p:nvPr/>
          </p:nvSpPr>
          <p:spPr>
            <a:xfrm>
              <a:off x="5876925" y="5336714"/>
              <a:ext cx="47625" cy="19050"/>
            </a:xfrm>
            <a:custGeom>
              <a:avLst/>
              <a:gdLst>
                <a:gd name="connsiteX0" fmla="*/ 0 w 47625"/>
                <a:gd name="connsiteY0" fmla="*/ 0 h 19050"/>
                <a:gd name="connsiteX1" fmla="*/ 47625 w 47625"/>
                <a:gd name="connsiteY1" fmla="*/ 0 h 19050"/>
                <a:gd name="connsiteX2" fmla="*/ 47625 w 47625"/>
                <a:gd name="connsiteY2" fmla="*/ 19050 h 19050"/>
                <a:gd name="connsiteX3" fmla="*/ 0 w 476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5" h="19050">
                  <a:moveTo>
                    <a:pt x="0" y="0"/>
                  </a:moveTo>
                  <a:lnTo>
                    <a:pt x="47625" y="0"/>
                  </a:lnTo>
                  <a:lnTo>
                    <a:pt x="47625" y="19050"/>
                  </a:lnTo>
                  <a:lnTo>
                    <a:pt x="0" y="19050"/>
                  </a:lnTo>
                  <a:close/>
                </a:path>
              </a:pathLst>
            </a:custGeom>
            <a:grpFill/>
            <a:ln w="15875" cap="flat">
              <a:solidFill>
                <a:schemeClr val="accent1"/>
              </a:solidFill>
              <a:prstDash val="solid"/>
              <a:miter/>
            </a:ln>
          </p:spPr>
          <p:txBody>
            <a:bodyPr rtlCol="0" anchor="ctr"/>
            <a:lstStyle/>
            <a:p>
              <a:endParaRPr lang="zh-CN" altLang="en-US"/>
            </a:p>
          </p:txBody>
        </p:sp>
        <p:sp>
          <p:nvSpPr>
            <p:cNvPr id="264" name="图形 64" descr="太阳能板 纯色填充"/>
            <p:cNvSpPr/>
            <p:nvPr/>
          </p:nvSpPr>
          <p:spPr>
            <a:xfrm>
              <a:off x="5845978" y="5254247"/>
              <a:ext cx="46529" cy="47625"/>
            </a:xfrm>
            <a:custGeom>
              <a:avLst/>
              <a:gdLst>
                <a:gd name="connsiteX0" fmla="*/ 13468 w 46529"/>
                <a:gd name="connsiteY0" fmla="*/ 47625 h 47625"/>
                <a:gd name="connsiteX1" fmla="*/ 46530 w 46529"/>
                <a:gd name="connsiteY1" fmla="*/ 13783 h 47625"/>
                <a:gd name="connsiteX2" fmla="*/ 33061 w 46529"/>
                <a:gd name="connsiteY2" fmla="*/ 0 h 47625"/>
                <a:gd name="connsiteX3" fmla="*/ 0 w 46529"/>
                <a:gd name="connsiteY3" fmla="*/ 33833 h 47625"/>
                <a:gd name="connsiteX4" fmla="*/ 13468 w 46529"/>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29" h="47625">
                  <a:moveTo>
                    <a:pt x="13468" y="47625"/>
                  </a:moveTo>
                  <a:lnTo>
                    <a:pt x="46530" y="13783"/>
                  </a:lnTo>
                  <a:lnTo>
                    <a:pt x="33061" y="0"/>
                  </a:lnTo>
                  <a:lnTo>
                    <a:pt x="0" y="33833"/>
                  </a:lnTo>
                  <a:lnTo>
                    <a:pt x="13468" y="47625"/>
                  </a:lnTo>
                  <a:close/>
                </a:path>
              </a:pathLst>
            </a:custGeom>
            <a:grpFill/>
            <a:ln w="15875" cap="flat">
              <a:solidFill>
                <a:schemeClr val="accent1"/>
              </a:solidFill>
              <a:prstDash val="solid"/>
              <a:miter/>
            </a:ln>
          </p:spPr>
          <p:txBody>
            <a:bodyPr rtlCol="0" anchor="ctr"/>
            <a:lstStyle/>
            <a:p>
              <a:endParaRPr lang="zh-CN" altLang="en-US"/>
            </a:p>
          </p:txBody>
        </p:sp>
        <p:sp>
          <p:nvSpPr>
            <p:cNvPr id="265" name="图形 64" descr="太阳能板 纯色填充"/>
            <p:cNvSpPr/>
            <p:nvPr/>
          </p:nvSpPr>
          <p:spPr>
            <a:xfrm>
              <a:off x="5708942" y="5391702"/>
              <a:ext cx="46529" cy="47625"/>
            </a:xfrm>
            <a:custGeom>
              <a:avLst/>
              <a:gdLst>
                <a:gd name="connsiteX0" fmla="*/ 33061 w 46529"/>
                <a:gd name="connsiteY0" fmla="*/ 0 h 47625"/>
                <a:gd name="connsiteX1" fmla="*/ 0 w 46529"/>
                <a:gd name="connsiteY1" fmla="*/ 33842 h 47625"/>
                <a:gd name="connsiteX2" fmla="*/ 13468 w 46529"/>
                <a:gd name="connsiteY2" fmla="*/ 47625 h 47625"/>
                <a:gd name="connsiteX3" fmla="*/ 46530 w 46529"/>
                <a:gd name="connsiteY3" fmla="*/ 13792 h 47625"/>
                <a:gd name="connsiteX4" fmla="*/ 33061 w 46529"/>
                <a:gd name="connsiteY4" fmla="*/ 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29" h="47625">
                  <a:moveTo>
                    <a:pt x="33061" y="0"/>
                  </a:moveTo>
                  <a:lnTo>
                    <a:pt x="0" y="33842"/>
                  </a:lnTo>
                  <a:lnTo>
                    <a:pt x="13468" y="47625"/>
                  </a:lnTo>
                  <a:lnTo>
                    <a:pt x="46530" y="13792"/>
                  </a:lnTo>
                  <a:lnTo>
                    <a:pt x="33061" y="0"/>
                  </a:lnTo>
                  <a:close/>
                </a:path>
              </a:pathLst>
            </a:custGeom>
            <a:grpFill/>
            <a:ln w="15875" cap="flat">
              <a:solidFill>
                <a:schemeClr val="accent1"/>
              </a:solidFill>
              <a:prstDash val="solid"/>
              <a:miter/>
            </a:ln>
          </p:spPr>
          <p:txBody>
            <a:bodyPr rtlCol="0" anchor="ctr"/>
            <a:lstStyle/>
            <a:p>
              <a:endParaRPr lang="zh-CN" altLang="en-US"/>
            </a:p>
          </p:txBody>
        </p:sp>
        <p:sp>
          <p:nvSpPr>
            <p:cNvPr id="266" name="图形 64" descr="太阳能板 纯色填充"/>
            <p:cNvSpPr/>
            <p:nvPr/>
          </p:nvSpPr>
          <p:spPr>
            <a:xfrm>
              <a:off x="5791200" y="5423535"/>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grpFill/>
            <a:ln w="15875" cap="flat">
              <a:solidFill>
                <a:schemeClr val="accent1"/>
              </a:solidFill>
              <a:prstDash val="solid"/>
              <a:miter/>
            </a:ln>
          </p:spPr>
          <p:txBody>
            <a:bodyPr rtlCol="0" anchor="ctr"/>
            <a:lstStyle/>
            <a:p>
              <a:endParaRPr lang="zh-CN" altLang="en-US"/>
            </a:p>
          </p:txBody>
        </p:sp>
        <p:sp>
          <p:nvSpPr>
            <p:cNvPr id="267" name="图形 64" descr="太阳能板 纯色填充"/>
            <p:cNvSpPr/>
            <p:nvPr/>
          </p:nvSpPr>
          <p:spPr>
            <a:xfrm>
              <a:off x="5845978" y="5391702"/>
              <a:ext cx="46529" cy="47625"/>
            </a:xfrm>
            <a:custGeom>
              <a:avLst/>
              <a:gdLst>
                <a:gd name="connsiteX0" fmla="*/ 13468 w 46529"/>
                <a:gd name="connsiteY0" fmla="*/ 0 h 47625"/>
                <a:gd name="connsiteX1" fmla="*/ 46530 w 46529"/>
                <a:gd name="connsiteY1" fmla="*/ 33842 h 47625"/>
                <a:gd name="connsiteX2" fmla="*/ 33061 w 46529"/>
                <a:gd name="connsiteY2" fmla="*/ 47625 h 47625"/>
                <a:gd name="connsiteX3" fmla="*/ 0 w 46529"/>
                <a:gd name="connsiteY3" fmla="*/ 13792 h 47625"/>
                <a:gd name="connsiteX4" fmla="*/ 13468 w 46529"/>
                <a:gd name="connsiteY4" fmla="*/ 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29" h="47625">
                  <a:moveTo>
                    <a:pt x="13468" y="0"/>
                  </a:moveTo>
                  <a:lnTo>
                    <a:pt x="46530" y="33842"/>
                  </a:lnTo>
                  <a:lnTo>
                    <a:pt x="33061" y="47625"/>
                  </a:lnTo>
                  <a:lnTo>
                    <a:pt x="0" y="13792"/>
                  </a:lnTo>
                  <a:lnTo>
                    <a:pt x="13468" y="0"/>
                  </a:lnTo>
                  <a:close/>
                </a:path>
              </a:pathLst>
            </a:custGeom>
            <a:grpFill/>
            <a:ln w="15875" cap="flat">
              <a:solidFill>
                <a:schemeClr val="accent1"/>
              </a:solidFill>
              <a:prstDash val="solid"/>
              <a:miter/>
            </a:ln>
          </p:spPr>
          <p:txBody>
            <a:bodyPr rtlCol="0" anchor="ctr"/>
            <a:lstStyle/>
            <a:p>
              <a:endParaRPr lang="zh-CN" altLang="en-US"/>
            </a:p>
          </p:txBody>
        </p:sp>
        <p:sp>
          <p:nvSpPr>
            <p:cNvPr id="268" name="图形 64" descr="太阳能板 纯色填充"/>
            <p:cNvSpPr/>
            <p:nvPr/>
          </p:nvSpPr>
          <p:spPr>
            <a:xfrm>
              <a:off x="6074578" y="5545274"/>
              <a:ext cx="162858" cy="91573"/>
            </a:xfrm>
            <a:custGeom>
              <a:avLst/>
              <a:gdLst>
                <a:gd name="connsiteX0" fmla="*/ 0 w 162858"/>
                <a:gd name="connsiteY0" fmla="*/ 91573 h 91573"/>
                <a:gd name="connsiteX1" fmla="*/ 162858 w 162858"/>
                <a:gd name="connsiteY1" fmla="*/ 91573 h 91573"/>
                <a:gd name="connsiteX2" fmla="*/ 151114 w 162858"/>
                <a:gd name="connsiteY2" fmla="*/ 0 h 91573"/>
                <a:gd name="connsiteX3" fmla="*/ 11744 w 162858"/>
                <a:gd name="connsiteY3" fmla="*/ 0 h 91573"/>
                <a:gd name="connsiteX4" fmla="*/ 0 w 162858"/>
                <a:gd name="connsiteY4" fmla="*/ 91573 h 9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58" h="91573">
                  <a:moveTo>
                    <a:pt x="0" y="91573"/>
                  </a:moveTo>
                  <a:lnTo>
                    <a:pt x="162858" y="91573"/>
                  </a:lnTo>
                  <a:lnTo>
                    <a:pt x="151114" y="0"/>
                  </a:lnTo>
                  <a:lnTo>
                    <a:pt x="11744" y="0"/>
                  </a:lnTo>
                  <a:lnTo>
                    <a:pt x="0" y="91573"/>
                  </a:lnTo>
                  <a:close/>
                </a:path>
              </a:pathLst>
            </a:custGeom>
            <a:grpFill/>
            <a:ln w="15875" cap="flat">
              <a:solidFill>
                <a:schemeClr val="accent1"/>
              </a:solidFill>
              <a:prstDash val="solid"/>
              <a:miter/>
            </a:ln>
          </p:spPr>
          <p:txBody>
            <a:bodyPr rtlCol="0" anchor="ctr"/>
            <a:lstStyle/>
            <a:p>
              <a:endParaRPr lang="zh-CN" altLang="en-US"/>
            </a:p>
          </p:txBody>
        </p:sp>
        <p:sp>
          <p:nvSpPr>
            <p:cNvPr id="269" name="图形 64" descr="太阳能板 纯色填充"/>
            <p:cNvSpPr/>
            <p:nvPr/>
          </p:nvSpPr>
          <p:spPr>
            <a:xfrm>
              <a:off x="6248866" y="5426478"/>
              <a:ext cx="145437" cy="80695"/>
            </a:xfrm>
            <a:custGeom>
              <a:avLst/>
              <a:gdLst>
                <a:gd name="connsiteX0" fmla="*/ 10344 w 145437"/>
                <a:gd name="connsiteY0" fmla="*/ 80696 h 80695"/>
                <a:gd name="connsiteX1" fmla="*/ 145437 w 145437"/>
                <a:gd name="connsiteY1" fmla="*/ 80696 h 80695"/>
                <a:gd name="connsiteX2" fmla="*/ 109128 w 145437"/>
                <a:gd name="connsiteY2" fmla="*/ 0 h 80695"/>
                <a:gd name="connsiteX3" fmla="*/ 0 w 145437"/>
                <a:gd name="connsiteY3" fmla="*/ 0 h 80695"/>
                <a:gd name="connsiteX4" fmla="*/ 10344 w 145437"/>
                <a:gd name="connsiteY4" fmla="*/ 80696 h 80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437" h="80695">
                  <a:moveTo>
                    <a:pt x="10344" y="80696"/>
                  </a:moveTo>
                  <a:lnTo>
                    <a:pt x="145437" y="80696"/>
                  </a:lnTo>
                  <a:lnTo>
                    <a:pt x="109128" y="0"/>
                  </a:lnTo>
                  <a:lnTo>
                    <a:pt x="0" y="0"/>
                  </a:lnTo>
                  <a:lnTo>
                    <a:pt x="10344" y="80696"/>
                  </a:lnTo>
                  <a:close/>
                </a:path>
              </a:pathLst>
            </a:custGeom>
            <a:grpFill/>
            <a:ln w="15875" cap="flat">
              <a:solidFill>
                <a:schemeClr val="accent1"/>
              </a:solidFill>
              <a:prstDash val="solid"/>
              <a:miter/>
            </a:ln>
          </p:spPr>
          <p:txBody>
            <a:bodyPr rtlCol="0" anchor="ctr"/>
            <a:lstStyle/>
            <a:p>
              <a:endParaRPr lang="zh-CN" altLang="en-US"/>
            </a:p>
          </p:txBody>
        </p:sp>
        <p:sp>
          <p:nvSpPr>
            <p:cNvPr id="270" name="图形 64" descr="太阳能板 纯色填充"/>
            <p:cNvSpPr/>
            <p:nvPr/>
          </p:nvSpPr>
          <p:spPr>
            <a:xfrm>
              <a:off x="6264097" y="5545274"/>
              <a:ext cx="188566" cy="91573"/>
            </a:xfrm>
            <a:custGeom>
              <a:avLst/>
              <a:gdLst>
                <a:gd name="connsiteX0" fmla="*/ 11744 w 188566"/>
                <a:gd name="connsiteY0" fmla="*/ 91573 h 91573"/>
                <a:gd name="connsiteX1" fmla="*/ 188566 w 188566"/>
                <a:gd name="connsiteY1" fmla="*/ 91573 h 91573"/>
                <a:gd name="connsiteX2" fmla="*/ 147361 w 188566"/>
                <a:gd name="connsiteY2" fmla="*/ 0 h 91573"/>
                <a:gd name="connsiteX3" fmla="*/ 0 w 188566"/>
                <a:gd name="connsiteY3" fmla="*/ 0 h 91573"/>
                <a:gd name="connsiteX4" fmla="*/ 11744 w 188566"/>
                <a:gd name="connsiteY4" fmla="*/ 91573 h 9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66" h="91573">
                  <a:moveTo>
                    <a:pt x="11744" y="91573"/>
                  </a:moveTo>
                  <a:lnTo>
                    <a:pt x="188566" y="91573"/>
                  </a:lnTo>
                  <a:lnTo>
                    <a:pt x="147361" y="0"/>
                  </a:lnTo>
                  <a:lnTo>
                    <a:pt x="0" y="0"/>
                  </a:lnTo>
                  <a:lnTo>
                    <a:pt x="11744" y="91573"/>
                  </a:lnTo>
                  <a:close/>
                </a:path>
              </a:pathLst>
            </a:custGeom>
            <a:grpFill/>
            <a:ln w="15875" cap="flat">
              <a:solidFill>
                <a:schemeClr val="accent1"/>
              </a:solidFill>
              <a:prstDash val="solid"/>
              <a:miter/>
            </a:ln>
          </p:spPr>
          <p:txBody>
            <a:bodyPr rtlCol="0" anchor="ctr"/>
            <a:lstStyle/>
            <a:p>
              <a:endParaRPr lang="zh-CN" altLang="en-US"/>
            </a:p>
          </p:txBody>
        </p:sp>
        <p:sp>
          <p:nvSpPr>
            <p:cNvPr id="271" name="图形 64" descr="太阳能板 纯色填充"/>
            <p:cNvSpPr/>
            <p:nvPr/>
          </p:nvSpPr>
          <p:spPr>
            <a:xfrm>
              <a:off x="6280727" y="5674947"/>
              <a:ext cx="234372" cy="101546"/>
            </a:xfrm>
            <a:custGeom>
              <a:avLst/>
              <a:gdLst>
                <a:gd name="connsiteX0" fmla="*/ 0 w 234372"/>
                <a:gd name="connsiteY0" fmla="*/ 0 h 101546"/>
                <a:gd name="connsiteX1" fmla="*/ 13011 w 234372"/>
                <a:gd name="connsiteY1" fmla="*/ 101546 h 101546"/>
                <a:gd name="connsiteX2" fmla="*/ 234363 w 234372"/>
                <a:gd name="connsiteY2" fmla="*/ 101546 h 101546"/>
                <a:gd name="connsiteX3" fmla="*/ 234363 w 234372"/>
                <a:gd name="connsiteY3" fmla="*/ 100641 h 101546"/>
                <a:gd name="connsiteX4" fmla="*/ 234372 w 234372"/>
                <a:gd name="connsiteY4" fmla="*/ 100641 h 101546"/>
                <a:gd name="connsiteX5" fmla="*/ 189081 w 234372"/>
                <a:gd name="connsiteY5" fmla="*/ 0 h 101546"/>
                <a:gd name="connsiteX6" fmla="*/ 0 w 234372"/>
                <a:gd name="connsiteY6" fmla="*/ 0 h 10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72" h="101546">
                  <a:moveTo>
                    <a:pt x="0" y="0"/>
                  </a:moveTo>
                  <a:lnTo>
                    <a:pt x="13011" y="101546"/>
                  </a:lnTo>
                  <a:lnTo>
                    <a:pt x="234363" y="101546"/>
                  </a:lnTo>
                  <a:lnTo>
                    <a:pt x="234363" y="100641"/>
                  </a:lnTo>
                  <a:lnTo>
                    <a:pt x="234372" y="100641"/>
                  </a:lnTo>
                  <a:lnTo>
                    <a:pt x="189081" y="0"/>
                  </a:lnTo>
                  <a:lnTo>
                    <a:pt x="0" y="0"/>
                  </a:lnTo>
                  <a:close/>
                </a:path>
              </a:pathLst>
            </a:custGeom>
            <a:grpFill/>
            <a:ln w="15875" cap="flat">
              <a:solidFill>
                <a:schemeClr val="accent1"/>
              </a:solidFill>
              <a:prstDash val="solid"/>
              <a:miter/>
            </a:ln>
          </p:spPr>
          <p:txBody>
            <a:bodyPr rtlCol="0" anchor="ctr"/>
            <a:lstStyle/>
            <a:p>
              <a:endParaRPr lang="zh-CN" altLang="en-US"/>
            </a:p>
          </p:txBody>
        </p:sp>
        <p:sp>
          <p:nvSpPr>
            <p:cNvPr id="272" name="图形 64" descr="太阳能板 纯色填充"/>
            <p:cNvSpPr/>
            <p:nvPr/>
          </p:nvSpPr>
          <p:spPr>
            <a:xfrm>
              <a:off x="6091199" y="5426478"/>
              <a:ext cx="129606" cy="80695"/>
            </a:xfrm>
            <a:custGeom>
              <a:avLst/>
              <a:gdLst>
                <a:gd name="connsiteX0" fmla="*/ 0 w 129606"/>
                <a:gd name="connsiteY0" fmla="*/ 80696 h 80695"/>
                <a:gd name="connsiteX1" fmla="*/ 129607 w 129606"/>
                <a:gd name="connsiteY1" fmla="*/ 80696 h 80695"/>
                <a:gd name="connsiteX2" fmla="*/ 119263 w 129606"/>
                <a:gd name="connsiteY2" fmla="*/ 0 h 80695"/>
                <a:gd name="connsiteX3" fmla="*/ 10344 w 129606"/>
                <a:gd name="connsiteY3" fmla="*/ 0 h 80695"/>
                <a:gd name="connsiteX4" fmla="*/ 0 w 129606"/>
                <a:gd name="connsiteY4" fmla="*/ 80696 h 80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06" h="80695">
                  <a:moveTo>
                    <a:pt x="0" y="80696"/>
                  </a:moveTo>
                  <a:lnTo>
                    <a:pt x="129607" y="80696"/>
                  </a:lnTo>
                  <a:lnTo>
                    <a:pt x="119263" y="0"/>
                  </a:lnTo>
                  <a:lnTo>
                    <a:pt x="10344" y="0"/>
                  </a:lnTo>
                  <a:lnTo>
                    <a:pt x="0" y="80696"/>
                  </a:lnTo>
                  <a:close/>
                </a:path>
              </a:pathLst>
            </a:custGeom>
            <a:grpFill/>
            <a:ln w="15875" cap="flat">
              <a:solidFill>
                <a:schemeClr val="accent1"/>
              </a:solidFill>
              <a:prstDash val="solid"/>
              <a:miter/>
            </a:ln>
          </p:spPr>
          <p:txBody>
            <a:bodyPr rtlCol="0" anchor="ctr"/>
            <a:lstStyle/>
            <a:p>
              <a:endParaRPr lang="zh-CN" altLang="en-US"/>
            </a:p>
          </p:txBody>
        </p:sp>
        <p:sp>
          <p:nvSpPr>
            <p:cNvPr id="273" name="图形 64" descr="太阳能板 纯色填充"/>
            <p:cNvSpPr/>
            <p:nvPr/>
          </p:nvSpPr>
          <p:spPr>
            <a:xfrm>
              <a:off x="5796915" y="5814593"/>
              <a:ext cx="718175" cy="209016"/>
            </a:xfrm>
            <a:custGeom>
              <a:avLst/>
              <a:gdLst>
                <a:gd name="connsiteX0" fmla="*/ 718176 w 718175"/>
                <a:gd name="connsiteY0" fmla="*/ 60750 h 209016"/>
                <a:gd name="connsiteX1" fmla="*/ 718176 w 718175"/>
                <a:gd name="connsiteY1" fmla="*/ 0 h 209016"/>
                <a:gd name="connsiteX2" fmla="*/ 0 w 718175"/>
                <a:gd name="connsiteY2" fmla="*/ 0 h 209016"/>
                <a:gd name="connsiteX3" fmla="*/ 0 w 718175"/>
                <a:gd name="connsiteY3" fmla="*/ 60750 h 209016"/>
                <a:gd name="connsiteX4" fmla="*/ 330518 w 718175"/>
                <a:gd name="connsiteY4" fmla="*/ 60750 h 209016"/>
                <a:gd name="connsiteX5" fmla="*/ 330518 w 718175"/>
                <a:gd name="connsiteY5" fmla="*/ 151867 h 209016"/>
                <a:gd name="connsiteX6" fmla="*/ 229419 w 718175"/>
                <a:gd name="connsiteY6" fmla="*/ 151867 h 209016"/>
                <a:gd name="connsiteX7" fmla="*/ 229419 w 718175"/>
                <a:gd name="connsiteY7" fmla="*/ 209017 h 209016"/>
                <a:gd name="connsiteX8" fmla="*/ 488756 w 718175"/>
                <a:gd name="connsiteY8" fmla="*/ 209017 h 209016"/>
                <a:gd name="connsiteX9" fmla="*/ 488756 w 718175"/>
                <a:gd name="connsiteY9" fmla="*/ 151867 h 209016"/>
                <a:gd name="connsiteX10" fmla="*/ 387668 w 718175"/>
                <a:gd name="connsiteY10" fmla="*/ 151867 h 209016"/>
                <a:gd name="connsiteX11" fmla="*/ 387668 w 718175"/>
                <a:gd name="connsiteY11" fmla="*/ 60750 h 209016"/>
                <a:gd name="connsiteX12" fmla="*/ 718176 w 718175"/>
                <a:gd name="connsiteY12" fmla="*/ 60750 h 20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8175" h="209016">
                  <a:moveTo>
                    <a:pt x="718176" y="60750"/>
                  </a:moveTo>
                  <a:lnTo>
                    <a:pt x="718176" y="0"/>
                  </a:lnTo>
                  <a:lnTo>
                    <a:pt x="0" y="0"/>
                  </a:lnTo>
                  <a:lnTo>
                    <a:pt x="0" y="60750"/>
                  </a:lnTo>
                  <a:lnTo>
                    <a:pt x="330518" y="60750"/>
                  </a:lnTo>
                  <a:lnTo>
                    <a:pt x="330518" y="151867"/>
                  </a:lnTo>
                  <a:lnTo>
                    <a:pt x="229419" y="151867"/>
                  </a:lnTo>
                  <a:lnTo>
                    <a:pt x="229419" y="209017"/>
                  </a:lnTo>
                  <a:lnTo>
                    <a:pt x="488756" y="209017"/>
                  </a:lnTo>
                  <a:lnTo>
                    <a:pt x="488756" y="151867"/>
                  </a:lnTo>
                  <a:lnTo>
                    <a:pt x="387668" y="151867"/>
                  </a:lnTo>
                  <a:lnTo>
                    <a:pt x="387668" y="60750"/>
                  </a:lnTo>
                  <a:lnTo>
                    <a:pt x="718176" y="60750"/>
                  </a:lnTo>
                  <a:close/>
                </a:path>
              </a:pathLst>
            </a:custGeom>
            <a:grpFill/>
            <a:ln w="15875" cap="flat">
              <a:solidFill>
                <a:schemeClr val="accent1"/>
              </a:solidFill>
              <a:prstDash val="solid"/>
              <a:miter/>
            </a:ln>
          </p:spPr>
          <p:txBody>
            <a:bodyPr rtlCol="0" anchor="ctr"/>
            <a:lstStyle/>
            <a:p>
              <a:endParaRPr lang="zh-CN" altLang="en-US"/>
            </a:p>
          </p:txBody>
        </p:sp>
        <p:sp>
          <p:nvSpPr>
            <p:cNvPr id="274" name="图形 64" descr="太阳能板 纯色填充"/>
            <p:cNvSpPr/>
            <p:nvPr/>
          </p:nvSpPr>
          <p:spPr>
            <a:xfrm>
              <a:off x="5859360" y="5545274"/>
              <a:ext cx="188556" cy="91573"/>
            </a:xfrm>
            <a:custGeom>
              <a:avLst/>
              <a:gdLst>
                <a:gd name="connsiteX0" fmla="*/ 176813 w 188556"/>
                <a:gd name="connsiteY0" fmla="*/ 91573 h 91573"/>
                <a:gd name="connsiteX1" fmla="*/ 188557 w 188556"/>
                <a:gd name="connsiteY1" fmla="*/ 0 h 91573"/>
                <a:gd name="connsiteX2" fmla="*/ 41205 w 188556"/>
                <a:gd name="connsiteY2" fmla="*/ 0 h 91573"/>
                <a:gd name="connsiteX3" fmla="*/ 0 w 188556"/>
                <a:gd name="connsiteY3" fmla="*/ 91573 h 91573"/>
                <a:gd name="connsiteX4" fmla="*/ 176813 w 188556"/>
                <a:gd name="connsiteY4" fmla="*/ 91573 h 9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56" h="91573">
                  <a:moveTo>
                    <a:pt x="176813" y="91573"/>
                  </a:moveTo>
                  <a:lnTo>
                    <a:pt x="188557" y="0"/>
                  </a:lnTo>
                  <a:lnTo>
                    <a:pt x="41205" y="0"/>
                  </a:lnTo>
                  <a:lnTo>
                    <a:pt x="0" y="91573"/>
                  </a:lnTo>
                  <a:lnTo>
                    <a:pt x="176813" y="91573"/>
                  </a:lnTo>
                  <a:close/>
                </a:path>
              </a:pathLst>
            </a:custGeom>
            <a:grpFill/>
            <a:ln w="15875" cap="flat">
              <a:solidFill>
                <a:schemeClr val="accent1"/>
              </a:solidFill>
              <a:prstDash val="solid"/>
              <a:miter/>
            </a:ln>
          </p:spPr>
          <p:txBody>
            <a:bodyPr rtlCol="0" anchor="ctr"/>
            <a:lstStyle/>
            <a:p>
              <a:endParaRPr lang="zh-CN" altLang="en-US"/>
            </a:p>
          </p:txBody>
        </p:sp>
        <p:sp>
          <p:nvSpPr>
            <p:cNvPr id="275" name="图形 64" descr="太阳能板 纯色填充"/>
            <p:cNvSpPr/>
            <p:nvPr/>
          </p:nvSpPr>
          <p:spPr>
            <a:xfrm>
              <a:off x="6056680" y="5674947"/>
              <a:ext cx="198653" cy="101546"/>
            </a:xfrm>
            <a:custGeom>
              <a:avLst/>
              <a:gdLst>
                <a:gd name="connsiteX0" fmla="*/ 198653 w 198653"/>
                <a:gd name="connsiteY0" fmla="*/ 101546 h 101546"/>
                <a:gd name="connsiteX1" fmla="*/ 185642 w 198653"/>
                <a:gd name="connsiteY1" fmla="*/ 0 h 101546"/>
                <a:gd name="connsiteX2" fmla="*/ 13021 w 198653"/>
                <a:gd name="connsiteY2" fmla="*/ 0 h 101546"/>
                <a:gd name="connsiteX3" fmla="*/ 0 w 198653"/>
                <a:gd name="connsiteY3" fmla="*/ 101546 h 101546"/>
                <a:gd name="connsiteX4" fmla="*/ 198653 w 198653"/>
                <a:gd name="connsiteY4" fmla="*/ 101546 h 101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53" h="101546">
                  <a:moveTo>
                    <a:pt x="198653" y="101546"/>
                  </a:moveTo>
                  <a:lnTo>
                    <a:pt x="185642" y="0"/>
                  </a:lnTo>
                  <a:lnTo>
                    <a:pt x="13021" y="0"/>
                  </a:lnTo>
                  <a:lnTo>
                    <a:pt x="0" y="101546"/>
                  </a:lnTo>
                  <a:lnTo>
                    <a:pt x="198653" y="101546"/>
                  </a:lnTo>
                  <a:close/>
                </a:path>
              </a:pathLst>
            </a:custGeom>
            <a:grpFill/>
            <a:ln w="15875" cap="flat">
              <a:solidFill>
                <a:schemeClr val="accent1"/>
              </a:solidFill>
              <a:prstDash val="solid"/>
              <a:miter/>
            </a:ln>
          </p:spPr>
          <p:txBody>
            <a:bodyPr rtlCol="0" anchor="ctr"/>
            <a:lstStyle/>
            <a:p>
              <a:endParaRPr lang="zh-CN" altLang="en-US"/>
            </a:p>
          </p:txBody>
        </p:sp>
        <p:sp>
          <p:nvSpPr>
            <p:cNvPr id="276" name="图形 64" descr="太阳能板 纯色填充"/>
            <p:cNvSpPr/>
            <p:nvPr/>
          </p:nvSpPr>
          <p:spPr>
            <a:xfrm>
              <a:off x="5796915" y="5674947"/>
              <a:ext cx="234372" cy="101546"/>
            </a:xfrm>
            <a:custGeom>
              <a:avLst/>
              <a:gdLst>
                <a:gd name="connsiteX0" fmla="*/ 221361 w 234372"/>
                <a:gd name="connsiteY0" fmla="*/ 101546 h 101546"/>
                <a:gd name="connsiteX1" fmla="*/ 234372 w 234372"/>
                <a:gd name="connsiteY1" fmla="*/ 0 h 101546"/>
                <a:gd name="connsiteX2" fmla="*/ 45301 w 234372"/>
                <a:gd name="connsiteY2" fmla="*/ 0 h 101546"/>
                <a:gd name="connsiteX3" fmla="*/ 0 w 234372"/>
                <a:gd name="connsiteY3" fmla="*/ 100641 h 101546"/>
                <a:gd name="connsiteX4" fmla="*/ 0 w 234372"/>
                <a:gd name="connsiteY4" fmla="*/ 101546 h 101546"/>
                <a:gd name="connsiteX5" fmla="*/ 221361 w 234372"/>
                <a:gd name="connsiteY5" fmla="*/ 101546 h 10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372" h="101546">
                  <a:moveTo>
                    <a:pt x="221361" y="101546"/>
                  </a:moveTo>
                  <a:lnTo>
                    <a:pt x="234372" y="0"/>
                  </a:lnTo>
                  <a:lnTo>
                    <a:pt x="45301" y="0"/>
                  </a:lnTo>
                  <a:lnTo>
                    <a:pt x="0" y="100641"/>
                  </a:lnTo>
                  <a:lnTo>
                    <a:pt x="0" y="101546"/>
                  </a:lnTo>
                  <a:lnTo>
                    <a:pt x="221361" y="101546"/>
                  </a:lnTo>
                  <a:close/>
                </a:path>
              </a:pathLst>
            </a:custGeom>
            <a:grpFill/>
            <a:ln w="15875" cap="flat">
              <a:solidFill>
                <a:schemeClr val="accent1"/>
              </a:solidFill>
              <a:prstDash val="solid"/>
              <a:miter/>
            </a:ln>
          </p:spPr>
          <p:txBody>
            <a:bodyPr rtlCol="0" anchor="ctr"/>
            <a:lstStyle/>
            <a:p>
              <a:endParaRPr lang="zh-CN" altLang="en-US"/>
            </a:p>
          </p:txBody>
        </p:sp>
        <p:sp>
          <p:nvSpPr>
            <p:cNvPr id="277" name="图形 64" descr="太阳能板 纯色填充"/>
            <p:cNvSpPr/>
            <p:nvPr/>
          </p:nvSpPr>
          <p:spPr>
            <a:xfrm>
              <a:off x="5917711" y="5426478"/>
              <a:ext cx="145427" cy="80695"/>
            </a:xfrm>
            <a:custGeom>
              <a:avLst/>
              <a:gdLst>
                <a:gd name="connsiteX0" fmla="*/ 135084 w 145427"/>
                <a:gd name="connsiteY0" fmla="*/ 80696 h 80695"/>
                <a:gd name="connsiteX1" fmla="*/ 145428 w 145427"/>
                <a:gd name="connsiteY1" fmla="*/ 0 h 80695"/>
                <a:gd name="connsiteX2" fmla="*/ 36319 w 145427"/>
                <a:gd name="connsiteY2" fmla="*/ 0 h 80695"/>
                <a:gd name="connsiteX3" fmla="*/ 0 w 145427"/>
                <a:gd name="connsiteY3" fmla="*/ 80696 h 80695"/>
                <a:gd name="connsiteX4" fmla="*/ 135084 w 145427"/>
                <a:gd name="connsiteY4" fmla="*/ 80696 h 80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427" h="80695">
                  <a:moveTo>
                    <a:pt x="135084" y="80696"/>
                  </a:moveTo>
                  <a:lnTo>
                    <a:pt x="145428" y="0"/>
                  </a:lnTo>
                  <a:lnTo>
                    <a:pt x="36319" y="0"/>
                  </a:lnTo>
                  <a:lnTo>
                    <a:pt x="0" y="80696"/>
                  </a:lnTo>
                  <a:lnTo>
                    <a:pt x="135084" y="80696"/>
                  </a:lnTo>
                  <a:close/>
                </a:path>
              </a:pathLst>
            </a:custGeom>
            <a:grpFill/>
            <a:ln w="15875" cap="flat">
              <a:solidFill>
                <a:schemeClr val="accent1"/>
              </a:solidFill>
              <a:prstDash val="solid"/>
              <a:miter/>
            </a:ln>
          </p:spPr>
          <p:txBody>
            <a:bodyPr rtlCol="0" anchor="ctr"/>
            <a:lstStyle/>
            <a:p>
              <a:endParaRPr lang="zh-CN" altLang="en-US"/>
            </a:p>
          </p:txBody>
        </p:sp>
      </p:grpSp>
      <p:grpSp>
        <p:nvGrpSpPr>
          <p:cNvPr id="278" name="图形 66" descr="转盘 纯色填充"/>
          <p:cNvGrpSpPr/>
          <p:nvPr/>
        </p:nvGrpSpPr>
        <p:grpSpPr>
          <a:xfrm>
            <a:off x="7139094" y="5350193"/>
            <a:ext cx="736185" cy="616156"/>
            <a:chOff x="7240905" y="5280660"/>
            <a:chExt cx="808015" cy="676275"/>
          </a:xfrm>
          <a:noFill/>
        </p:grpSpPr>
        <p:sp>
          <p:nvSpPr>
            <p:cNvPr id="279" name="图形 66" descr="转盘 纯色填充"/>
            <p:cNvSpPr/>
            <p:nvPr/>
          </p:nvSpPr>
          <p:spPr>
            <a:xfrm>
              <a:off x="7780967" y="5377272"/>
              <a:ext cx="164204" cy="491033"/>
            </a:xfrm>
            <a:custGeom>
              <a:avLst/>
              <a:gdLst>
                <a:gd name="connsiteX0" fmla="*/ 143537 w 164204"/>
                <a:gd name="connsiteY0" fmla="*/ 41720 h 491033"/>
                <a:gd name="connsiteX1" fmla="*/ 143537 w 164204"/>
                <a:gd name="connsiteY1" fmla="*/ 0 h 491033"/>
                <a:gd name="connsiteX2" fmla="*/ 105437 w 164204"/>
                <a:gd name="connsiteY2" fmla="*/ 0 h 491033"/>
                <a:gd name="connsiteX3" fmla="*/ 105437 w 164204"/>
                <a:gd name="connsiteY3" fmla="*/ 41720 h 491033"/>
                <a:gd name="connsiteX4" fmla="*/ 89508 w 164204"/>
                <a:gd name="connsiteY4" fmla="*/ 95065 h 491033"/>
                <a:gd name="connsiteX5" fmla="*/ 105437 w 164204"/>
                <a:gd name="connsiteY5" fmla="*/ 110995 h 491033"/>
                <a:gd name="connsiteX6" fmla="*/ 105437 w 164204"/>
                <a:gd name="connsiteY6" fmla="*/ 331060 h 491033"/>
                <a:gd name="connsiteX7" fmla="*/ 85968 w 164204"/>
                <a:gd name="connsiteY7" fmla="*/ 378066 h 491033"/>
                <a:gd name="connsiteX8" fmla="*/ 62546 w 164204"/>
                <a:gd name="connsiteY8" fmla="*/ 401545 h 491033"/>
                <a:gd name="connsiteX9" fmla="*/ 42610 w 164204"/>
                <a:gd name="connsiteY9" fmla="*/ 409546 h 491033"/>
                <a:gd name="connsiteX10" fmla="*/ 8054 w 164204"/>
                <a:gd name="connsiteY10" fmla="*/ 444103 h 491033"/>
                <a:gd name="connsiteX11" fmla="*/ 8049 w 164204"/>
                <a:gd name="connsiteY11" fmla="*/ 482979 h 491033"/>
                <a:gd name="connsiteX12" fmla="*/ 46925 w 164204"/>
                <a:gd name="connsiteY12" fmla="*/ 482984 h 491033"/>
                <a:gd name="connsiteX13" fmla="*/ 81482 w 164204"/>
                <a:gd name="connsiteY13" fmla="*/ 448427 h 491033"/>
                <a:gd name="connsiteX14" fmla="*/ 89483 w 164204"/>
                <a:gd name="connsiteY14" fmla="*/ 428482 h 491033"/>
                <a:gd name="connsiteX15" fmla="*/ 112905 w 164204"/>
                <a:gd name="connsiteY15" fmla="*/ 405070 h 491033"/>
                <a:gd name="connsiteX16" fmla="*/ 143537 w 164204"/>
                <a:gd name="connsiteY16" fmla="*/ 331060 h 491033"/>
                <a:gd name="connsiteX17" fmla="*/ 143537 w 164204"/>
                <a:gd name="connsiteY17" fmla="*/ 111033 h 491033"/>
                <a:gd name="connsiteX18" fmla="*/ 159467 w 164204"/>
                <a:gd name="connsiteY18" fmla="*/ 57687 h 491033"/>
                <a:gd name="connsiteX19" fmla="*/ 143537 w 164204"/>
                <a:gd name="connsiteY19" fmla="*/ 41758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4204" h="491033">
                  <a:moveTo>
                    <a:pt x="143537" y="41720"/>
                  </a:moveTo>
                  <a:lnTo>
                    <a:pt x="143537" y="0"/>
                  </a:lnTo>
                  <a:lnTo>
                    <a:pt x="105437" y="0"/>
                  </a:lnTo>
                  <a:lnTo>
                    <a:pt x="105437" y="41720"/>
                  </a:lnTo>
                  <a:cubicBezTo>
                    <a:pt x="86307" y="52051"/>
                    <a:pt x="79175" y="75935"/>
                    <a:pt x="89508" y="95065"/>
                  </a:cubicBezTo>
                  <a:cubicBezTo>
                    <a:pt x="93152" y="101814"/>
                    <a:pt x="98689" y="107350"/>
                    <a:pt x="105437" y="110995"/>
                  </a:cubicBezTo>
                  <a:lnTo>
                    <a:pt x="105437" y="331060"/>
                  </a:lnTo>
                  <a:cubicBezTo>
                    <a:pt x="105488" y="348701"/>
                    <a:pt x="98476" y="365628"/>
                    <a:pt x="85968" y="378066"/>
                  </a:cubicBezTo>
                  <a:lnTo>
                    <a:pt x="62546" y="401545"/>
                  </a:lnTo>
                  <a:cubicBezTo>
                    <a:pt x="55088" y="401382"/>
                    <a:pt x="47886" y="404271"/>
                    <a:pt x="42610" y="409546"/>
                  </a:cubicBezTo>
                  <a:lnTo>
                    <a:pt x="8054" y="444103"/>
                  </a:lnTo>
                  <a:cubicBezTo>
                    <a:pt x="-2683" y="454837"/>
                    <a:pt x="-2685" y="472243"/>
                    <a:pt x="8049" y="482979"/>
                  </a:cubicBezTo>
                  <a:cubicBezTo>
                    <a:pt x="18783" y="493716"/>
                    <a:pt x="36189" y="493718"/>
                    <a:pt x="46925" y="482984"/>
                  </a:cubicBezTo>
                  <a:lnTo>
                    <a:pt x="81482" y="448427"/>
                  </a:lnTo>
                  <a:cubicBezTo>
                    <a:pt x="86757" y="443148"/>
                    <a:pt x="89648" y="435943"/>
                    <a:pt x="89483" y="428482"/>
                  </a:cubicBezTo>
                  <a:lnTo>
                    <a:pt x="112905" y="405070"/>
                  </a:lnTo>
                  <a:cubicBezTo>
                    <a:pt x="132598" y="385486"/>
                    <a:pt x="143630" y="358833"/>
                    <a:pt x="143537" y="331060"/>
                  </a:cubicBezTo>
                  <a:lnTo>
                    <a:pt x="143537" y="111033"/>
                  </a:lnTo>
                  <a:cubicBezTo>
                    <a:pt x="162667" y="100701"/>
                    <a:pt x="169800" y="76817"/>
                    <a:pt x="159467" y="57687"/>
                  </a:cubicBezTo>
                  <a:cubicBezTo>
                    <a:pt x="155823" y="50939"/>
                    <a:pt x="150286" y="45403"/>
                    <a:pt x="143537" y="41758"/>
                  </a:cubicBezTo>
                  <a:close/>
                </a:path>
              </a:pathLst>
            </a:custGeom>
            <a:grpFill/>
            <a:ln w="15875" cap="flat">
              <a:solidFill>
                <a:schemeClr val="accent1"/>
              </a:solidFill>
              <a:prstDash val="solid"/>
              <a:miter/>
            </a:ln>
          </p:spPr>
          <p:txBody>
            <a:bodyPr rtlCol="0" anchor="ctr"/>
            <a:lstStyle/>
            <a:p>
              <a:endParaRPr lang="zh-CN" altLang="en-US"/>
            </a:p>
          </p:txBody>
        </p:sp>
        <p:sp>
          <p:nvSpPr>
            <p:cNvPr id="280" name="图形 66" descr="转盘 纯色填充"/>
            <p:cNvSpPr/>
            <p:nvPr/>
          </p:nvSpPr>
          <p:spPr>
            <a:xfrm>
              <a:off x="7561935" y="5592851"/>
              <a:ext cx="43110" cy="43110"/>
            </a:xfrm>
            <a:custGeom>
              <a:avLst/>
              <a:gdLst>
                <a:gd name="connsiteX0" fmla="*/ 21555 w 43110"/>
                <a:gd name="connsiteY0" fmla="*/ 0 h 43110"/>
                <a:gd name="connsiteX1" fmla="*/ 0 w 43110"/>
                <a:gd name="connsiteY1" fmla="*/ 21555 h 43110"/>
                <a:gd name="connsiteX2" fmla="*/ 21555 w 43110"/>
                <a:gd name="connsiteY2" fmla="*/ 43110 h 43110"/>
                <a:gd name="connsiteX3" fmla="*/ 43110 w 43110"/>
                <a:gd name="connsiteY3" fmla="*/ 21555 h 43110"/>
                <a:gd name="connsiteX4" fmla="*/ 21555 w 43110"/>
                <a:gd name="connsiteY4" fmla="*/ 0 h 4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10" h="43110">
                  <a:moveTo>
                    <a:pt x="21555" y="0"/>
                  </a:moveTo>
                  <a:cubicBezTo>
                    <a:pt x="9651" y="0"/>
                    <a:pt x="0" y="9651"/>
                    <a:pt x="0" y="21555"/>
                  </a:cubicBezTo>
                  <a:cubicBezTo>
                    <a:pt x="0" y="33459"/>
                    <a:pt x="9651" y="43110"/>
                    <a:pt x="21555" y="43110"/>
                  </a:cubicBezTo>
                  <a:cubicBezTo>
                    <a:pt x="33459" y="43110"/>
                    <a:pt x="43110" y="33459"/>
                    <a:pt x="43110" y="21555"/>
                  </a:cubicBezTo>
                  <a:cubicBezTo>
                    <a:pt x="43094" y="9657"/>
                    <a:pt x="33453" y="16"/>
                    <a:pt x="21555" y="0"/>
                  </a:cubicBezTo>
                  <a:close/>
                </a:path>
              </a:pathLst>
            </a:custGeom>
            <a:grpFill/>
            <a:ln w="15875" cap="flat">
              <a:solidFill>
                <a:schemeClr val="accent1"/>
              </a:solidFill>
              <a:prstDash val="solid"/>
              <a:miter/>
            </a:ln>
          </p:spPr>
          <p:txBody>
            <a:bodyPr rtlCol="0" anchor="ctr"/>
            <a:lstStyle/>
            <a:p>
              <a:endParaRPr lang="zh-CN" altLang="en-US"/>
            </a:p>
          </p:txBody>
        </p:sp>
        <p:sp>
          <p:nvSpPr>
            <p:cNvPr id="281" name="图形 66" descr="转盘 纯色填充"/>
            <p:cNvSpPr/>
            <p:nvPr/>
          </p:nvSpPr>
          <p:spPr>
            <a:xfrm>
              <a:off x="7346222" y="5377272"/>
              <a:ext cx="474345" cy="474345"/>
            </a:xfrm>
            <a:custGeom>
              <a:avLst/>
              <a:gdLst>
                <a:gd name="connsiteX0" fmla="*/ 237268 w 474345"/>
                <a:gd name="connsiteY0" fmla="*/ 0 h 474345"/>
                <a:gd name="connsiteX1" fmla="*/ 0 w 474345"/>
                <a:gd name="connsiteY1" fmla="*/ 237077 h 474345"/>
                <a:gd name="connsiteX2" fmla="*/ 237077 w 474345"/>
                <a:gd name="connsiteY2" fmla="*/ 474345 h 474345"/>
                <a:gd name="connsiteX3" fmla="*/ 474345 w 474345"/>
                <a:gd name="connsiteY3" fmla="*/ 237268 h 474345"/>
                <a:gd name="connsiteX4" fmla="*/ 474345 w 474345"/>
                <a:gd name="connsiteY4" fmla="*/ 237173 h 474345"/>
                <a:gd name="connsiteX5" fmla="*/ 237515 w 474345"/>
                <a:gd name="connsiteY5" fmla="*/ 0 h 474345"/>
                <a:gd name="connsiteX6" fmla="*/ 237268 w 474345"/>
                <a:gd name="connsiteY6" fmla="*/ 0 h 474345"/>
                <a:gd name="connsiteX7" fmla="*/ 237268 w 474345"/>
                <a:gd name="connsiteY7" fmla="*/ 312020 h 474345"/>
                <a:gd name="connsiteX8" fmla="*/ 162363 w 474345"/>
                <a:gd name="connsiteY8" fmla="*/ 237153 h 474345"/>
                <a:gd name="connsiteX9" fmla="*/ 237230 w 474345"/>
                <a:gd name="connsiteY9" fmla="*/ 162249 h 474345"/>
                <a:gd name="connsiteX10" fmla="*/ 312134 w 474345"/>
                <a:gd name="connsiteY10" fmla="*/ 237115 h 474345"/>
                <a:gd name="connsiteX11" fmla="*/ 312134 w 474345"/>
                <a:gd name="connsiteY11" fmla="*/ 237134 h 474345"/>
                <a:gd name="connsiteX12" fmla="*/ 237268 w 474345"/>
                <a:gd name="connsiteY12" fmla="*/ 312010 h 47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345" h="474345">
                  <a:moveTo>
                    <a:pt x="237268" y="0"/>
                  </a:moveTo>
                  <a:cubicBezTo>
                    <a:pt x="106281" y="-52"/>
                    <a:pt x="52" y="106090"/>
                    <a:pt x="0" y="237077"/>
                  </a:cubicBezTo>
                  <a:cubicBezTo>
                    <a:pt x="-52" y="368064"/>
                    <a:pt x="106090" y="474293"/>
                    <a:pt x="237077" y="474345"/>
                  </a:cubicBezTo>
                  <a:cubicBezTo>
                    <a:pt x="368064" y="474397"/>
                    <a:pt x="474293" y="368255"/>
                    <a:pt x="474345" y="237268"/>
                  </a:cubicBezTo>
                  <a:cubicBezTo>
                    <a:pt x="474345" y="237236"/>
                    <a:pt x="474345" y="237204"/>
                    <a:pt x="474345" y="237173"/>
                  </a:cubicBezTo>
                  <a:cubicBezTo>
                    <a:pt x="474439" y="106280"/>
                    <a:pt x="368407" y="94"/>
                    <a:pt x="237515" y="0"/>
                  </a:cubicBezTo>
                  <a:cubicBezTo>
                    <a:pt x="237433" y="0"/>
                    <a:pt x="237351" y="0"/>
                    <a:pt x="237268" y="0"/>
                  </a:cubicBezTo>
                  <a:close/>
                  <a:moveTo>
                    <a:pt x="237268" y="312020"/>
                  </a:moveTo>
                  <a:cubicBezTo>
                    <a:pt x="195909" y="312030"/>
                    <a:pt x="162374" y="278512"/>
                    <a:pt x="162363" y="237153"/>
                  </a:cubicBezTo>
                  <a:cubicBezTo>
                    <a:pt x="162353" y="195795"/>
                    <a:pt x="195871" y="162259"/>
                    <a:pt x="237230" y="162249"/>
                  </a:cubicBezTo>
                  <a:cubicBezTo>
                    <a:pt x="278588" y="162238"/>
                    <a:pt x="312124" y="195757"/>
                    <a:pt x="312134" y="237115"/>
                  </a:cubicBezTo>
                  <a:cubicBezTo>
                    <a:pt x="312134" y="237122"/>
                    <a:pt x="312134" y="237128"/>
                    <a:pt x="312134" y="237134"/>
                  </a:cubicBezTo>
                  <a:cubicBezTo>
                    <a:pt x="312014" y="278434"/>
                    <a:pt x="278567" y="311885"/>
                    <a:pt x="237268" y="312010"/>
                  </a:cubicBezTo>
                  <a:close/>
                </a:path>
              </a:pathLst>
            </a:custGeom>
            <a:grpFill/>
            <a:ln w="15875" cap="flat">
              <a:solidFill>
                <a:schemeClr val="accent1"/>
              </a:solidFill>
              <a:prstDash val="solid"/>
              <a:miter/>
            </a:ln>
          </p:spPr>
          <p:txBody>
            <a:bodyPr rtlCol="0" anchor="ctr"/>
            <a:lstStyle/>
            <a:p>
              <a:endParaRPr lang="zh-CN" altLang="en-US"/>
            </a:p>
          </p:txBody>
        </p:sp>
        <p:sp>
          <p:nvSpPr>
            <p:cNvPr id="282" name="图形 66" descr="转盘 纯色填充"/>
            <p:cNvSpPr/>
            <p:nvPr/>
          </p:nvSpPr>
          <p:spPr>
            <a:xfrm>
              <a:off x="7240905" y="5280660"/>
              <a:ext cx="808015" cy="676275"/>
            </a:xfrm>
            <a:custGeom>
              <a:avLst/>
              <a:gdLst>
                <a:gd name="connsiteX0" fmla="*/ 731815 w 808015"/>
                <a:gd name="connsiteY0" fmla="*/ 0 h 676275"/>
                <a:gd name="connsiteX1" fmla="*/ 76200 w 808015"/>
                <a:gd name="connsiteY1" fmla="*/ 0 h 676275"/>
                <a:gd name="connsiteX2" fmla="*/ 0 w 808015"/>
                <a:gd name="connsiteY2" fmla="*/ 76200 h 676275"/>
                <a:gd name="connsiteX3" fmla="*/ 0 w 808015"/>
                <a:gd name="connsiteY3" fmla="*/ 600075 h 676275"/>
                <a:gd name="connsiteX4" fmla="*/ 76200 w 808015"/>
                <a:gd name="connsiteY4" fmla="*/ 676275 h 676275"/>
                <a:gd name="connsiteX5" fmla="*/ 731815 w 808015"/>
                <a:gd name="connsiteY5" fmla="*/ 676275 h 676275"/>
                <a:gd name="connsiteX6" fmla="*/ 808015 w 808015"/>
                <a:gd name="connsiteY6" fmla="*/ 600075 h 676275"/>
                <a:gd name="connsiteX7" fmla="*/ 808015 w 808015"/>
                <a:gd name="connsiteY7" fmla="*/ 76200 h 676275"/>
                <a:gd name="connsiteX8" fmla="*/ 731815 w 808015"/>
                <a:gd name="connsiteY8" fmla="*/ 0 h 676275"/>
                <a:gd name="connsiteX9" fmla="*/ 750865 w 808015"/>
                <a:gd name="connsiteY9" fmla="*/ 600075 h 676275"/>
                <a:gd name="connsiteX10" fmla="*/ 731815 w 808015"/>
                <a:gd name="connsiteY10" fmla="*/ 619125 h 676275"/>
                <a:gd name="connsiteX11" fmla="*/ 76200 w 808015"/>
                <a:gd name="connsiteY11" fmla="*/ 619125 h 676275"/>
                <a:gd name="connsiteX12" fmla="*/ 57150 w 808015"/>
                <a:gd name="connsiteY12" fmla="*/ 600075 h 676275"/>
                <a:gd name="connsiteX13" fmla="*/ 57150 w 808015"/>
                <a:gd name="connsiteY13" fmla="*/ 76200 h 676275"/>
                <a:gd name="connsiteX14" fmla="*/ 76200 w 808015"/>
                <a:gd name="connsiteY14" fmla="*/ 57150 h 676275"/>
                <a:gd name="connsiteX15" fmla="*/ 731815 w 808015"/>
                <a:gd name="connsiteY15" fmla="*/ 57150 h 676275"/>
                <a:gd name="connsiteX16" fmla="*/ 750865 w 808015"/>
                <a:gd name="connsiteY16" fmla="*/ 76200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8015" h="676275">
                  <a:moveTo>
                    <a:pt x="731815" y="0"/>
                  </a:moveTo>
                  <a:lnTo>
                    <a:pt x="76200" y="0"/>
                  </a:lnTo>
                  <a:cubicBezTo>
                    <a:pt x="34116" y="0"/>
                    <a:pt x="0" y="34116"/>
                    <a:pt x="0" y="76200"/>
                  </a:cubicBezTo>
                  <a:lnTo>
                    <a:pt x="0" y="600075"/>
                  </a:lnTo>
                  <a:cubicBezTo>
                    <a:pt x="0" y="642159"/>
                    <a:pt x="34116" y="676275"/>
                    <a:pt x="76200" y="676275"/>
                  </a:cubicBezTo>
                  <a:lnTo>
                    <a:pt x="731815" y="676275"/>
                  </a:lnTo>
                  <a:cubicBezTo>
                    <a:pt x="773900" y="676275"/>
                    <a:pt x="808015" y="642159"/>
                    <a:pt x="808015" y="600075"/>
                  </a:cubicBezTo>
                  <a:lnTo>
                    <a:pt x="808015" y="76200"/>
                  </a:lnTo>
                  <a:cubicBezTo>
                    <a:pt x="808015" y="34116"/>
                    <a:pt x="773900" y="0"/>
                    <a:pt x="731815" y="0"/>
                  </a:cubicBezTo>
                  <a:close/>
                  <a:moveTo>
                    <a:pt x="750865" y="600075"/>
                  </a:moveTo>
                  <a:cubicBezTo>
                    <a:pt x="750865" y="610596"/>
                    <a:pt x="742337" y="619125"/>
                    <a:pt x="731815" y="619125"/>
                  </a:cubicBezTo>
                  <a:lnTo>
                    <a:pt x="76200" y="619125"/>
                  </a:lnTo>
                  <a:cubicBezTo>
                    <a:pt x="65679" y="619125"/>
                    <a:pt x="57150" y="610596"/>
                    <a:pt x="57150" y="600075"/>
                  </a:cubicBezTo>
                  <a:lnTo>
                    <a:pt x="57150" y="76200"/>
                  </a:lnTo>
                  <a:cubicBezTo>
                    <a:pt x="57150" y="65679"/>
                    <a:pt x="65679" y="57150"/>
                    <a:pt x="76200" y="57150"/>
                  </a:cubicBezTo>
                  <a:lnTo>
                    <a:pt x="731815" y="57150"/>
                  </a:lnTo>
                  <a:cubicBezTo>
                    <a:pt x="742337" y="57150"/>
                    <a:pt x="750865" y="65679"/>
                    <a:pt x="750865" y="76200"/>
                  </a:cubicBezTo>
                  <a:close/>
                </a:path>
              </a:pathLst>
            </a:custGeom>
            <a:grpFill/>
            <a:ln w="15875" cap="flat">
              <a:solidFill>
                <a:schemeClr val="accent1"/>
              </a:solidFill>
              <a:prstDash val="solid"/>
              <a:miter/>
            </a:ln>
          </p:spPr>
          <p:txBody>
            <a:bodyPr rtlCol="0" anchor="ctr"/>
            <a:lstStyle/>
            <a:p>
              <a:endParaRPr lang="zh-CN" altLang="en-US"/>
            </a:p>
          </p:txBody>
        </p:sp>
      </p:grpSp>
      <p:grpSp>
        <p:nvGrpSpPr>
          <p:cNvPr id="283" name="组合 282"/>
          <p:cNvGrpSpPr/>
          <p:nvPr/>
        </p:nvGrpSpPr>
        <p:grpSpPr>
          <a:xfrm>
            <a:off x="8581420" y="5393584"/>
            <a:ext cx="694261" cy="538052"/>
            <a:chOff x="8823960" y="5328285"/>
            <a:chExt cx="762000" cy="590550"/>
          </a:xfrm>
          <a:noFill/>
        </p:grpSpPr>
        <p:sp>
          <p:nvSpPr>
            <p:cNvPr id="284" name="图形 68" descr="视频博客 纯色填充"/>
            <p:cNvSpPr/>
            <p:nvPr/>
          </p:nvSpPr>
          <p:spPr>
            <a:xfrm>
              <a:off x="8823960" y="5328285"/>
              <a:ext cx="762000" cy="590550"/>
            </a:xfrm>
            <a:custGeom>
              <a:avLst/>
              <a:gdLst>
                <a:gd name="connsiteX0" fmla="*/ 0 w 762000"/>
                <a:gd name="connsiteY0" fmla="*/ 0 h 590550"/>
                <a:gd name="connsiteX1" fmla="*/ 0 w 762000"/>
                <a:gd name="connsiteY1" fmla="*/ 590550 h 590550"/>
                <a:gd name="connsiteX2" fmla="*/ 762000 w 762000"/>
                <a:gd name="connsiteY2" fmla="*/ 590550 h 590550"/>
                <a:gd name="connsiteX3" fmla="*/ 762000 w 762000"/>
                <a:gd name="connsiteY3" fmla="*/ 0 h 590550"/>
                <a:gd name="connsiteX4" fmla="*/ 0 w 762000"/>
                <a:gd name="connsiteY4" fmla="*/ 0 h 590550"/>
                <a:gd name="connsiteX5" fmla="*/ 123825 w 762000"/>
                <a:gd name="connsiteY5" fmla="*/ 76200 h 590550"/>
                <a:gd name="connsiteX6" fmla="*/ 104775 w 762000"/>
                <a:gd name="connsiteY6" fmla="*/ 95250 h 590550"/>
                <a:gd name="connsiteX7" fmla="*/ 85725 w 762000"/>
                <a:gd name="connsiteY7" fmla="*/ 76200 h 590550"/>
                <a:gd name="connsiteX8" fmla="*/ 104775 w 762000"/>
                <a:gd name="connsiteY8" fmla="*/ 57150 h 590550"/>
                <a:gd name="connsiteX9" fmla="*/ 123825 w 762000"/>
                <a:gd name="connsiteY9" fmla="*/ 76200 h 590550"/>
                <a:gd name="connsiteX10" fmla="*/ 190500 w 762000"/>
                <a:gd name="connsiteY10" fmla="*/ 76200 h 590550"/>
                <a:gd name="connsiteX11" fmla="*/ 171450 w 762000"/>
                <a:gd name="connsiteY11" fmla="*/ 95250 h 590550"/>
                <a:gd name="connsiteX12" fmla="*/ 152400 w 762000"/>
                <a:gd name="connsiteY12" fmla="*/ 76200 h 590550"/>
                <a:gd name="connsiteX13" fmla="*/ 171450 w 762000"/>
                <a:gd name="connsiteY13" fmla="*/ 57150 h 590550"/>
                <a:gd name="connsiteX14" fmla="*/ 190500 w 762000"/>
                <a:gd name="connsiteY14" fmla="*/ 76200 h 590550"/>
                <a:gd name="connsiteX15" fmla="*/ 257175 w 762000"/>
                <a:gd name="connsiteY15" fmla="*/ 76200 h 590550"/>
                <a:gd name="connsiteX16" fmla="*/ 238125 w 762000"/>
                <a:gd name="connsiteY16" fmla="*/ 95250 h 590550"/>
                <a:gd name="connsiteX17" fmla="*/ 219075 w 762000"/>
                <a:gd name="connsiteY17" fmla="*/ 76200 h 590550"/>
                <a:gd name="connsiteX18" fmla="*/ 238125 w 762000"/>
                <a:gd name="connsiteY18" fmla="*/ 57150 h 590550"/>
                <a:gd name="connsiteX19" fmla="*/ 257175 w 762000"/>
                <a:gd name="connsiteY19" fmla="*/ 76200 h 590550"/>
                <a:gd name="connsiteX20" fmla="*/ 57150 w 762000"/>
                <a:gd name="connsiteY20" fmla="*/ 152400 h 590550"/>
                <a:gd name="connsiteX21" fmla="*/ 704850 w 762000"/>
                <a:gd name="connsiteY21" fmla="*/ 152400 h 590550"/>
                <a:gd name="connsiteX22" fmla="*/ 704850 w 762000"/>
                <a:gd name="connsiteY22" fmla="*/ 533400 h 590550"/>
                <a:gd name="connsiteX23" fmla="*/ 57150 w 762000"/>
                <a:gd name="connsiteY23" fmla="*/ 533400 h 590550"/>
                <a:gd name="connsiteX24" fmla="*/ 57150 w 762000"/>
                <a:gd name="connsiteY24" fmla="*/ 1524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2000" h="590550">
                  <a:moveTo>
                    <a:pt x="0" y="0"/>
                  </a:moveTo>
                  <a:lnTo>
                    <a:pt x="0" y="590550"/>
                  </a:lnTo>
                  <a:lnTo>
                    <a:pt x="762000" y="590550"/>
                  </a:lnTo>
                  <a:lnTo>
                    <a:pt x="762000" y="0"/>
                  </a:lnTo>
                  <a:lnTo>
                    <a:pt x="0" y="0"/>
                  </a:lnTo>
                  <a:close/>
                  <a:moveTo>
                    <a:pt x="123825" y="76200"/>
                  </a:moveTo>
                  <a:cubicBezTo>
                    <a:pt x="123825" y="86678"/>
                    <a:pt x="115253" y="95250"/>
                    <a:pt x="104775" y="95250"/>
                  </a:cubicBezTo>
                  <a:cubicBezTo>
                    <a:pt x="94298" y="95250"/>
                    <a:pt x="85725" y="86678"/>
                    <a:pt x="85725" y="76200"/>
                  </a:cubicBezTo>
                  <a:cubicBezTo>
                    <a:pt x="85725" y="65723"/>
                    <a:pt x="94298" y="57150"/>
                    <a:pt x="104775" y="57150"/>
                  </a:cubicBezTo>
                  <a:cubicBezTo>
                    <a:pt x="115253" y="57150"/>
                    <a:pt x="123825" y="65723"/>
                    <a:pt x="123825" y="76200"/>
                  </a:cubicBezTo>
                  <a:close/>
                  <a:moveTo>
                    <a:pt x="190500" y="76200"/>
                  </a:moveTo>
                  <a:cubicBezTo>
                    <a:pt x="190500" y="86678"/>
                    <a:pt x="181928" y="95250"/>
                    <a:pt x="171450" y="95250"/>
                  </a:cubicBezTo>
                  <a:cubicBezTo>
                    <a:pt x="160973" y="95250"/>
                    <a:pt x="152400" y="86678"/>
                    <a:pt x="152400" y="76200"/>
                  </a:cubicBezTo>
                  <a:cubicBezTo>
                    <a:pt x="152400" y="65723"/>
                    <a:pt x="160973" y="57150"/>
                    <a:pt x="171450" y="57150"/>
                  </a:cubicBezTo>
                  <a:cubicBezTo>
                    <a:pt x="181928" y="57150"/>
                    <a:pt x="190500" y="65723"/>
                    <a:pt x="190500" y="76200"/>
                  </a:cubicBezTo>
                  <a:close/>
                  <a:moveTo>
                    <a:pt x="257175" y="76200"/>
                  </a:moveTo>
                  <a:cubicBezTo>
                    <a:pt x="257175" y="86678"/>
                    <a:pt x="248602" y="95250"/>
                    <a:pt x="238125" y="95250"/>
                  </a:cubicBezTo>
                  <a:cubicBezTo>
                    <a:pt x="227648" y="95250"/>
                    <a:pt x="219075" y="86678"/>
                    <a:pt x="219075" y="76200"/>
                  </a:cubicBezTo>
                  <a:cubicBezTo>
                    <a:pt x="219075" y="65723"/>
                    <a:pt x="227648" y="57150"/>
                    <a:pt x="238125" y="57150"/>
                  </a:cubicBezTo>
                  <a:cubicBezTo>
                    <a:pt x="248602" y="57150"/>
                    <a:pt x="257175" y="65723"/>
                    <a:pt x="257175" y="76200"/>
                  </a:cubicBezTo>
                  <a:close/>
                  <a:moveTo>
                    <a:pt x="57150" y="152400"/>
                  </a:moveTo>
                  <a:lnTo>
                    <a:pt x="704850" y="152400"/>
                  </a:lnTo>
                  <a:lnTo>
                    <a:pt x="704850" y="533400"/>
                  </a:lnTo>
                  <a:lnTo>
                    <a:pt x="57150" y="533400"/>
                  </a:lnTo>
                  <a:lnTo>
                    <a:pt x="57150" y="152400"/>
                  </a:lnTo>
                  <a:close/>
                </a:path>
              </a:pathLst>
            </a:custGeom>
            <a:grpFill/>
            <a:ln w="15875" cap="flat">
              <a:solidFill>
                <a:schemeClr val="accent1"/>
              </a:solidFill>
              <a:prstDash val="solid"/>
              <a:miter/>
            </a:ln>
          </p:spPr>
          <p:txBody>
            <a:bodyPr rtlCol="0" anchor="ctr"/>
            <a:lstStyle/>
            <a:p>
              <a:endParaRPr lang="zh-CN" altLang="en-US"/>
            </a:p>
          </p:txBody>
        </p:sp>
        <p:sp>
          <p:nvSpPr>
            <p:cNvPr id="285" name="图形 68" descr="视频博客 纯色填充"/>
            <p:cNvSpPr/>
            <p:nvPr/>
          </p:nvSpPr>
          <p:spPr>
            <a:xfrm>
              <a:off x="9225915" y="5538787"/>
              <a:ext cx="139064" cy="139064"/>
            </a:xfrm>
            <a:custGeom>
              <a:avLst/>
              <a:gdLst>
                <a:gd name="connsiteX0" fmla="*/ 139065 w 139064"/>
                <a:gd name="connsiteY0" fmla="*/ 69533 h 139064"/>
                <a:gd name="connsiteX1" fmla="*/ 69533 w 139064"/>
                <a:gd name="connsiteY1" fmla="*/ 139065 h 139064"/>
                <a:gd name="connsiteX2" fmla="*/ 0 w 139064"/>
                <a:gd name="connsiteY2" fmla="*/ 69533 h 139064"/>
                <a:gd name="connsiteX3" fmla="*/ 69533 w 139064"/>
                <a:gd name="connsiteY3" fmla="*/ 0 h 139064"/>
                <a:gd name="connsiteX4" fmla="*/ 139065 w 139064"/>
                <a:gd name="connsiteY4" fmla="*/ 69533 h 13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4" h="139064">
                  <a:moveTo>
                    <a:pt x="139065" y="69533"/>
                  </a:moveTo>
                  <a:cubicBezTo>
                    <a:pt x="139065" y="107934"/>
                    <a:pt x="107934" y="139065"/>
                    <a:pt x="69533" y="139065"/>
                  </a:cubicBezTo>
                  <a:cubicBezTo>
                    <a:pt x="31131" y="139065"/>
                    <a:pt x="0" y="107934"/>
                    <a:pt x="0" y="69533"/>
                  </a:cubicBezTo>
                  <a:cubicBezTo>
                    <a:pt x="0" y="31131"/>
                    <a:pt x="31131" y="0"/>
                    <a:pt x="69533" y="0"/>
                  </a:cubicBezTo>
                  <a:cubicBezTo>
                    <a:pt x="107934" y="0"/>
                    <a:pt x="139065" y="31131"/>
                    <a:pt x="139065" y="69533"/>
                  </a:cubicBezTo>
                  <a:close/>
                </a:path>
              </a:pathLst>
            </a:custGeom>
            <a:grpFill/>
            <a:ln w="15875" cap="flat">
              <a:solidFill>
                <a:schemeClr val="accent1"/>
              </a:solidFill>
              <a:prstDash val="solid"/>
              <a:miter/>
            </a:ln>
          </p:spPr>
          <p:txBody>
            <a:bodyPr rtlCol="0" anchor="ctr"/>
            <a:lstStyle/>
            <a:p>
              <a:endParaRPr lang="zh-CN" altLang="en-US"/>
            </a:p>
          </p:txBody>
        </p:sp>
        <p:sp>
          <p:nvSpPr>
            <p:cNvPr id="286" name="图形 68" descr="视频博客 纯色填充"/>
            <p:cNvSpPr/>
            <p:nvPr/>
          </p:nvSpPr>
          <p:spPr>
            <a:xfrm>
              <a:off x="9155429" y="5694997"/>
              <a:ext cx="278130" cy="138112"/>
            </a:xfrm>
            <a:custGeom>
              <a:avLst/>
              <a:gdLst>
                <a:gd name="connsiteX0" fmla="*/ 278130 w 278130"/>
                <a:gd name="connsiteY0" fmla="*/ 138113 h 138112"/>
                <a:gd name="connsiteX1" fmla="*/ 278130 w 278130"/>
                <a:gd name="connsiteY1" fmla="*/ 68580 h 138112"/>
                <a:gd name="connsiteX2" fmla="*/ 263843 w 278130"/>
                <a:gd name="connsiteY2" fmla="*/ 40957 h 138112"/>
                <a:gd name="connsiteX3" fmla="*/ 196215 w 278130"/>
                <a:gd name="connsiteY3" fmla="*/ 8573 h 138112"/>
                <a:gd name="connsiteX4" fmla="*/ 139065 w 278130"/>
                <a:gd name="connsiteY4" fmla="*/ 0 h 138112"/>
                <a:gd name="connsiteX5" fmla="*/ 81915 w 278130"/>
                <a:gd name="connsiteY5" fmla="*/ 8573 h 138112"/>
                <a:gd name="connsiteX6" fmla="*/ 14288 w 278130"/>
                <a:gd name="connsiteY6" fmla="*/ 40957 h 138112"/>
                <a:gd name="connsiteX7" fmla="*/ 0 w 278130"/>
                <a:gd name="connsiteY7" fmla="*/ 68580 h 138112"/>
                <a:gd name="connsiteX8" fmla="*/ 0 w 278130"/>
                <a:gd name="connsiteY8" fmla="*/ 138113 h 138112"/>
                <a:gd name="connsiteX9" fmla="*/ 278130 w 278130"/>
                <a:gd name="connsiteY9" fmla="*/ 138113 h 13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30" h="138112">
                  <a:moveTo>
                    <a:pt x="278130" y="138113"/>
                  </a:moveTo>
                  <a:lnTo>
                    <a:pt x="278130" y="68580"/>
                  </a:lnTo>
                  <a:cubicBezTo>
                    <a:pt x="278130" y="58102"/>
                    <a:pt x="272415" y="47625"/>
                    <a:pt x="263843" y="40957"/>
                  </a:cubicBezTo>
                  <a:cubicBezTo>
                    <a:pt x="243840" y="26670"/>
                    <a:pt x="220980" y="15240"/>
                    <a:pt x="196215" y="8573"/>
                  </a:cubicBezTo>
                  <a:cubicBezTo>
                    <a:pt x="178118" y="2857"/>
                    <a:pt x="158115" y="0"/>
                    <a:pt x="139065" y="0"/>
                  </a:cubicBezTo>
                  <a:cubicBezTo>
                    <a:pt x="120015" y="0"/>
                    <a:pt x="100965" y="2857"/>
                    <a:pt x="81915" y="8573"/>
                  </a:cubicBezTo>
                  <a:cubicBezTo>
                    <a:pt x="57150" y="15240"/>
                    <a:pt x="34290" y="25718"/>
                    <a:pt x="14288" y="40957"/>
                  </a:cubicBezTo>
                  <a:cubicBezTo>
                    <a:pt x="5715" y="47625"/>
                    <a:pt x="953" y="58102"/>
                    <a:pt x="0" y="68580"/>
                  </a:cubicBezTo>
                  <a:lnTo>
                    <a:pt x="0" y="138113"/>
                  </a:lnTo>
                  <a:lnTo>
                    <a:pt x="278130" y="138113"/>
                  </a:lnTo>
                  <a:close/>
                </a:path>
              </a:pathLst>
            </a:custGeom>
            <a:grpFill/>
            <a:ln w="15875" cap="flat">
              <a:solidFill>
                <a:schemeClr val="accent1"/>
              </a:solidFill>
              <a:prstDash val="solid"/>
              <a:miter/>
            </a:ln>
          </p:spPr>
          <p:txBody>
            <a:bodyPr rtlCol="0" anchor="ctr"/>
            <a:lstStyle/>
            <a:p>
              <a:endParaRPr lang="zh-CN" altLang="en-US"/>
            </a:p>
          </p:txBody>
        </p:sp>
        <p:sp>
          <p:nvSpPr>
            <p:cNvPr id="287" name="图形 68" descr="视频博客 纯色填充"/>
            <p:cNvSpPr/>
            <p:nvPr/>
          </p:nvSpPr>
          <p:spPr>
            <a:xfrm>
              <a:off x="8977190" y="5529262"/>
              <a:ext cx="199316" cy="183832"/>
            </a:xfrm>
            <a:custGeom>
              <a:avLst/>
              <a:gdLst>
                <a:gd name="connsiteX0" fmla="*/ 189669 w 199316"/>
                <a:gd name="connsiteY0" fmla="*/ 0 h 183832"/>
                <a:gd name="connsiteX1" fmla="*/ 199194 w 199316"/>
                <a:gd name="connsiteY1" fmla="*/ 10478 h 183832"/>
                <a:gd name="connsiteX2" fmla="*/ 199194 w 199316"/>
                <a:gd name="connsiteY2" fmla="*/ 132398 h 183832"/>
                <a:gd name="connsiteX3" fmla="*/ 199194 w 199316"/>
                <a:gd name="connsiteY3" fmla="*/ 132398 h 183832"/>
                <a:gd name="connsiteX4" fmla="*/ 189669 w 199316"/>
                <a:gd name="connsiteY4" fmla="*/ 142875 h 183832"/>
                <a:gd name="connsiteX5" fmla="*/ 159189 w 199316"/>
                <a:gd name="connsiteY5" fmla="*/ 142875 h 183832"/>
                <a:gd name="connsiteX6" fmla="*/ 159189 w 199316"/>
                <a:gd name="connsiteY6" fmla="*/ 183833 h 183832"/>
                <a:gd name="connsiteX7" fmla="*/ 119184 w 199316"/>
                <a:gd name="connsiteY7" fmla="*/ 141923 h 183832"/>
                <a:gd name="connsiteX8" fmla="*/ 9647 w 199316"/>
                <a:gd name="connsiteY8" fmla="*/ 141923 h 183832"/>
                <a:gd name="connsiteX9" fmla="*/ 9647 w 199316"/>
                <a:gd name="connsiteY9" fmla="*/ 141923 h 183832"/>
                <a:gd name="connsiteX10" fmla="*/ 122 w 199316"/>
                <a:gd name="connsiteY10" fmla="*/ 131445 h 183832"/>
                <a:gd name="connsiteX11" fmla="*/ 122 w 199316"/>
                <a:gd name="connsiteY11" fmla="*/ 10478 h 183832"/>
                <a:gd name="connsiteX12" fmla="*/ 122 w 199316"/>
                <a:gd name="connsiteY12" fmla="*/ 10478 h 183832"/>
                <a:gd name="connsiteX13" fmla="*/ 10599 w 199316"/>
                <a:gd name="connsiteY13" fmla="*/ 0 h 183832"/>
                <a:gd name="connsiteX14" fmla="*/ 189669 w 199316"/>
                <a:gd name="connsiteY14" fmla="*/ 0 h 183832"/>
                <a:gd name="connsiteX15" fmla="*/ 189669 w 199316"/>
                <a:gd name="connsiteY15"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9316" h="183832">
                  <a:moveTo>
                    <a:pt x="189669" y="0"/>
                  </a:moveTo>
                  <a:cubicBezTo>
                    <a:pt x="195384" y="0"/>
                    <a:pt x="200147" y="4763"/>
                    <a:pt x="199194" y="10478"/>
                  </a:cubicBezTo>
                  <a:lnTo>
                    <a:pt x="199194" y="132398"/>
                  </a:lnTo>
                  <a:lnTo>
                    <a:pt x="199194" y="132398"/>
                  </a:lnTo>
                  <a:cubicBezTo>
                    <a:pt x="199194" y="138113"/>
                    <a:pt x="194432" y="142875"/>
                    <a:pt x="189669" y="142875"/>
                  </a:cubicBezTo>
                  <a:lnTo>
                    <a:pt x="159189" y="142875"/>
                  </a:lnTo>
                  <a:lnTo>
                    <a:pt x="159189" y="183833"/>
                  </a:lnTo>
                  <a:lnTo>
                    <a:pt x="119184" y="141923"/>
                  </a:lnTo>
                  <a:lnTo>
                    <a:pt x="9647" y="141923"/>
                  </a:lnTo>
                  <a:lnTo>
                    <a:pt x="9647" y="141923"/>
                  </a:lnTo>
                  <a:cubicBezTo>
                    <a:pt x="3932" y="141923"/>
                    <a:pt x="-831" y="137160"/>
                    <a:pt x="122" y="131445"/>
                  </a:cubicBezTo>
                  <a:lnTo>
                    <a:pt x="122" y="10478"/>
                  </a:lnTo>
                  <a:lnTo>
                    <a:pt x="122" y="10478"/>
                  </a:lnTo>
                  <a:cubicBezTo>
                    <a:pt x="122" y="4763"/>
                    <a:pt x="4884" y="0"/>
                    <a:pt x="10599" y="0"/>
                  </a:cubicBezTo>
                  <a:lnTo>
                    <a:pt x="189669" y="0"/>
                  </a:lnTo>
                  <a:lnTo>
                    <a:pt x="189669" y="0"/>
                  </a:lnTo>
                  <a:close/>
                </a:path>
              </a:pathLst>
            </a:custGeom>
            <a:grpFill/>
            <a:ln w="15875" cap="flat">
              <a:solidFill>
                <a:schemeClr val="accent1"/>
              </a:solidFill>
              <a:prstDash val="solid"/>
              <a:miter/>
            </a:ln>
          </p:spPr>
          <p:txBody>
            <a:bodyPr rtlCol="0" anchor="ctr"/>
            <a:lstStyle/>
            <a:p>
              <a:endParaRPr lang="zh-CN" altLang="en-US"/>
            </a:p>
          </p:txBody>
        </p:sp>
      </p:grpSp>
      <p:grpSp>
        <p:nvGrpSpPr>
          <p:cNvPr id="288" name="组合 287"/>
          <p:cNvGrpSpPr/>
          <p:nvPr/>
        </p:nvGrpSpPr>
        <p:grpSpPr>
          <a:xfrm>
            <a:off x="10006503" y="5263622"/>
            <a:ext cx="685195" cy="799211"/>
            <a:chOff x="10388088" y="5185643"/>
            <a:chExt cx="752050" cy="877190"/>
          </a:xfrm>
          <a:noFill/>
        </p:grpSpPr>
        <p:sp>
          <p:nvSpPr>
            <p:cNvPr id="289" name="图形 70" descr="风力涡轮机 纯色填充"/>
            <p:cNvSpPr/>
            <p:nvPr/>
          </p:nvSpPr>
          <p:spPr>
            <a:xfrm>
              <a:off x="10512609" y="5551627"/>
              <a:ext cx="200024" cy="511206"/>
            </a:xfrm>
            <a:custGeom>
              <a:avLst/>
              <a:gdLst>
                <a:gd name="connsiteX0" fmla="*/ 112709 w 200024"/>
                <a:gd name="connsiteY0" fmla="*/ 0 h 511206"/>
                <a:gd name="connsiteX1" fmla="*/ 61436 w 200024"/>
                <a:gd name="connsiteY1" fmla="*/ 36995 h 511206"/>
                <a:gd name="connsiteX2" fmla="*/ 39976 w 200024"/>
                <a:gd name="connsiteY2" fmla="*/ 473107 h 511206"/>
                <a:gd name="connsiteX3" fmla="*/ 0 w 200024"/>
                <a:gd name="connsiteY3" fmla="*/ 473107 h 511206"/>
                <a:gd name="connsiteX4" fmla="*/ 0 w 200024"/>
                <a:gd name="connsiteY4" fmla="*/ 511207 h 511206"/>
                <a:gd name="connsiteX5" fmla="*/ 38100 w 200024"/>
                <a:gd name="connsiteY5" fmla="*/ 511207 h 511206"/>
                <a:gd name="connsiteX6" fmla="*/ 161925 w 200024"/>
                <a:gd name="connsiteY6" fmla="*/ 511207 h 511206"/>
                <a:gd name="connsiteX7" fmla="*/ 200025 w 200024"/>
                <a:gd name="connsiteY7" fmla="*/ 511207 h 511206"/>
                <a:gd name="connsiteX8" fmla="*/ 200025 w 200024"/>
                <a:gd name="connsiteY8" fmla="*/ 473107 h 511206"/>
                <a:gd name="connsiteX9" fmla="*/ 159429 w 200024"/>
                <a:gd name="connsiteY9" fmla="*/ 473107 h 511206"/>
                <a:gd name="connsiteX10" fmla="*/ 128616 w 200024"/>
                <a:gd name="connsiteY10" fmla="*/ 3277 h 511206"/>
                <a:gd name="connsiteX11" fmla="*/ 112709 w 200024"/>
                <a:gd name="connsiteY11" fmla="*/ 0 h 51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4" h="511206">
                  <a:moveTo>
                    <a:pt x="112709" y="0"/>
                  </a:moveTo>
                  <a:lnTo>
                    <a:pt x="61436" y="36995"/>
                  </a:lnTo>
                  <a:lnTo>
                    <a:pt x="39976" y="473107"/>
                  </a:lnTo>
                  <a:lnTo>
                    <a:pt x="0" y="473107"/>
                  </a:lnTo>
                  <a:lnTo>
                    <a:pt x="0" y="511207"/>
                  </a:lnTo>
                  <a:lnTo>
                    <a:pt x="38100" y="511207"/>
                  </a:lnTo>
                  <a:lnTo>
                    <a:pt x="161925" y="511207"/>
                  </a:lnTo>
                  <a:lnTo>
                    <a:pt x="200025" y="511207"/>
                  </a:lnTo>
                  <a:lnTo>
                    <a:pt x="200025" y="473107"/>
                  </a:lnTo>
                  <a:lnTo>
                    <a:pt x="159429" y="473107"/>
                  </a:lnTo>
                  <a:lnTo>
                    <a:pt x="128616" y="3277"/>
                  </a:lnTo>
                  <a:lnTo>
                    <a:pt x="112709" y="0"/>
                  </a:lnTo>
                  <a:close/>
                </a:path>
              </a:pathLst>
            </a:custGeom>
            <a:grpFill/>
            <a:ln w="15875" cap="flat">
              <a:solidFill>
                <a:schemeClr val="accent1"/>
              </a:solidFill>
              <a:prstDash val="solid"/>
              <a:miter/>
            </a:ln>
          </p:spPr>
          <p:txBody>
            <a:bodyPr rtlCol="0" anchor="ctr"/>
            <a:lstStyle/>
            <a:p>
              <a:endParaRPr lang="zh-CN" altLang="en-US"/>
            </a:p>
          </p:txBody>
        </p:sp>
        <p:sp>
          <p:nvSpPr>
            <p:cNvPr id="290" name="图形 70" descr="风力涡轮机 纯色填充"/>
            <p:cNvSpPr/>
            <p:nvPr/>
          </p:nvSpPr>
          <p:spPr>
            <a:xfrm>
              <a:off x="10533787" y="5186310"/>
              <a:ext cx="105218" cy="253217"/>
            </a:xfrm>
            <a:custGeom>
              <a:avLst/>
              <a:gdLst>
                <a:gd name="connsiteX0" fmla="*/ 23084 w 105218"/>
                <a:gd name="connsiteY0" fmla="*/ 246855 h 253217"/>
                <a:gd name="connsiteX1" fmla="*/ 27532 w 105218"/>
                <a:gd name="connsiteY1" fmla="*/ 253217 h 253217"/>
                <a:gd name="connsiteX2" fmla="*/ 36857 w 105218"/>
                <a:gd name="connsiteY2" fmla="*/ 241864 h 253217"/>
                <a:gd name="connsiteX3" fmla="*/ 103313 w 105218"/>
                <a:gd name="connsiteY3" fmla="*/ 236149 h 253217"/>
                <a:gd name="connsiteX4" fmla="*/ 105218 w 105218"/>
                <a:gd name="connsiteY4" fmla="*/ 227881 h 253217"/>
                <a:gd name="connsiteX5" fmla="*/ 33504 w 105218"/>
                <a:gd name="connsiteY5" fmla="*/ 12016 h 253217"/>
                <a:gd name="connsiteX6" fmla="*/ 12012 w 105218"/>
                <a:gd name="connsiteY6" fmla="*/ 791 h 253217"/>
                <a:gd name="connsiteX7" fmla="*/ 119 w 105218"/>
                <a:gd name="connsiteY7" fmla="*/ 19160 h 25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18" h="253217">
                  <a:moveTo>
                    <a:pt x="23084" y="246855"/>
                  </a:moveTo>
                  <a:lnTo>
                    <a:pt x="27532" y="253217"/>
                  </a:lnTo>
                  <a:cubicBezTo>
                    <a:pt x="30111" y="249027"/>
                    <a:pt x="33248" y="245208"/>
                    <a:pt x="36857" y="241864"/>
                  </a:cubicBezTo>
                  <a:cubicBezTo>
                    <a:pt x="55214" y="225254"/>
                    <a:pt x="82391" y="222917"/>
                    <a:pt x="103313" y="236149"/>
                  </a:cubicBezTo>
                  <a:lnTo>
                    <a:pt x="105218" y="227881"/>
                  </a:lnTo>
                  <a:lnTo>
                    <a:pt x="33504" y="12016"/>
                  </a:lnTo>
                  <a:cubicBezTo>
                    <a:pt x="30669" y="2981"/>
                    <a:pt x="21047" y="-2044"/>
                    <a:pt x="12012" y="791"/>
                  </a:cubicBezTo>
                  <a:cubicBezTo>
                    <a:pt x="4148" y="3259"/>
                    <a:pt x="-848" y="10974"/>
                    <a:pt x="119" y="19160"/>
                  </a:cubicBezTo>
                  <a:close/>
                </a:path>
              </a:pathLst>
            </a:custGeom>
            <a:grpFill/>
            <a:ln w="15875" cap="flat">
              <a:solidFill>
                <a:schemeClr val="accent1"/>
              </a:solidFill>
              <a:prstDash val="solid"/>
              <a:miter/>
            </a:ln>
          </p:spPr>
          <p:txBody>
            <a:bodyPr rtlCol="0" anchor="ctr"/>
            <a:lstStyle/>
            <a:p>
              <a:endParaRPr lang="zh-CN" altLang="en-US"/>
            </a:p>
          </p:txBody>
        </p:sp>
        <p:sp>
          <p:nvSpPr>
            <p:cNvPr id="291" name="图形 70" descr="风力涡轮机 纯色填充"/>
            <p:cNvSpPr/>
            <p:nvPr/>
          </p:nvSpPr>
          <p:spPr>
            <a:xfrm>
              <a:off x="10633128" y="5446214"/>
              <a:ext cx="252232" cy="125876"/>
            </a:xfrm>
            <a:custGeom>
              <a:avLst/>
              <a:gdLst>
                <a:gd name="connsiteX0" fmla="*/ 241783 w 252232"/>
                <a:gd name="connsiteY0" fmla="*/ 92945 h 125876"/>
                <a:gd name="connsiteX1" fmla="*/ 35376 w 252232"/>
                <a:gd name="connsiteY1" fmla="*/ 0 h 125876"/>
                <a:gd name="connsiteX2" fmla="*/ 25156 w 252232"/>
                <a:gd name="connsiteY2" fmla="*/ 1133 h 125876"/>
                <a:gd name="connsiteX3" fmla="*/ 0 w 252232"/>
                <a:gd name="connsiteY3" fmla="*/ 72009 h 125876"/>
                <a:gd name="connsiteX4" fmla="*/ 9820 w 252232"/>
                <a:gd name="connsiteY4" fmla="*/ 79896 h 125876"/>
                <a:gd name="connsiteX5" fmla="*/ 231277 w 252232"/>
                <a:gd name="connsiteY5" fmla="*/ 125444 h 125876"/>
                <a:gd name="connsiteX6" fmla="*/ 251802 w 252232"/>
                <a:gd name="connsiteY6" fmla="*/ 112536 h 125876"/>
                <a:gd name="connsiteX7" fmla="*/ 241783 w 252232"/>
                <a:gd name="connsiteY7" fmla="*/ 92945 h 12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32" h="125876">
                  <a:moveTo>
                    <a:pt x="241783" y="92945"/>
                  </a:moveTo>
                  <a:lnTo>
                    <a:pt x="35376" y="0"/>
                  </a:lnTo>
                  <a:lnTo>
                    <a:pt x="25156" y="1133"/>
                  </a:lnTo>
                  <a:cubicBezTo>
                    <a:pt x="37257" y="27677"/>
                    <a:pt x="26128" y="59034"/>
                    <a:pt x="0" y="72009"/>
                  </a:cubicBezTo>
                  <a:lnTo>
                    <a:pt x="9820" y="79896"/>
                  </a:lnTo>
                  <a:lnTo>
                    <a:pt x="231277" y="125444"/>
                  </a:lnTo>
                  <a:cubicBezTo>
                    <a:pt x="240509" y="127547"/>
                    <a:pt x="249698" y="121769"/>
                    <a:pt x="251802" y="112536"/>
                  </a:cubicBezTo>
                  <a:cubicBezTo>
                    <a:pt x="253646" y="104441"/>
                    <a:pt x="249425" y="96188"/>
                    <a:pt x="241783" y="92945"/>
                  </a:cubicBezTo>
                  <a:close/>
                </a:path>
              </a:pathLst>
            </a:custGeom>
            <a:grpFill/>
            <a:ln w="15875" cap="flat">
              <a:solidFill>
                <a:schemeClr val="accent1"/>
              </a:solidFill>
              <a:prstDash val="solid"/>
              <a:miter/>
            </a:ln>
          </p:spPr>
          <p:txBody>
            <a:bodyPr rtlCol="0" anchor="ctr"/>
            <a:lstStyle/>
            <a:p>
              <a:endParaRPr lang="zh-CN" altLang="en-US"/>
            </a:p>
          </p:txBody>
        </p:sp>
        <p:sp>
          <p:nvSpPr>
            <p:cNvPr id="292" name="图形 70" descr="风力涡轮机 纯色填充"/>
            <p:cNvSpPr/>
            <p:nvPr/>
          </p:nvSpPr>
          <p:spPr>
            <a:xfrm>
              <a:off x="10388088" y="5470264"/>
              <a:ext cx="216227" cy="200719"/>
            </a:xfrm>
            <a:custGeom>
              <a:avLst/>
              <a:gdLst>
                <a:gd name="connsiteX0" fmla="*/ 216228 w 216227"/>
                <a:gd name="connsiteY0" fmla="*/ 54169 h 200719"/>
                <a:gd name="connsiteX1" fmla="*/ 164555 w 216227"/>
                <a:gd name="connsiteY1" fmla="*/ 0 h 200719"/>
                <a:gd name="connsiteX2" fmla="*/ 154077 w 216227"/>
                <a:gd name="connsiteY2" fmla="*/ 3591 h 200719"/>
                <a:gd name="connsiteX3" fmla="*/ 4468 w 216227"/>
                <a:gd name="connsiteY3" fmla="*/ 172031 h 200719"/>
                <a:gd name="connsiteX4" fmla="*/ 5602 w 216227"/>
                <a:gd name="connsiteY4" fmla="*/ 196251 h 200719"/>
                <a:gd name="connsiteX5" fmla="*/ 27328 w 216227"/>
                <a:gd name="connsiteY5" fmla="*/ 197368 h 200719"/>
                <a:gd name="connsiteX6" fmla="*/ 211732 w 216227"/>
                <a:gd name="connsiteY6" fmla="*/ 64570 h 20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27" h="200719">
                  <a:moveTo>
                    <a:pt x="216228" y="54169"/>
                  </a:moveTo>
                  <a:cubicBezTo>
                    <a:pt x="187415" y="52563"/>
                    <a:pt x="164801" y="28857"/>
                    <a:pt x="164555" y="0"/>
                  </a:cubicBezTo>
                  <a:lnTo>
                    <a:pt x="154077" y="3591"/>
                  </a:lnTo>
                  <a:lnTo>
                    <a:pt x="4468" y="172031"/>
                  </a:lnTo>
                  <a:cubicBezTo>
                    <a:pt x="-1907" y="179033"/>
                    <a:pt x="-1399" y="189876"/>
                    <a:pt x="5602" y="196251"/>
                  </a:cubicBezTo>
                  <a:cubicBezTo>
                    <a:pt x="11651" y="201759"/>
                    <a:pt x="20747" y="202226"/>
                    <a:pt x="27328" y="197368"/>
                  </a:cubicBezTo>
                  <a:lnTo>
                    <a:pt x="211732" y="64570"/>
                  </a:lnTo>
                  <a:close/>
                </a:path>
              </a:pathLst>
            </a:custGeom>
            <a:grpFill/>
            <a:ln w="15875" cap="flat">
              <a:solidFill>
                <a:schemeClr val="accent1"/>
              </a:solidFill>
              <a:prstDash val="solid"/>
              <a:miter/>
            </a:ln>
          </p:spPr>
          <p:txBody>
            <a:bodyPr rtlCol="0" anchor="ctr"/>
            <a:lstStyle/>
            <a:p>
              <a:endParaRPr lang="zh-CN" altLang="en-US"/>
            </a:p>
          </p:txBody>
        </p:sp>
        <p:sp>
          <p:nvSpPr>
            <p:cNvPr id="293" name="图形 70" descr="风力涡轮机 纯色填充"/>
            <p:cNvSpPr/>
            <p:nvPr/>
          </p:nvSpPr>
          <p:spPr>
            <a:xfrm>
              <a:off x="10580975" y="5442468"/>
              <a:ext cx="53549" cy="53550"/>
            </a:xfrm>
            <a:custGeom>
              <a:avLst/>
              <a:gdLst>
                <a:gd name="connsiteX0" fmla="*/ 8815 w 53549"/>
                <a:gd name="connsiteY0" fmla="*/ 6917 h 53550"/>
                <a:gd name="connsiteX1" fmla="*/ 6917 w 53549"/>
                <a:gd name="connsiteY1" fmla="*/ 44735 h 53550"/>
                <a:gd name="connsiteX2" fmla="*/ 44735 w 53549"/>
                <a:gd name="connsiteY2" fmla="*/ 46633 h 53550"/>
                <a:gd name="connsiteX3" fmla="*/ 46639 w 53549"/>
                <a:gd name="connsiteY3" fmla="*/ 8822 h 53550"/>
                <a:gd name="connsiteX4" fmla="*/ 8822 w 53549"/>
                <a:gd name="connsiteY4" fmla="*/ 6911 h 53550"/>
                <a:gd name="connsiteX5" fmla="*/ 8815 w 53549"/>
                <a:gd name="connsiteY5" fmla="*/ 6917 h 5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49" h="53550">
                  <a:moveTo>
                    <a:pt x="8815" y="6917"/>
                  </a:moveTo>
                  <a:cubicBezTo>
                    <a:pt x="-2152" y="16836"/>
                    <a:pt x="-3002" y="33767"/>
                    <a:pt x="6917" y="44735"/>
                  </a:cubicBezTo>
                  <a:cubicBezTo>
                    <a:pt x="16836" y="55702"/>
                    <a:pt x="33768" y="56552"/>
                    <a:pt x="44735" y="46633"/>
                  </a:cubicBezTo>
                  <a:cubicBezTo>
                    <a:pt x="55699" y="36716"/>
                    <a:pt x="56552" y="19790"/>
                    <a:pt x="46639" y="8822"/>
                  </a:cubicBezTo>
                  <a:cubicBezTo>
                    <a:pt x="36723" y="-2149"/>
                    <a:pt x="19793" y="-3004"/>
                    <a:pt x="8822" y="6911"/>
                  </a:cubicBezTo>
                  <a:cubicBezTo>
                    <a:pt x="8820" y="6913"/>
                    <a:pt x="8817" y="6915"/>
                    <a:pt x="8815" y="6917"/>
                  </a:cubicBezTo>
                  <a:close/>
                </a:path>
              </a:pathLst>
            </a:custGeom>
            <a:grpFill/>
            <a:ln w="15875" cap="flat">
              <a:solidFill>
                <a:schemeClr val="accent1"/>
              </a:solidFill>
              <a:prstDash val="solid"/>
              <a:miter/>
            </a:ln>
          </p:spPr>
          <p:txBody>
            <a:bodyPr rtlCol="0" anchor="ctr"/>
            <a:lstStyle/>
            <a:p>
              <a:endParaRPr lang="zh-CN" altLang="en-US"/>
            </a:p>
          </p:txBody>
        </p:sp>
        <p:sp>
          <p:nvSpPr>
            <p:cNvPr id="294" name="图形 70" descr="风力涡轮机 纯色填充"/>
            <p:cNvSpPr/>
            <p:nvPr/>
          </p:nvSpPr>
          <p:spPr>
            <a:xfrm>
              <a:off x="10922184" y="5448623"/>
              <a:ext cx="142875" cy="433235"/>
            </a:xfrm>
            <a:custGeom>
              <a:avLst/>
              <a:gdLst>
                <a:gd name="connsiteX0" fmla="*/ 46730 w 142875"/>
                <a:gd name="connsiteY0" fmla="*/ 0 h 433235"/>
                <a:gd name="connsiteX1" fmla="*/ 28994 w 142875"/>
                <a:gd name="connsiteY1" fmla="*/ 404660 h 433235"/>
                <a:gd name="connsiteX2" fmla="*/ 0 w 142875"/>
                <a:gd name="connsiteY2" fmla="*/ 404660 h 433235"/>
                <a:gd name="connsiteX3" fmla="*/ 0 w 142875"/>
                <a:gd name="connsiteY3" fmla="*/ 433235 h 433235"/>
                <a:gd name="connsiteX4" fmla="*/ 142875 w 142875"/>
                <a:gd name="connsiteY4" fmla="*/ 433235 h 433235"/>
                <a:gd name="connsiteX5" fmla="*/ 142875 w 142875"/>
                <a:gd name="connsiteY5" fmla="*/ 404660 h 433235"/>
                <a:gd name="connsiteX6" fmla="*/ 113890 w 142875"/>
                <a:gd name="connsiteY6" fmla="*/ 404660 h 433235"/>
                <a:gd name="connsiteX7" fmla="*/ 98555 w 142875"/>
                <a:gd name="connsiteY7" fmla="*/ 51968 h 433235"/>
                <a:gd name="connsiteX8" fmla="*/ 46730 w 142875"/>
                <a:gd name="connsiteY8" fmla="*/ 0 h 43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5" h="433235">
                  <a:moveTo>
                    <a:pt x="46730" y="0"/>
                  </a:moveTo>
                  <a:lnTo>
                    <a:pt x="28994" y="404660"/>
                  </a:lnTo>
                  <a:lnTo>
                    <a:pt x="0" y="404660"/>
                  </a:lnTo>
                  <a:lnTo>
                    <a:pt x="0" y="433235"/>
                  </a:lnTo>
                  <a:lnTo>
                    <a:pt x="142875" y="433235"/>
                  </a:lnTo>
                  <a:lnTo>
                    <a:pt x="142875" y="404660"/>
                  </a:lnTo>
                  <a:lnTo>
                    <a:pt x="113890" y="404660"/>
                  </a:lnTo>
                  <a:lnTo>
                    <a:pt x="98555" y="51968"/>
                  </a:lnTo>
                  <a:lnTo>
                    <a:pt x="46730" y="0"/>
                  </a:lnTo>
                  <a:close/>
                </a:path>
              </a:pathLst>
            </a:custGeom>
            <a:grpFill/>
            <a:ln w="15875" cap="flat">
              <a:solidFill>
                <a:schemeClr val="accent1"/>
              </a:solidFill>
              <a:prstDash val="solid"/>
              <a:miter/>
            </a:ln>
          </p:spPr>
          <p:txBody>
            <a:bodyPr rtlCol="0" anchor="ctr"/>
            <a:lstStyle/>
            <a:p>
              <a:endParaRPr lang="zh-CN" altLang="en-US"/>
            </a:p>
          </p:txBody>
        </p:sp>
        <p:sp>
          <p:nvSpPr>
            <p:cNvPr id="295" name="图形 70" descr="风力涡轮机 纯色填充"/>
            <p:cNvSpPr/>
            <p:nvPr/>
          </p:nvSpPr>
          <p:spPr>
            <a:xfrm>
              <a:off x="10772448" y="5369775"/>
              <a:ext cx="200027" cy="71174"/>
            </a:xfrm>
            <a:custGeom>
              <a:avLst/>
              <a:gdLst>
                <a:gd name="connsiteX0" fmla="*/ 13661 w 200027"/>
                <a:gd name="connsiteY0" fmla="*/ 71171 h 71174"/>
                <a:gd name="connsiteX1" fmla="*/ 189693 w 200027"/>
                <a:gd name="connsiteY1" fmla="*/ 64065 h 71174"/>
                <a:gd name="connsiteX2" fmla="*/ 200027 w 200027"/>
                <a:gd name="connsiteY2" fmla="*/ 57302 h 71174"/>
                <a:gd name="connsiteX3" fmla="*/ 190222 w 200027"/>
                <a:gd name="connsiteY3" fmla="*/ 4827 h 71174"/>
                <a:gd name="connsiteX4" fmla="*/ 191064 w 200027"/>
                <a:gd name="connsiteY4" fmla="*/ 3648 h 71174"/>
                <a:gd name="connsiteX5" fmla="*/ 191369 w 200027"/>
                <a:gd name="connsiteY5" fmla="*/ 3315 h 71174"/>
                <a:gd name="connsiteX6" fmla="*/ 178491 w 200027"/>
                <a:gd name="connsiteY6" fmla="*/ 0 h 71174"/>
                <a:gd name="connsiteX7" fmla="*/ 9718 w 200027"/>
                <a:gd name="connsiteY7" fmla="*/ 45006 h 71174"/>
                <a:gd name="connsiteX8" fmla="*/ 504 w 200027"/>
                <a:gd name="connsiteY8" fmla="*/ 61460 h 71174"/>
                <a:gd name="connsiteX9" fmla="*/ 13661 w 200027"/>
                <a:gd name="connsiteY9" fmla="*/ 71171 h 7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7" h="71174">
                  <a:moveTo>
                    <a:pt x="13661" y="71171"/>
                  </a:moveTo>
                  <a:lnTo>
                    <a:pt x="189693" y="64065"/>
                  </a:lnTo>
                  <a:lnTo>
                    <a:pt x="200027" y="57302"/>
                  </a:lnTo>
                  <a:cubicBezTo>
                    <a:pt x="182829" y="45519"/>
                    <a:pt x="178440" y="22026"/>
                    <a:pt x="190222" y="4827"/>
                  </a:cubicBezTo>
                  <a:cubicBezTo>
                    <a:pt x="190496" y="4429"/>
                    <a:pt x="190777" y="4036"/>
                    <a:pt x="191064" y="3648"/>
                  </a:cubicBezTo>
                  <a:cubicBezTo>
                    <a:pt x="191150" y="3534"/>
                    <a:pt x="191274" y="3439"/>
                    <a:pt x="191369" y="3315"/>
                  </a:cubicBezTo>
                  <a:lnTo>
                    <a:pt x="178491" y="0"/>
                  </a:lnTo>
                  <a:lnTo>
                    <a:pt x="9718" y="45006"/>
                  </a:lnTo>
                  <a:cubicBezTo>
                    <a:pt x="2629" y="47005"/>
                    <a:pt x="-1495" y="54373"/>
                    <a:pt x="504" y="61460"/>
                  </a:cubicBezTo>
                  <a:cubicBezTo>
                    <a:pt x="2158" y="67322"/>
                    <a:pt x="7573" y="71318"/>
                    <a:pt x="13661" y="71171"/>
                  </a:cubicBezTo>
                  <a:close/>
                </a:path>
              </a:pathLst>
            </a:custGeom>
            <a:grpFill/>
            <a:ln w="15875" cap="flat">
              <a:solidFill>
                <a:schemeClr val="accent1"/>
              </a:solidFill>
              <a:prstDash val="solid"/>
              <a:miter/>
            </a:ln>
          </p:spPr>
          <p:txBody>
            <a:bodyPr rtlCol="0" anchor="ctr"/>
            <a:lstStyle/>
            <a:p>
              <a:endParaRPr lang="zh-CN" altLang="en-US"/>
            </a:p>
          </p:txBody>
        </p:sp>
        <p:sp>
          <p:nvSpPr>
            <p:cNvPr id="296" name="图形 70" descr="风力涡轮机 纯色填充"/>
            <p:cNvSpPr/>
            <p:nvPr/>
          </p:nvSpPr>
          <p:spPr>
            <a:xfrm>
              <a:off x="10977838" y="5185643"/>
              <a:ext cx="107511" cy="196095"/>
            </a:xfrm>
            <a:custGeom>
              <a:avLst/>
              <a:gdLst>
                <a:gd name="connsiteX0" fmla="*/ 10668 w 107511"/>
                <a:gd name="connsiteY0" fmla="*/ 172712 h 196095"/>
                <a:gd name="connsiteX1" fmla="*/ 16383 w 107511"/>
                <a:gd name="connsiteY1" fmla="*/ 172283 h 196095"/>
                <a:gd name="connsiteX2" fmla="*/ 51530 w 107511"/>
                <a:gd name="connsiteY2" fmla="*/ 196096 h 196095"/>
                <a:gd name="connsiteX3" fmla="*/ 61227 w 107511"/>
                <a:gd name="connsiteY3" fmla="*/ 186847 h 196095"/>
                <a:gd name="connsiteX4" fmla="*/ 107099 w 107511"/>
                <a:gd name="connsiteY4" fmla="*/ 16616 h 196095"/>
                <a:gd name="connsiteX5" fmla="*/ 97454 w 107511"/>
                <a:gd name="connsiteY5" fmla="*/ 411 h 196095"/>
                <a:gd name="connsiteX6" fmla="*/ 82458 w 107511"/>
                <a:gd name="connsiteY6" fmla="*/ 6968 h 196095"/>
                <a:gd name="connsiteX7" fmla="*/ 0 w 107511"/>
                <a:gd name="connsiteY7" fmla="*/ 164073 h 196095"/>
                <a:gd name="connsiteX8" fmla="*/ 314 w 107511"/>
                <a:gd name="connsiteY8" fmla="*/ 176017 h 196095"/>
                <a:gd name="connsiteX9" fmla="*/ 10668 w 107511"/>
                <a:gd name="connsiteY9" fmla="*/ 172712 h 19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511" h="196095">
                  <a:moveTo>
                    <a:pt x="10668" y="172712"/>
                  </a:moveTo>
                  <a:cubicBezTo>
                    <a:pt x="12560" y="172424"/>
                    <a:pt x="14470" y="172282"/>
                    <a:pt x="16383" y="172283"/>
                  </a:cubicBezTo>
                  <a:cubicBezTo>
                    <a:pt x="31832" y="172397"/>
                    <a:pt x="45696" y="181790"/>
                    <a:pt x="51530" y="196096"/>
                  </a:cubicBezTo>
                  <a:lnTo>
                    <a:pt x="61227" y="186847"/>
                  </a:lnTo>
                  <a:lnTo>
                    <a:pt x="107099" y="16616"/>
                  </a:lnTo>
                  <a:cubicBezTo>
                    <a:pt x="108911" y="9478"/>
                    <a:pt x="104592" y="2223"/>
                    <a:pt x="97454" y="411"/>
                  </a:cubicBezTo>
                  <a:cubicBezTo>
                    <a:pt x="91544" y="-1089"/>
                    <a:pt x="85370" y="1611"/>
                    <a:pt x="82458" y="6968"/>
                  </a:cubicBezTo>
                  <a:lnTo>
                    <a:pt x="0" y="164073"/>
                  </a:lnTo>
                  <a:lnTo>
                    <a:pt x="314" y="176017"/>
                  </a:lnTo>
                  <a:cubicBezTo>
                    <a:pt x="3588" y="174423"/>
                    <a:pt x="7075" y="173309"/>
                    <a:pt x="10668" y="172712"/>
                  </a:cubicBezTo>
                  <a:close/>
                </a:path>
              </a:pathLst>
            </a:custGeom>
            <a:grpFill/>
            <a:ln w="15875" cap="flat">
              <a:solidFill>
                <a:schemeClr val="accent1"/>
              </a:solidFill>
              <a:prstDash val="solid"/>
              <a:miter/>
            </a:ln>
          </p:spPr>
          <p:txBody>
            <a:bodyPr rtlCol="0" anchor="ctr"/>
            <a:lstStyle/>
            <a:p>
              <a:endParaRPr lang="zh-CN" altLang="en-US"/>
            </a:p>
          </p:txBody>
        </p:sp>
        <p:sp>
          <p:nvSpPr>
            <p:cNvPr id="297" name="图形 70" descr="风力涡轮机 纯色填充"/>
            <p:cNvSpPr/>
            <p:nvPr/>
          </p:nvSpPr>
          <p:spPr>
            <a:xfrm>
              <a:off x="10989735" y="5399465"/>
              <a:ext cx="150403" cy="174846"/>
            </a:xfrm>
            <a:custGeom>
              <a:avLst/>
              <a:gdLst>
                <a:gd name="connsiteX0" fmla="*/ 148552 w 150403"/>
                <a:gd name="connsiteY0" fmla="*/ 154734 h 174846"/>
                <a:gd name="connsiteX1" fmla="*/ 54740 w 150403"/>
                <a:gd name="connsiteY1" fmla="*/ 6401 h 174846"/>
                <a:gd name="connsiteX2" fmla="*/ 42358 w 150403"/>
                <a:gd name="connsiteY2" fmla="*/ 0 h 174846"/>
                <a:gd name="connsiteX3" fmla="*/ 10239 w 150403"/>
                <a:gd name="connsiteY3" fmla="*/ 34233 h 174846"/>
                <a:gd name="connsiteX4" fmla="*/ 4524 w 150403"/>
                <a:gd name="connsiteY4" fmla="*/ 34661 h 174846"/>
                <a:gd name="connsiteX5" fmla="*/ 0 w 150403"/>
                <a:gd name="connsiteY5" fmla="*/ 34242 h 174846"/>
                <a:gd name="connsiteX6" fmla="*/ 4143 w 150403"/>
                <a:gd name="connsiteY6" fmla="*/ 47149 h 174846"/>
                <a:gd name="connsiteX7" fmla="*/ 127968 w 150403"/>
                <a:gd name="connsiteY7" fmla="*/ 171260 h 174846"/>
                <a:gd name="connsiteX8" fmla="*/ 146815 w 150403"/>
                <a:gd name="connsiteY8" fmla="*/ 170612 h 174846"/>
                <a:gd name="connsiteX9" fmla="*/ 148552 w 150403"/>
                <a:gd name="connsiteY9" fmla="*/ 154734 h 17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403" h="174846">
                  <a:moveTo>
                    <a:pt x="148552" y="154734"/>
                  </a:moveTo>
                  <a:lnTo>
                    <a:pt x="54740" y="6401"/>
                  </a:lnTo>
                  <a:lnTo>
                    <a:pt x="42358" y="0"/>
                  </a:lnTo>
                  <a:cubicBezTo>
                    <a:pt x="40894" y="17482"/>
                    <a:pt x="27593" y="31659"/>
                    <a:pt x="10239" y="34233"/>
                  </a:cubicBezTo>
                  <a:cubicBezTo>
                    <a:pt x="8348" y="34515"/>
                    <a:pt x="6437" y="34659"/>
                    <a:pt x="4524" y="34661"/>
                  </a:cubicBezTo>
                  <a:cubicBezTo>
                    <a:pt x="3009" y="34614"/>
                    <a:pt x="1498" y="34474"/>
                    <a:pt x="0" y="34242"/>
                  </a:cubicBezTo>
                  <a:lnTo>
                    <a:pt x="4143" y="47149"/>
                  </a:lnTo>
                  <a:lnTo>
                    <a:pt x="127968" y="171260"/>
                  </a:lnTo>
                  <a:cubicBezTo>
                    <a:pt x="133352" y="176285"/>
                    <a:pt x="141790" y="175995"/>
                    <a:pt x="146815" y="170612"/>
                  </a:cubicBezTo>
                  <a:cubicBezTo>
                    <a:pt x="150851" y="166289"/>
                    <a:pt x="151557" y="159826"/>
                    <a:pt x="148552" y="154734"/>
                  </a:cubicBezTo>
                  <a:close/>
                </a:path>
              </a:pathLst>
            </a:custGeom>
            <a:grpFill/>
            <a:ln w="15875" cap="flat">
              <a:solidFill>
                <a:schemeClr val="accent1"/>
              </a:solidFill>
              <a:prstDash val="solid"/>
              <a:miter/>
            </a:ln>
          </p:spPr>
          <p:txBody>
            <a:bodyPr rtlCol="0" anchor="ctr"/>
            <a:lstStyle/>
            <a:p>
              <a:endParaRPr lang="zh-CN" altLang="en-US"/>
            </a:p>
          </p:txBody>
        </p:sp>
        <p:sp>
          <p:nvSpPr>
            <p:cNvPr id="298" name="图形 70" descr="风力涡轮机 纯色填充"/>
            <p:cNvSpPr/>
            <p:nvPr/>
          </p:nvSpPr>
          <p:spPr>
            <a:xfrm>
              <a:off x="10975163" y="5376969"/>
              <a:ext cx="38105" cy="38105"/>
            </a:xfrm>
            <a:custGeom>
              <a:avLst/>
              <a:gdLst>
                <a:gd name="connsiteX0" fmla="*/ 21906 w 38105"/>
                <a:gd name="connsiteY0" fmla="*/ 37888 h 38105"/>
                <a:gd name="connsiteX1" fmla="*/ 37888 w 38105"/>
                <a:gd name="connsiteY1" fmla="*/ 16199 h 38105"/>
                <a:gd name="connsiteX2" fmla="*/ 16199 w 38105"/>
                <a:gd name="connsiteY2" fmla="*/ 217 h 38105"/>
                <a:gd name="connsiteX3" fmla="*/ 217 w 38105"/>
                <a:gd name="connsiteY3" fmla="*/ 21905 h 38105"/>
                <a:gd name="connsiteX4" fmla="*/ 21905 w 38105"/>
                <a:gd name="connsiteY4" fmla="*/ 37888 h 38105"/>
                <a:gd name="connsiteX5" fmla="*/ 21906 w 38105"/>
                <a:gd name="connsiteY5" fmla="*/ 37888 h 3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5" h="38105">
                  <a:moveTo>
                    <a:pt x="21906" y="37888"/>
                  </a:moveTo>
                  <a:cubicBezTo>
                    <a:pt x="32308" y="36312"/>
                    <a:pt x="39463" y="26602"/>
                    <a:pt x="37888" y="16199"/>
                  </a:cubicBezTo>
                  <a:cubicBezTo>
                    <a:pt x="36312" y="5797"/>
                    <a:pt x="26602" y="-1358"/>
                    <a:pt x="16199" y="217"/>
                  </a:cubicBezTo>
                  <a:cubicBezTo>
                    <a:pt x="5797" y="1793"/>
                    <a:pt x="-1358" y="11503"/>
                    <a:pt x="217" y="21905"/>
                  </a:cubicBezTo>
                  <a:cubicBezTo>
                    <a:pt x="1793" y="32307"/>
                    <a:pt x="11503" y="39463"/>
                    <a:pt x="21905" y="37888"/>
                  </a:cubicBezTo>
                  <a:cubicBezTo>
                    <a:pt x="21905" y="37888"/>
                    <a:pt x="21906" y="37888"/>
                    <a:pt x="21906" y="37888"/>
                  </a:cubicBezTo>
                  <a:close/>
                </a:path>
              </a:pathLst>
            </a:custGeom>
            <a:grpFill/>
            <a:ln w="15875" cap="flat">
              <a:solidFill>
                <a:schemeClr val="accent1"/>
              </a:solidFill>
              <a:prstDash val="solid"/>
              <a:miter/>
            </a:ln>
          </p:spPr>
          <p:txBody>
            <a:bodyPr rtlCol="0" anchor="ctr"/>
            <a:lstStyle/>
            <a:p>
              <a:endParaRPr lang="zh-CN" alt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椭圆 64"/>
          <p:cNvSpPr/>
          <p:nvPr/>
        </p:nvSpPr>
        <p:spPr>
          <a:xfrm>
            <a:off x="10899924" y="524123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88" y="516055"/>
            <a:ext cx="1757587"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231106"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相关图标</a:t>
            </a:r>
          </a:p>
        </p:txBody>
      </p:sp>
      <p:cxnSp>
        <p:nvCxnSpPr>
          <p:cNvPr id="47" name="直接连接符 46"/>
          <p:cNvCxnSpPr/>
          <p:nvPr/>
        </p:nvCxnSpPr>
        <p:spPr>
          <a:xfrm flipH="1">
            <a:off x="3516320" y="882551"/>
            <a:ext cx="668495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pic>
        <p:nvPicPr>
          <p:cNvPr id="299" name="图形 298" descr="条形图"/>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400" y="1130300"/>
            <a:ext cx="914400" cy="914400"/>
          </a:xfrm>
          <a:prstGeom prst="rect">
            <a:avLst/>
          </a:prstGeom>
        </p:spPr>
      </p:pic>
      <p:pic>
        <p:nvPicPr>
          <p:cNvPr id="300" name="图形 299" descr="条形图 RTL"/>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7680" y="1130300"/>
            <a:ext cx="914400" cy="914400"/>
          </a:xfrm>
          <a:prstGeom prst="rect">
            <a:avLst/>
          </a:prstGeom>
        </p:spPr>
      </p:pic>
      <p:pic>
        <p:nvPicPr>
          <p:cNvPr id="301" name="图形 300" descr="下降趋势条形图"/>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54960" y="1130300"/>
            <a:ext cx="914400" cy="914400"/>
          </a:xfrm>
          <a:prstGeom prst="rect">
            <a:avLst/>
          </a:prstGeom>
        </p:spPr>
      </p:pic>
      <p:pic>
        <p:nvPicPr>
          <p:cNvPr id="302" name="图形 301" descr="下降趋势条形图 RTL"/>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52240" y="1130300"/>
            <a:ext cx="914400" cy="914400"/>
          </a:xfrm>
          <a:prstGeom prst="rect">
            <a:avLst/>
          </a:prstGeom>
        </p:spPr>
      </p:pic>
      <p:pic>
        <p:nvPicPr>
          <p:cNvPr id="303" name="图形 302" descr="上升趋势条形图"/>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49520" y="1130300"/>
            <a:ext cx="914400" cy="914400"/>
          </a:xfrm>
          <a:prstGeom prst="rect">
            <a:avLst/>
          </a:prstGeom>
        </p:spPr>
      </p:pic>
      <p:pic>
        <p:nvPicPr>
          <p:cNvPr id="304" name="图形 303" descr="上升趋势条形图 RTL"/>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46800" y="1130300"/>
            <a:ext cx="914400" cy="914400"/>
          </a:xfrm>
          <a:prstGeom prst="rect">
            <a:avLst/>
          </a:prstGeom>
        </p:spPr>
      </p:pic>
      <p:pic>
        <p:nvPicPr>
          <p:cNvPr id="305" name="图形 304" descr="下降趋势"/>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244080" y="1130300"/>
            <a:ext cx="914400" cy="914400"/>
          </a:xfrm>
          <a:prstGeom prst="rect">
            <a:avLst/>
          </a:prstGeom>
        </p:spPr>
      </p:pic>
      <p:pic>
        <p:nvPicPr>
          <p:cNvPr id="306" name="图形 305" descr="下降趋势 RTL"/>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341360" y="1130300"/>
            <a:ext cx="914400" cy="914400"/>
          </a:xfrm>
          <a:prstGeom prst="rect">
            <a:avLst/>
          </a:prstGeom>
        </p:spPr>
      </p:pic>
      <p:pic>
        <p:nvPicPr>
          <p:cNvPr id="307" name="图形 306" descr="上升趋势"/>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438640" y="1130300"/>
            <a:ext cx="914400" cy="914400"/>
          </a:xfrm>
          <a:prstGeom prst="rect">
            <a:avLst/>
          </a:prstGeom>
        </p:spPr>
      </p:pic>
      <p:pic>
        <p:nvPicPr>
          <p:cNvPr id="308" name="图形 307" descr="上升趋势 RTL"/>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535920" y="1130300"/>
            <a:ext cx="914400" cy="914400"/>
          </a:xfrm>
          <a:prstGeom prst="rect">
            <a:avLst/>
          </a:prstGeom>
        </p:spPr>
      </p:pic>
      <p:pic>
        <p:nvPicPr>
          <p:cNvPr id="309" name="图形 308" descr="统计"/>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60400" y="2227580"/>
            <a:ext cx="914400" cy="914400"/>
          </a:xfrm>
          <a:prstGeom prst="rect">
            <a:avLst/>
          </a:prstGeom>
        </p:spPr>
      </p:pic>
      <p:pic>
        <p:nvPicPr>
          <p:cNvPr id="310" name="图形 309" descr="统计信息 RTL"/>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757680" y="2227580"/>
            <a:ext cx="914400" cy="914400"/>
          </a:xfrm>
          <a:prstGeom prst="rect">
            <a:avLst/>
          </a:prstGeom>
        </p:spPr>
      </p:pic>
      <p:pic>
        <p:nvPicPr>
          <p:cNvPr id="311" name="图形 310" descr="条形图演示文稿"/>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854960" y="2227580"/>
            <a:ext cx="914400" cy="914400"/>
          </a:xfrm>
          <a:prstGeom prst="rect">
            <a:avLst/>
          </a:prstGeom>
        </p:spPr>
      </p:pic>
      <p:pic>
        <p:nvPicPr>
          <p:cNvPr id="312" name="图形 311" descr="条形图演示文稿 RTL"/>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952240" y="2227580"/>
            <a:ext cx="914400" cy="914400"/>
          </a:xfrm>
          <a:prstGeom prst="rect">
            <a:avLst/>
          </a:prstGeom>
        </p:spPr>
      </p:pic>
      <p:pic>
        <p:nvPicPr>
          <p:cNvPr id="313" name="图形 312" descr="饼图演示文稿"/>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049520" y="2227580"/>
            <a:ext cx="914400" cy="914400"/>
          </a:xfrm>
          <a:prstGeom prst="rect">
            <a:avLst/>
          </a:prstGeom>
        </p:spPr>
      </p:pic>
      <p:pic>
        <p:nvPicPr>
          <p:cNvPr id="314" name="图形 313" descr="饼图"/>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6146800" y="2227580"/>
            <a:ext cx="914400" cy="914400"/>
          </a:xfrm>
          <a:prstGeom prst="rect">
            <a:avLst/>
          </a:prstGeom>
        </p:spPr>
      </p:pic>
      <p:pic>
        <p:nvPicPr>
          <p:cNvPr id="315" name="图形 314" descr="维恩图"/>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244080" y="2227580"/>
            <a:ext cx="914400" cy="914400"/>
          </a:xfrm>
          <a:prstGeom prst="rect">
            <a:avLst/>
          </a:prstGeom>
        </p:spPr>
      </p:pic>
      <p:pic>
        <p:nvPicPr>
          <p:cNvPr id="316" name="图形 315" descr="靶心"/>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341360" y="2227580"/>
            <a:ext cx="914400" cy="914400"/>
          </a:xfrm>
          <a:prstGeom prst="rect">
            <a:avLst/>
          </a:prstGeom>
        </p:spPr>
      </p:pic>
      <p:pic>
        <p:nvPicPr>
          <p:cNvPr id="317" name="图形 316" descr="目标"/>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9438640" y="2227580"/>
            <a:ext cx="914400" cy="914400"/>
          </a:xfrm>
          <a:prstGeom prst="rect">
            <a:avLst/>
          </a:prstGeom>
        </p:spPr>
      </p:pic>
      <p:pic>
        <p:nvPicPr>
          <p:cNvPr id="318" name="图形 317" descr="仪表"/>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0535920" y="2227580"/>
            <a:ext cx="914400" cy="914400"/>
          </a:xfrm>
          <a:prstGeom prst="rect">
            <a:avLst/>
          </a:prstGeom>
        </p:spPr>
      </p:pic>
      <p:pic>
        <p:nvPicPr>
          <p:cNvPr id="319" name="图形 318" descr="沙漏"/>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660400" y="3324860"/>
            <a:ext cx="914400" cy="914400"/>
          </a:xfrm>
          <a:prstGeom prst="rect">
            <a:avLst/>
          </a:prstGeom>
        </p:spPr>
      </p:pic>
      <p:pic>
        <p:nvPicPr>
          <p:cNvPr id="320" name="图形 319" descr="秒表"/>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757680" y="3324860"/>
            <a:ext cx="914400" cy="914400"/>
          </a:xfrm>
          <a:prstGeom prst="rect">
            <a:avLst/>
          </a:prstGeom>
        </p:spPr>
      </p:pic>
      <p:pic>
        <p:nvPicPr>
          <p:cNvPr id="321" name="图形 320" descr="单级齿轮"/>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2854960" y="3324860"/>
            <a:ext cx="914400" cy="914400"/>
          </a:xfrm>
          <a:prstGeom prst="rect">
            <a:avLst/>
          </a:prstGeom>
        </p:spPr>
      </p:pic>
      <p:pic>
        <p:nvPicPr>
          <p:cNvPr id="322" name="图形 321" descr="齿轮"/>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3952240" y="3324860"/>
            <a:ext cx="914400" cy="914400"/>
          </a:xfrm>
          <a:prstGeom prst="rect">
            <a:avLst/>
          </a:prstGeom>
        </p:spPr>
      </p:pic>
      <p:pic>
        <p:nvPicPr>
          <p:cNvPr id="323" name="图形 322" descr="带齿轮的头部"/>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5049520" y="3324860"/>
            <a:ext cx="914400" cy="914400"/>
          </a:xfrm>
          <a:prstGeom prst="rect">
            <a:avLst/>
          </a:prstGeom>
        </p:spPr>
      </p:pic>
      <p:pic>
        <p:nvPicPr>
          <p:cNvPr id="324" name="图形 323" descr="灯泡"/>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6146800" y="3324860"/>
            <a:ext cx="914400" cy="914400"/>
          </a:xfrm>
          <a:prstGeom prst="rect">
            <a:avLst/>
          </a:prstGeom>
        </p:spPr>
      </p:pic>
      <p:pic>
        <p:nvPicPr>
          <p:cNvPr id="325" name="图形 324" descr="放大镜"/>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7244080" y="3324860"/>
            <a:ext cx="914400" cy="914400"/>
          </a:xfrm>
          <a:prstGeom prst="rect">
            <a:avLst/>
          </a:prstGeom>
        </p:spPr>
      </p:pic>
      <p:pic>
        <p:nvPicPr>
          <p:cNvPr id="326" name="图形 325" descr="研究"/>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8341360" y="3324860"/>
            <a:ext cx="914400" cy="914400"/>
          </a:xfrm>
          <a:prstGeom prst="rect">
            <a:avLst/>
          </a:prstGeom>
        </p:spPr>
      </p:pic>
      <p:pic>
        <p:nvPicPr>
          <p:cNvPr id="327" name="图形 326" descr="眼睛"/>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9438640" y="3324860"/>
            <a:ext cx="914400" cy="914400"/>
          </a:xfrm>
          <a:prstGeom prst="rect">
            <a:avLst/>
          </a:prstGeom>
        </p:spPr>
      </p:pic>
      <p:pic>
        <p:nvPicPr>
          <p:cNvPr id="328" name="图形 327" descr="剧本"/>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0535920" y="3324860"/>
            <a:ext cx="914400" cy="914400"/>
          </a:xfrm>
          <a:prstGeom prst="rect">
            <a:avLst/>
          </a:prstGeom>
        </p:spPr>
      </p:pic>
      <p:pic>
        <p:nvPicPr>
          <p:cNvPr id="329" name="图形 328" descr="桌子"/>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660400" y="4422140"/>
            <a:ext cx="914400" cy="914400"/>
          </a:xfrm>
          <a:prstGeom prst="rect">
            <a:avLst/>
          </a:prstGeom>
        </p:spPr>
      </p:pic>
      <p:pic>
        <p:nvPicPr>
          <p:cNvPr id="330" name="图形 329" descr="数据库"/>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1757680" y="4422140"/>
            <a:ext cx="914400" cy="914400"/>
          </a:xfrm>
          <a:prstGeom prst="rect">
            <a:avLst/>
          </a:prstGeom>
        </p:spPr>
      </p:pic>
      <p:pic>
        <p:nvPicPr>
          <p:cNvPr id="331" name="图形 330" descr="筛选"/>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2854960" y="4422140"/>
            <a:ext cx="914400" cy="914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p:cNvSpPr>
            <a:spLocks noGrp="1"/>
          </p:cNvSpPr>
          <p:nvPr>
            <p:ph type="body" sz="quarter" idx="13"/>
          </p:nvPr>
        </p:nvSpPr>
        <p:spPr/>
        <p:txBody>
          <a:bodyPr/>
          <a:lstStyle/>
          <a:p>
            <a:r>
              <a:rPr kumimoji="1" lang="zh-CN" altLang="en-US" dirty="0"/>
              <a:t>中文 微软雅黑</a:t>
            </a:r>
            <a:endParaRPr kumimoji="1" lang="en-GB" altLang="zh-CN" dirty="0"/>
          </a:p>
          <a:p>
            <a:r>
              <a:rPr kumimoji="1" lang="zh-CN" altLang="en-US" dirty="0"/>
              <a:t>英文 微软雅黑</a:t>
            </a:r>
            <a:endParaRPr kumimoji="1" lang="en-GB"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1.3</a:t>
            </a:r>
          </a:p>
          <a:p>
            <a:pPr defTabSz="609600">
              <a:lnSpc>
                <a:spcPct val="130000"/>
              </a:lnSpc>
            </a:pPr>
            <a:r>
              <a:rPr lang="en-US" altLang="zh-CN" dirty="0" err="1"/>
              <a:t>Pexels</a:t>
            </a:r>
            <a:r>
              <a:rPr lang="zh-CN" altLang="en-US" dirty="0"/>
              <a:t> （可商用素材）</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endParaRPr>
          </a:p>
          <a:p>
            <a:endParaRPr kumimoji="1" lang="en-GB" altLang="zh-CN" dirty="0"/>
          </a:p>
          <a:p>
            <a:r>
              <a:rPr kumimoji="1" lang="zh-CN" altLang="en-US" dirty="0"/>
              <a:t>本网站所提供的任何信息内容（包括但不限于 </a:t>
            </a:r>
            <a:r>
              <a:rPr kumimoji="1" lang="en-GB" altLang="zh-CN" dirty="0"/>
              <a:t>PPT </a:t>
            </a:r>
            <a:r>
              <a:rPr kumimoji="1" lang="zh-CN" altLang="en-US" dirty="0"/>
              <a:t>模板、</a:t>
            </a:r>
            <a:r>
              <a:rPr kumimoji="1" lang="en-GB" altLang="zh-CN" dirty="0"/>
              <a:t>Word </a:t>
            </a:r>
            <a:r>
              <a:rPr kumimoji="1" lang="zh-CN" altLang="en-US" dirty="0"/>
              <a:t>文档、</a:t>
            </a:r>
            <a:r>
              <a:rPr kumimoji="1" lang="en-GB"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三石</a:t>
            </a:r>
            <a:endParaRPr kumimoji="1" lang="en-GB" altLang="zh-CN" dirty="0"/>
          </a:p>
        </p:txBody>
      </p:sp>
      <p:sp>
        <p:nvSpPr>
          <p:cNvPr id="5" name="文本占位符 4"/>
          <p:cNvSpPr>
            <a:spLocks noGrp="1"/>
          </p:cNvSpPr>
          <p:nvPr>
            <p:ph type="body" sz="quarter" idx="10"/>
          </p:nvPr>
        </p:nvSpPr>
        <p:spPr/>
        <p:txBody>
          <a:bodyPr/>
          <a:lstStyle/>
          <a:p>
            <a:r>
              <a:rPr kumimoji="1" lang="zh-CN" altLang="en-US" dirty="0"/>
              <a:t>标注</a:t>
            </a:r>
          </a:p>
        </p:txBody>
      </p:sp>
      <p:sp>
        <p:nvSpPr>
          <p:cNvPr id="8" name="文本占位符 7"/>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A_图片 480"/>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4299592" y="1593307"/>
            <a:ext cx="1993680" cy="1062549"/>
          </a:xfrm>
          <a:prstGeom prst="rect">
            <a:avLst/>
          </a:prstGeom>
        </p:spPr>
      </p:pic>
      <p:grpSp>
        <p:nvGrpSpPr>
          <p:cNvPr id="2" name="组合 1"/>
          <p:cNvGrpSpPr/>
          <p:nvPr/>
        </p:nvGrpSpPr>
        <p:grpSpPr>
          <a:xfrm>
            <a:off x="1018272" y="932069"/>
            <a:ext cx="4854822" cy="4854822"/>
            <a:chOff x="1438450" y="2746398"/>
            <a:chExt cx="969323" cy="969323"/>
          </a:xfrm>
        </p:grpSpPr>
        <p:grpSp>
          <p:nvGrpSpPr>
            <p:cNvPr id="20" name="组合 19"/>
            <p:cNvGrpSpPr/>
            <p:nvPr/>
          </p:nvGrpSpPr>
          <p:grpSpPr>
            <a:xfrm>
              <a:off x="1438450" y="2746398"/>
              <a:ext cx="969323" cy="969323"/>
              <a:chOff x="1417427" y="2724287"/>
              <a:chExt cx="1455822" cy="1455822"/>
            </a:xfrm>
          </p:grpSpPr>
          <p:sp>
            <p:nvSpPr>
              <p:cNvPr id="21" name="椭圆 20"/>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2" name="椭圆 21"/>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600" b="1" dirty="0">
                  <a:solidFill>
                    <a:srgbClr val="FFFFFF"/>
                  </a:solidFill>
                  <a:latin typeface="+mj-ea"/>
                  <a:ea typeface="+mj-ea"/>
                </a:endParaRPr>
              </a:p>
            </p:txBody>
          </p:sp>
        </p:grpSp>
        <p:sp>
          <p:nvSpPr>
            <p:cNvPr id="23" name="文本框 22"/>
            <p:cNvSpPr txBox="1"/>
            <p:nvPr/>
          </p:nvSpPr>
          <p:spPr>
            <a:xfrm>
              <a:off x="1522407" y="2930510"/>
              <a:ext cx="805463" cy="629875"/>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sz="199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01</a:t>
              </a:r>
              <a:endParaRPr lang="zh-CN" altLang="en-US" sz="199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sp>
          <p:nvSpPr>
            <p:cNvPr id="60" name="文本框 59"/>
            <p:cNvSpPr txBox="1"/>
            <p:nvPr/>
          </p:nvSpPr>
          <p:spPr>
            <a:xfrm>
              <a:off x="1689645" y="3442719"/>
              <a:ext cx="476461" cy="153628"/>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sz="44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PART.</a:t>
              </a:r>
              <a:endParaRPr lang="zh-CN" altLang="en-US" sz="44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grpSp>
      <p:sp>
        <p:nvSpPr>
          <p:cNvPr id="51" name="文本框 50"/>
          <p:cNvSpPr txBox="1"/>
          <p:nvPr/>
        </p:nvSpPr>
        <p:spPr>
          <a:xfrm>
            <a:off x="6318908" y="2655856"/>
            <a:ext cx="4327260" cy="1176468"/>
          </a:xfrm>
          <a:prstGeom prst="rect">
            <a:avLst/>
          </a:prstGeom>
          <a:noFill/>
        </p:spPr>
        <p:txBody>
          <a:bodyPr wrap="square" lIns="0" tIns="0" rIns="0" bIns="0" rtlCol="0" anchor="t">
            <a:noAutofit/>
          </a:bodyPr>
          <a:lstStyle/>
          <a:p>
            <a:pPr algn="ctr"/>
            <a:r>
              <a:rPr lang="zh-CN" altLang="en-US" sz="7200" b="1" dirty="0">
                <a:gradFill>
                  <a:gsLst>
                    <a:gs pos="0">
                      <a:schemeClr val="accent1"/>
                    </a:gs>
                    <a:gs pos="100000">
                      <a:schemeClr val="accent1">
                        <a:alpha val="56000"/>
                      </a:schemeClr>
                    </a:gs>
                  </a:gsLst>
                  <a:lin ang="5400000" scaled="1"/>
                </a:gradFill>
                <a:latin typeface="+mj-ea"/>
                <a:ea typeface="+mj-ea"/>
                <a:sym typeface="+mn-ea"/>
              </a:rPr>
              <a:t>企业介绍</a:t>
            </a:r>
            <a:endParaRPr lang="zh-CN" altLang="en-US" sz="7200" b="1" dirty="0">
              <a:gradFill>
                <a:gsLst>
                  <a:gs pos="0">
                    <a:schemeClr val="accent1"/>
                  </a:gs>
                  <a:gs pos="100000">
                    <a:schemeClr val="accent1">
                      <a:alpha val="56000"/>
                    </a:schemeClr>
                  </a:gs>
                </a:gsLst>
                <a:lin ang="5400000" scaled="1"/>
              </a:gradFill>
              <a:latin typeface="+mj-ea"/>
              <a:ea typeface="+mj-ea"/>
            </a:endParaRPr>
          </a:p>
        </p:txBody>
      </p:sp>
      <p:pic>
        <p:nvPicPr>
          <p:cNvPr id="5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pic>
        <p:nvPicPr>
          <p:cNvPr id="62" name="PA_图片 480"/>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5588626" y="3077181"/>
            <a:ext cx="6654606" cy="1062549"/>
          </a:xfrm>
          <a:prstGeom prst="rect">
            <a:avLst/>
          </a:prstGeom>
        </p:spPr>
      </p:pic>
      <p:sp>
        <p:nvSpPr>
          <p:cNvPr id="69" name="文本框 68"/>
          <p:cNvSpPr txBox="1"/>
          <p:nvPr/>
        </p:nvSpPr>
        <p:spPr>
          <a:xfrm>
            <a:off x="6619298" y="3744831"/>
            <a:ext cx="3688036" cy="232561"/>
          </a:xfrm>
          <a:prstGeom prst="rect">
            <a:avLst/>
          </a:prstGeom>
          <a:noFill/>
        </p:spPr>
        <p:txBody>
          <a:bodyPr wrap="square" rtlCol="0">
            <a:noAutofit/>
          </a:bodyPr>
          <a:lstStyle/>
          <a:p>
            <a:pPr algn="dist"/>
            <a:r>
              <a:rPr lang="en-US" altLang="zh-CN" sz="1050" dirty="0">
                <a:solidFill>
                  <a:schemeClr val="accent2">
                    <a:lumMod val="75000"/>
                  </a:schemeClr>
                </a:solidFill>
                <a:latin typeface="+mn-ea"/>
              </a:rPr>
              <a:t>ENTERPRISE INTRODUCTION</a:t>
            </a:r>
            <a:endParaRPr lang="zh-CN" altLang="en-US" sz="1050" dirty="0">
              <a:solidFill>
                <a:schemeClr val="accent2">
                  <a:lumMod val="75000"/>
                </a:schemeClr>
              </a:solidFill>
              <a:latin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椭圆 64"/>
          <p:cNvSpPr/>
          <p:nvPr/>
        </p:nvSpPr>
        <p:spPr>
          <a:xfrm>
            <a:off x="-29677" y="79623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90" y="516055"/>
            <a:ext cx="1755904"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231106"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企业介绍</a:t>
            </a:r>
            <a:endParaRPr kumimoji="0" lang="zh-CN" altLang="en-US" sz="2400" b="1" i="0" u="none" strike="noStrike" kern="1200" cap="none" spc="0" normalizeH="0" baseline="0" noProof="0" dirty="0">
              <a:ln>
                <a:noFill/>
              </a:ln>
              <a:solidFill>
                <a:prstClr val="white"/>
              </a:solidFill>
              <a:effectLst/>
              <a:uLnTx/>
              <a:uFillTx/>
              <a:latin typeface="+mj-ea"/>
              <a:ea typeface="+mj-ea"/>
              <a:cs typeface="微软雅黑" panose="020B0503020204020204" charset="-122"/>
            </a:endParaRPr>
          </a:p>
        </p:txBody>
      </p:sp>
      <p:grpSp>
        <p:nvGrpSpPr>
          <p:cNvPr id="49" name="组合 48"/>
          <p:cNvGrpSpPr/>
          <p:nvPr/>
        </p:nvGrpSpPr>
        <p:grpSpPr>
          <a:xfrm>
            <a:off x="6797932" y="4974842"/>
            <a:ext cx="5329516" cy="1046680"/>
            <a:chOff x="4602745" y="6021321"/>
            <a:chExt cx="3221219" cy="632625"/>
          </a:xfrm>
        </p:grpSpPr>
        <p:sp>
          <p:nvSpPr>
            <p:cNvPr id="50" name="椭圆 49"/>
            <p:cNvSpPr/>
            <p:nvPr/>
          </p:nvSpPr>
          <p:spPr>
            <a:xfrm>
              <a:off x="5476204" y="6442887"/>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solidFill>
                  <a:schemeClr val="lt1">
                    <a:lumMod val="100000"/>
                  </a:schemeClr>
                </a:solidFill>
              </a:endParaRPr>
            </a:p>
          </p:txBody>
        </p:sp>
        <p:sp>
          <p:nvSpPr>
            <p:cNvPr id="51" name="椭圆 50"/>
            <p:cNvSpPr/>
            <p:nvPr/>
          </p:nvSpPr>
          <p:spPr>
            <a:xfrm>
              <a:off x="4602745" y="6021321"/>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a:solidFill>
                  <a:schemeClr val="lt1">
                    <a:lumMod val="100000"/>
                  </a:schemeClr>
                </a:solidFill>
              </a:endParaRPr>
            </a:p>
          </p:txBody>
        </p:sp>
        <p:sp>
          <p:nvSpPr>
            <p:cNvPr id="52" name="椭圆 51"/>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p>
          </p:txBody>
        </p:sp>
        <p:sp>
          <p:nvSpPr>
            <p:cNvPr id="53" name="椭圆 52"/>
            <p:cNvSpPr/>
            <p:nvPr/>
          </p:nvSpPr>
          <p:spPr>
            <a:xfrm>
              <a:off x="7544524" y="6177310"/>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a:solidFill>
                  <a:schemeClr val="lt1">
                    <a:lumMod val="100000"/>
                  </a:schemeClr>
                </a:solidFill>
              </a:endParaRPr>
            </a:p>
          </p:txBody>
        </p:sp>
      </p:grpSp>
      <p:grpSp>
        <p:nvGrpSpPr>
          <p:cNvPr id="56" name="组合 55"/>
          <p:cNvGrpSpPr/>
          <p:nvPr/>
        </p:nvGrpSpPr>
        <p:grpSpPr>
          <a:xfrm rot="12225462">
            <a:off x="319267" y="4058072"/>
            <a:ext cx="4220598" cy="1648376"/>
            <a:chOff x="4153870" y="6301834"/>
            <a:chExt cx="3756296" cy="1467041"/>
          </a:xfrm>
        </p:grpSpPr>
        <p:sp>
          <p:nvSpPr>
            <p:cNvPr id="57" name="椭圆 56"/>
            <p:cNvSpPr/>
            <p:nvPr/>
          </p:nvSpPr>
          <p:spPr>
            <a:xfrm>
              <a:off x="5694055" y="7557816"/>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solidFill>
                  <a:schemeClr val="lt1">
                    <a:lumMod val="100000"/>
                  </a:schemeClr>
                </a:solidFill>
              </a:endParaRPr>
            </a:p>
          </p:txBody>
        </p:sp>
        <p:sp>
          <p:nvSpPr>
            <p:cNvPr id="58" name="椭圆 57"/>
            <p:cNvSpPr/>
            <p:nvPr/>
          </p:nvSpPr>
          <p:spPr>
            <a:xfrm>
              <a:off x="4153870" y="6673573"/>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a:solidFill>
                  <a:schemeClr val="lt1">
                    <a:lumMod val="100000"/>
                  </a:schemeClr>
                </a:solidFill>
              </a:endParaRPr>
            </a:p>
          </p:txBody>
        </p:sp>
        <p:sp>
          <p:nvSpPr>
            <p:cNvPr id="59" name="椭圆 58"/>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p>
          </p:txBody>
        </p:sp>
        <p:sp>
          <p:nvSpPr>
            <p:cNvPr id="60" name="椭圆 59"/>
            <p:cNvSpPr/>
            <p:nvPr/>
          </p:nvSpPr>
          <p:spPr>
            <a:xfrm>
              <a:off x="7630726" y="6674616"/>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a:solidFill>
                  <a:schemeClr val="lt1">
                    <a:lumMod val="100000"/>
                  </a:schemeClr>
                </a:solidFill>
              </a:endParaRPr>
            </a:p>
          </p:txBody>
        </p:sp>
      </p:grpSp>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sp>
        <p:nvSpPr>
          <p:cNvPr id="42" name="任意多边形: 形状 41"/>
          <p:cNvSpPr/>
          <p:nvPr/>
        </p:nvSpPr>
        <p:spPr>
          <a:xfrm>
            <a:off x="5528734" y="1820335"/>
            <a:ext cx="6004456" cy="3521686"/>
          </a:xfrm>
          <a:custGeom>
            <a:avLst/>
            <a:gdLst>
              <a:gd name="connsiteX0" fmla="*/ 1669772 w 5767655"/>
              <a:gd name="connsiteY0" fmla="*/ 0 h 3521686"/>
              <a:gd name="connsiteX1" fmla="*/ 5767655 w 5767655"/>
              <a:gd name="connsiteY1" fmla="*/ 0 h 3521686"/>
              <a:gd name="connsiteX2" fmla="*/ 5767655 w 5767655"/>
              <a:gd name="connsiteY2" fmla="*/ 3521686 h 3521686"/>
              <a:gd name="connsiteX3" fmla="*/ 0 w 5767655"/>
              <a:gd name="connsiteY3" fmla="*/ 3521686 h 3521686"/>
            </a:gdLst>
            <a:ahLst/>
            <a:cxnLst>
              <a:cxn ang="0">
                <a:pos x="connsiteX0" y="connsiteY0"/>
              </a:cxn>
              <a:cxn ang="0">
                <a:pos x="connsiteX1" y="connsiteY1"/>
              </a:cxn>
              <a:cxn ang="0">
                <a:pos x="connsiteX2" y="connsiteY2"/>
              </a:cxn>
              <a:cxn ang="0">
                <a:pos x="connsiteX3" y="connsiteY3"/>
              </a:cxn>
            </a:cxnLst>
            <a:rect l="l" t="t" r="r" b="b"/>
            <a:pathLst>
              <a:path w="5767655" h="3521686">
                <a:moveTo>
                  <a:pt x="1669772" y="0"/>
                </a:moveTo>
                <a:lnTo>
                  <a:pt x="5767655" y="0"/>
                </a:lnTo>
                <a:lnTo>
                  <a:pt x="5767655" y="3521686"/>
                </a:lnTo>
                <a:lnTo>
                  <a:pt x="0" y="3521686"/>
                </a:lnTo>
                <a:close/>
              </a:path>
            </a:pathLst>
          </a:cu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微软雅黑" panose="020B0503020204020204" charset="-122"/>
              <a:ea typeface="微软雅黑" panose="020B0503020204020204" charset="-122"/>
            </a:endParaRPr>
          </a:p>
        </p:txBody>
      </p:sp>
      <p:sp>
        <p:nvSpPr>
          <p:cNvPr id="43" name="任意多边形: 形状 42"/>
          <p:cNvSpPr/>
          <p:nvPr/>
        </p:nvSpPr>
        <p:spPr>
          <a:xfrm flipH="1" flipV="1">
            <a:off x="658810" y="1820335"/>
            <a:ext cx="6004456" cy="3521686"/>
          </a:xfrm>
          <a:custGeom>
            <a:avLst/>
            <a:gdLst>
              <a:gd name="connsiteX0" fmla="*/ 1669772 w 5767655"/>
              <a:gd name="connsiteY0" fmla="*/ 0 h 3521686"/>
              <a:gd name="connsiteX1" fmla="*/ 5767655 w 5767655"/>
              <a:gd name="connsiteY1" fmla="*/ 0 h 3521686"/>
              <a:gd name="connsiteX2" fmla="*/ 5767655 w 5767655"/>
              <a:gd name="connsiteY2" fmla="*/ 3521686 h 3521686"/>
              <a:gd name="connsiteX3" fmla="*/ 0 w 5767655"/>
              <a:gd name="connsiteY3" fmla="*/ 3521686 h 3521686"/>
            </a:gdLst>
            <a:ahLst/>
            <a:cxnLst>
              <a:cxn ang="0">
                <a:pos x="connsiteX0" y="connsiteY0"/>
              </a:cxn>
              <a:cxn ang="0">
                <a:pos x="connsiteX1" y="connsiteY1"/>
              </a:cxn>
              <a:cxn ang="0">
                <a:pos x="connsiteX2" y="connsiteY2"/>
              </a:cxn>
              <a:cxn ang="0">
                <a:pos x="connsiteX3" y="connsiteY3"/>
              </a:cxn>
            </a:cxnLst>
            <a:rect l="l" t="t" r="r" b="b"/>
            <a:pathLst>
              <a:path w="5767655" h="3521686">
                <a:moveTo>
                  <a:pt x="1669772" y="0"/>
                </a:moveTo>
                <a:lnTo>
                  <a:pt x="5767655" y="0"/>
                </a:lnTo>
                <a:lnTo>
                  <a:pt x="5767655" y="3521686"/>
                </a:lnTo>
                <a:lnTo>
                  <a:pt x="0" y="3521686"/>
                </a:lnTo>
                <a:close/>
              </a:path>
            </a:pathLst>
          </a:cu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微软雅黑" panose="020B0503020204020204" charset="-122"/>
              <a:ea typeface="微软雅黑" panose="020B0503020204020204" charset="-122"/>
            </a:endParaRPr>
          </a:p>
        </p:txBody>
      </p:sp>
      <p:sp>
        <p:nvSpPr>
          <p:cNvPr id="44" name="文本框 43"/>
          <p:cNvSpPr txBox="1"/>
          <p:nvPr/>
        </p:nvSpPr>
        <p:spPr>
          <a:xfrm>
            <a:off x="972086" y="2342352"/>
            <a:ext cx="2897144" cy="523220"/>
          </a:xfrm>
          <a:prstGeom prst="rect">
            <a:avLst/>
          </a:prstGeom>
          <a:noFill/>
        </p:spPr>
        <p:txBody>
          <a:bodyPr wrap="square" rtlCol="0">
            <a:noAutofit/>
          </a:bodyPr>
          <a:lstStyle/>
          <a:p>
            <a:pPr fontAlgn="base">
              <a:spcBef>
                <a:spcPct val="0"/>
              </a:spcBef>
              <a:spcAft>
                <a:spcPct val="0"/>
              </a:spcAft>
              <a:defRPr/>
            </a:pPr>
            <a:r>
              <a:rPr lang="zh-CN" altLang="en-US" sz="2800" b="1" dirty="0">
                <a:gradFill>
                  <a:gsLst>
                    <a:gs pos="0">
                      <a:schemeClr val="accent1"/>
                    </a:gs>
                    <a:gs pos="100000">
                      <a:schemeClr val="accent1">
                        <a:alpha val="56000"/>
                      </a:schemeClr>
                    </a:gs>
                  </a:gsLst>
                  <a:lin ang="5400000" scaled="1"/>
                </a:gradFill>
                <a:latin typeface="+mj-ea"/>
                <a:ea typeface="+mj-ea"/>
              </a:rPr>
              <a:t>企业介绍</a:t>
            </a:r>
          </a:p>
        </p:txBody>
      </p:sp>
      <p:sp>
        <p:nvSpPr>
          <p:cNvPr id="45" name="文本框 44"/>
          <p:cNvSpPr txBox="1"/>
          <p:nvPr/>
        </p:nvSpPr>
        <p:spPr>
          <a:xfrm>
            <a:off x="972085" y="3325871"/>
            <a:ext cx="4047803" cy="1137556"/>
          </a:xfrm>
          <a:prstGeom prst="rect">
            <a:avLst/>
          </a:prstGeom>
          <a:noFill/>
        </p:spPr>
        <p:txBody>
          <a:bodyPr wrap="square" rtlCol="0">
            <a:noAutofit/>
          </a:bodyPr>
          <a:lstStyle/>
          <a:p>
            <a:pPr>
              <a:lnSpc>
                <a:spcPct val="130000"/>
              </a:lnSpc>
            </a:pPr>
            <a:r>
              <a:rPr lang="zh-CN" altLang="en-US" dirty="0">
                <a:latin typeface="+mn-ea"/>
              </a:rPr>
              <a:t>企业简介是指通过文字和图片资料向社会公众介绍企业基本情况和经营战略的文案。</a:t>
            </a:r>
          </a:p>
        </p:txBody>
      </p:sp>
      <p:cxnSp>
        <p:nvCxnSpPr>
          <p:cNvPr id="48" name="直接连接符 47"/>
          <p:cNvCxnSpPr/>
          <p:nvPr/>
        </p:nvCxnSpPr>
        <p:spPr>
          <a:xfrm>
            <a:off x="1080377" y="3169709"/>
            <a:ext cx="465667"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658810" y="5621154"/>
            <a:ext cx="122774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0305448" y="1530418"/>
            <a:ext cx="12277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0" name="文本框 69"/>
          <p:cNvSpPr txBox="1"/>
          <p:nvPr/>
        </p:nvSpPr>
        <p:spPr>
          <a:xfrm>
            <a:off x="7172112" y="2342352"/>
            <a:ext cx="2897144" cy="523220"/>
          </a:xfrm>
          <a:prstGeom prst="rect">
            <a:avLst/>
          </a:prstGeom>
          <a:noFill/>
        </p:spPr>
        <p:txBody>
          <a:bodyPr wrap="square" rtlCol="0">
            <a:noAutofit/>
          </a:bodyPr>
          <a:lstStyle/>
          <a:p>
            <a:pPr fontAlgn="base">
              <a:spcBef>
                <a:spcPct val="0"/>
              </a:spcBef>
              <a:spcAft>
                <a:spcPct val="0"/>
              </a:spcAft>
              <a:defRPr/>
            </a:pPr>
            <a:r>
              <a:rPr lang="zh-CN" altLang="en-US" sz="2800" b="1" dirty="0">
                <a:gradFill>
                  <a:gsLst>
                    <a:gs pos="0">
                      <a:schemeClr val="accent1"/>
                    </a:gs>
                    <a:gs pos="100000">
                      <a:schemeClr val="accent1">
                        <a:alpha val="56000"/>
                      </a:schemeClr>
                    </a:gs>
                  </a:gsLst>
                  <a:lin ang="5400000" scaled="1"/>
                </a:gradFill>
                <a:latin typeface="+mj-ea"/>
                <a:ea typeface="+mj-ea"/>
              </a:rPr>
              <a:t>企业成绩</a:t>
            </a:r>
          </a:p>
        </p:txBody>
      </p:sp>
      <p:sp>
        <p:nvSpPr>
          <p:cNvPr id="71" name="文本框 70"/>
          <p:cNvSpPr txBox="1"/>
          <p:nvPr/>
        </p:nvSpPr>
        <p:spPr>
          <a:xfrm>
            <a:off x="7172111" y="3325871"/>
            <a:ext cx="4047803" cy="1137556"/>
          </a:xfrm>
          <a:prstGeom prst="rect">
            <a:avLst/>
          </a:prstGeom>
          <a:noFill/>
        </p:spPr>
        <p:txBody>
          <a:bodyPr wrap="square" rtlCol="0">
            <a:noAutofit/>
          </a:bodyPr>
          <a:lstStyle/>
          <a:p>
            <a:pPr>
              <a:lnSpc>
                <a:spcPct val="130000"/>
              </a:lnSpc>
            </a:pPr>
            <a:r>
              <a:rPr lang="zh-CN" altLang="en-US" dirty="0">
                <a:latin typeface="+mn-ea"/>
              </a:rPr>
              <a:t>企业简介是指通过文字和图片资料向社会公众介绍企业基本情况和经营战略的文案。</a:t>
            </a:r>
          </a:p>
        </p:txBody>
      </p:sp>
      <p:cxnSp>
        <p:nvCxnSpPr>
          <p:cNvPr id="72" name="直接连接符 71"/>
          <p:cNvCxnSpPr/>
          <p:nvPr/>
        </p:nvCxnSpPr>
        <p:spPr>
          <a:xfrm>
            <a:off x="7280403" y="3169709"/>
            <a:ext cx="465667"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椭圆 64"/>
          <p:cNvSpPr/>
          <p:nvPr/>
        </p:nvSpPr>
        <p:spPr>
          <a:xfrm>
            <a:off x="-29677" y="79623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90" y="516055"/>
            <a:ext cx="1755904"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231106"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企业介绍</a:t>
            </a:r>
            <a:endParaRPr kumimoji="0" lang="zh-CN" altLang="en-US" sz="2400" b="1" i="0" u="none" strike="noStrike" kern="1200" cap="none" spc="0" normalizeH="0" baseline="0" noProof="0" dirty="0">
              <a:ln>
                <a:noFill/>
              </a:ln>
              <a:solidFill>
                <a:prstClr val="white"/>
              </a:solidFill>
              <a:effectLst/>
              <a:uLnTx/>
              <a:uFillTx/>
              <a:latin typeface="+mj-ea"/>
              <a:ea typeface="+mj-ea"/>
              <a:cs typeface="微软雅黑" panose="020B0503020204020204" charset="-122"/>
            </a:endParaRPr>
          </a:p>
        </p:txBody>
      </p:sp>
      <p:grpSp>
        <p:nvGrpSpPr>
          <p:cNvPr id="56" name="组合 55"/>
          <p:cNvGrpSpPr/>
          <p:nvPr/>
        </p:nvGrpSpPr>
        <p:grpSpPr>
          <a:xfrm rot="12225462">
            <a:off x="319267" y="4058072"/>
            <a:ext cx="4220598" cy="1648376"/>
            <a:chOff x="4153870" y="6301834"/>
            <a:chExt cx="3756296" cy="1467041"/>
          </a:xfrm>
        </p:grpSpPr>
        <p:sp>
          <p:nvSpPr>
            <p:cNvPr id="57" name="椭圆 56"/>
            <p:cNvSpPr/>
            <p:nvPr/>
          </p:nvSpPr>
          <p:spPr>
            <a:xfrm>
              <a:off x="5694055" y="7557816"/>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solidFill>
                  <a:schemeClr val="lt1">
                    <a:lumMod val="100000"/>
                  </a:schemeClr>
                </a:solidFill>
              </a:endParaRPr>
            </a:p>
          </p:txBody>
        </p:sp>
        <p:sp>
          <p:nvSpPr>
            <p:cNvPr id="58" name="椭圆 57"/>
            <p:cNvSpPr/>
            <p:nvPr/>
          </p:nvSpPr>
          <p:spPr>
            <a:xfrm>
              <a:off x="4153870" y="6673573"/>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a:solidFill>
                  <a:schemeClr val="lt1">
                    <a:lumMod val="100000"/>
                  </a:schemeClr>
                </a:solidFill>
              </a:endParaRPr>
            </a:p>
          </p:txBody>
        </p:sp>
        <p:sp>
          <p:nvSpPr>
            <p:cNvPr id="59" name="椭圆 58"/>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dirty="0"/>
            </a:p>
          </p:txBody>
        </p:sp>
        <p:sp>
          <p:nvSpPr>
            <p:cNvPr id="60" name="椭圆 59"/>
            <p:cNvSpPr/>
            <p:nvPr/>
          </p:nvSpPr>
          <p:spPr>
            <a:xfrm>
              <a:off x="7630726" y="6674616"/>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endParaRPr lang="zh-CN" altLang="en-US" sz="1600">
                <a:solidFill>
                  <a:schemeClr val="lt1">
                    <a:lumMod val="100000"/>
                  </a:schemeClr>
                </a:solidFill>
              </a:endParaRPr>
            </a:p>
          </p:txBody>
        </p:sp>
      </p:grpSp>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26"/>
          <p:cNvSpPr/>
          <p:nvPr/>
        </p:nvSpPr>
        <p:spPr>
          <a:xfrm>
            <a:off x="4596752" y="1612495"/>
            <a:ext cx="2998496" cy="4119712"/>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a:solidFill>
                <a:srgbClr val="FFFFFF"/>
              </a:solidFill>
              <a:latin typeface="微软雅黑" panose="020B0503020204020204" charset="-122"/>
              <a:ea typeface="微软雅黑" panose="020B0503020204020204" charset="-122"/>
            </a:endParaRPr>
          </a:p>
        </p:txBody>
      </p:sp>
      <p:sp>
        <p:nvSpPr>
          <p:cNvPr id="28" name="矩形 27"/>
          <p:cNvSpPr/>
          <p:nvPr/>
        </p:nvSpPr>
        <p:spPr>
          <a:xfrm>
            <a:off x="1339639" y="2446867"/>
            <a:ext cx="2998496" cy="3285339"/>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dirty="0">
              <a:solidFill>
                <a:srgbClr val="FFFFFF"/>
              </a:solidFill>
              <a:latin typeface="微软雅黑" panose="020B0503020204020204" charset="-122"/>
              <a:ea typeface="微软雅黑" panose="020B0503020204020204" charset="-122"/>
            </a:endParaRPr>
          </a:p>
        </p:txBody>
      </p:sp>
      <p:sp>
        <p:nvSpPr>
          <p:cNvPr id="29" name="矩形 28"/>
          <p:cNvSpPr/>
          <p:nvPr/>
        </p:nvSpPr>
        <p:spPr>
          <a:xfrm>
            <a:off x="7914644" y="2446867"/>
            <a:ext cx="2998496" cy="3285339"/>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dirty="0">
              <a:solidFill>
                <a:srgbClr val="FFFFFF"/>
              </a:solidFill>
              <a:latin typeface="微软雅黑" panose="020B0503020204020204" charset="-122"/>
              <a:ea typeface="微软雅黑" panose="020B0503020204020204" charset="-122"/>
            </a:endParaRPr>
          </a:p>
        </p:txBody>
      </p:sp>
      <p:sp>
        <p:nvSpPr>
          <p:cNvPr id="30" name="文本框 29"/>
          <p:cNvSpPr txBox="1"/>
          <p:nvPr/>
        </p:nvSpPr>
        <p:spPr>
          <a:xfrm>
            <a:off x="4647428" y="2202135"/>
            <a:ext cx="2897144" cy="523220"/>
          </a:xfrm>
          <a:prstGeom prst="rect">
            <a:avLst/>
          </a:prstGeom>
          <a:noFill/>
        </p:spPr>
        <p:txBody>
          <a:bodyPr wrap="square" rtlCol="0">
            <a:noAutofit/>
          </a:bodyPr>
          <a:lstStyle/>
          <a:p>
            <a:pPr algn="ctr" fontAlgn="base">
              <a:spcBef>
                <a:spcPct val="0"/>
              </a:spcBef>
              <a:spcAft>
                <a:spcPct val="0"/>
              </a:spcAft>
              <a:defRPr/>
            </a:pPr>
            <a:r>
              <a:rPr lang="zh-CN" altLang="en-US" sz="2800" b="1" dirty="0">
                <a:gradFill>
                  <a:gsLst>
                    <a:gs pos="0">
                      <a:schemeClr val="accent1"/>
                    </a:gs>
                    <a:gs pos="100000">
                      <a:schemeClr val="accent1">
                        <a:alpha val="56000"/>
                      </a:schemeClr>
                    </a:gs>
                  </a:gsLst>
                  <a:lin ang="5400000" scaled="1"/>
                </a:gradFill>
                <a:latin typeface="+mj-ea"/>
                <a:ea typeface="+mj-ea"/>
              </a:rPr>
              <a:t>企业介绍</a:t>
            </a:r>
          </a:p>
        </p:txBody>
      </p:sp>
      <p:sp>
        <p:nvSpPr>
          <p:cNvPr id="31" name="文本框 30"/>
          <p:cNvSpPr txBox="1"/>
          <p:nvPr/>
        </p:nvSpPr>
        <p:spPr>
          <a:xfrm>
            <a:off x="4840936" y="3314995"/>
            <a:ext cx="2510128" cy="1323680"/>
          </a:xfrm>
          <a:prstGeom prst="rect">
            <a:avLst/>
          </a:prstGeom>
          <a:noFill/>
        </p:spPr>
        <p:txBody>
          <a:bodyPr wrap="square" lIns="0" tIns="0" rIns="0" bIns="0" rtlCol="0">
            <a:noAutofit/>
          </a:bodyPr>
          <a:lstStyle/>
          <a:p>
            <a:pPr algn="just">
              <a:lnSpc>
                <a:spcPct val="130000"/>
              </a:lnSpc>
            </a:pPr>
            <a:r>
              <a:rPr lang="zh-CN" altLang="en-US" dirty="0">
                <a:latin typeface="+mn-ea"/>
              </a:rPr>
              <a:t>企业简介是指通过文字和图片资料向社会公众介绍企业基本情况和经营战略的文案。</a:t>
            </a:r>
          </a:p>
        </p:txBody>
      </p:sp>
      <p:sp>
        <p:nvSpPr>
          <p:cNvPr id="32" name="文本框 31"/>
          <p:cNvSpPr txBox="1"/>
          <p:nvPr/>
        </p:nvSpPr>
        <p:spPr>
          <a:xfrm>
            <a:off x="1633353" y="2945085"/>
            <a:ext cx="2411068" cy="523220"/>
          </a:xfrm>
          <a:prstGeom prst="rect">
            <a:avLst/>
          </a:prstGeom>
          <a:noFill/>
        </p:spPr>
        <p:txBody>
          <a:bodyPr wrap="square" rtlCol="0">
            <a:noAutofit/>
          </a:bodyPr>
          <a:lstStyle/>
          <a:p>
            <a:pPr algn="ctr" fontAlgn="base">
              <a:spcBef>
                <a:spcPct val="0"/>
              </a:spcBef>
              <a:spcAft>
                <a:spcPct val="0"/>
              </a:spcAft>
              <a:defRPr/>
            </a:pPr>
            <a:r>
              <a:rPr lang="zh-CN" altLang="en-US" sz="2800" b="1" dirty="0">
                <a:gradFill>
                  <a:gsLst>
                    <a:gs pos="0">
                      <a:schemeClr val="accent1"/>
                    </a:gs>
                    <a:gs pos="100000">
                      <a:schemeClr val="accent1">
                        <a:alpha val="56000"/>
                      </a:schemeClr>
                    </a:gs>
                  </a:gsLst>
                  <a:lin ang="5400000" scaled="1"/>
                </a:gradFill>
                <a:latin typeface="+mj-ea"/>
                <a:ea typeface="+mj-ea"/>
              </a:rPr>
              <a:t>企业成绩</a:t>
            </a:r>
          </a:p>
        </p:txBody>
      </p:sp>
      <p:sp>
        <p:nvSpPr>
          <p:cNvPr id="33" name="文本框 32"/>
          <p:cNvSpPr txBox="1"/>
          <p:nvPr/>
        </p:nvSpPr>
        <p:spPr>
          <a:xfrm>
            <a:off x="1601040" y="3698106"/>
            <a:ext cx="2475693" cy="1435458"/>
          </a:xfrm>
          <a:prstGeom prst="rect">
            <a:avLst/>
          </a:prstGeom>
          <a:noFill/>
        </p:spPr>
        <p:txBody>
          <a:bodyPr wrap="square" lIns="0" tIns="0" rIns="0" bIns="0" rtlCol="0">
            <a:noAutofit/>
          </a:bodyPr>
          <a:lstStyle/>
          <a:p>
            <a:pPr algn="just">
              <a:lnSpc>
                <a:spcPct val="130000"/>
              </a:lnSpc>
            </a:pPr>
            <a:r>
              <a:rPr lang="zh-CN" altLang="en-US" sz="1600" dirty="0">
                <a:latin typeface="+mn-ea"/>
              </a:rPr>
              <a:t>企业简介是指通过文字和图片资料向社会公众介绍企业基本情况和经营战略的文案。</a:t>
            </a:r>
          </a:p>
        </p:txBody>
      </p:sp>
      <p:sp>
        <p:nvSpPr>
          <p:cNvPr id="34" name="文本框 33"/>
          <p:cNvSpPr txBox="1"/>
          <p:nvPr/>
        </p:nvSpPr>
        <p:spPr>
          <a:xfrm>
            <a:off x="8174900" y="2945085"/>
            <a:ext cx="2411068" cy="523220"/>
          </a:xfrm>
          <a:prstGeom prst="rect">
            <a:avLst/>
          </a:prstGeom>
          <a:noFill/>
        </p:spPr>
        <p:txBody>
          <a:bodyPr wrap="square" rtlCol="0">
            <a:noAutofit/>
          </a:bodyPr>
          <a:lstStyle/>
          <a:p>
            <a:pPr algn="ctr" fontAlgn="base">
              <a:spcBef>
                <a:spcPct val="0"/>
              </a:spcBef>
              <a:spcAft>
                <a:spcPct val="0"/>
              </a:spcAft>
              <a:defRPr/>
            </a:pPr>
            <a:r>
              <a:rPr lang="zh-CN" altLang="en-US" sz="2800" b="1" dirty="0">
                <a:gradFill>
                  <a:gsLst>
                    <a:gs pos="0">
                      <a:schemeClr val="accent1"/>
                    </a:gs>
                    <a:gs pos="100000">
                      <a:schemeClr val="accent1">
                        <a:alpha val="56000"/>
                      </a:schemeClr>
                    </a:gs>
                  </a:gsLst>
                  <a:lin ang="5400000" scaled="1"/>
                </a:gradFill>
                <a:latin typeface="+mj-ea"/>
                <a:ea typeface="+mj-ea"/>
              </a:rPr>
              <a:t>企业资质</a:t>
            </a:r>
          </a:p>
        </p:txBody>
      </p:sp>
      <p:sp>
        <p:nvSpPr>
          <p:cNvPr id="35" name="文本框 34"/>
          <p:cNvSpPr txBox="1"/>
          <p:nvPr/>
        </p:nvSpPr>
        <p:spPr>
          <a:xfrm>
            <a:off x="8199455" y="3698106"/>
            <a:ext cx="2428874" cy="1435458"/>
          </a:xfrm>
          <a:prstGeom prst="rect">
            <a:avLst/>
          </a:prstGeom>
          <a:noFill/>
        </p:spPr>
        <p:txBody>
          <a:bodyPr wrap="square" lIns="0" tIns="0" rIns="0" bIns="0" rtlCol="0">
            <a:noAutofit/>
          </a:bodyPr>
          <a:lstStyle/>
          <a:p>
            <a:pPr algn="just">
              <a:lnSpc>
                <a:spcPct val="130000"/>
              </a:lnSpc>
            </a:pPr>
            <a:r>
              <a:rPr lang="zh-CN" altLang="en-US" sz="1600" dirty="0">
                <a:latin typeface="+mn-ea"/>
              </a:rPr>
              <a:t>企业简介是指通过文字和图片资料向社会公众介绍企业基本情况和经营战略的文案。</a:t>
            </a:r>
          </a:p>
        </p:txBody>
      </p:sp>
      <p:cxnSp>
        <p:nvCxnSpPr>
          <p:cNvPr id="36" name="直接连接符 35"/>
          <p:cNvCxnSpPr/>
          <p:nvPr/>
        </p:nvCxnSpPr>
        <p:spPr>
          <a:xfrm>
            <a:off x="1709711" y="3606800"/>
            <a:ext cx="2258352"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709711" y="5299710"/>
            <a:ext cx="225835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8284716" y="3606800"/>
            <a:ext cx="2258352"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8284716" y="5299710"/>
            <a:ext cx="225835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966824" y="3086100"/>
            <a:ext cx="2258352"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966824" y="5299710"/>
            <a:ext cx="225835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55" name="组合 54"/>
          <p:cNvGrpSpPr/>
          <p:nvPr/>
        </p:nvGrpSpPr>
        <p:grpSpPr>
          <a:xfrm>
            <a:off x="2438186" y="2111888"/>
            <a:ext cx="801403" cy="801403"/>
            <a:chOff x="1417427" y="2724287"/>
            <a:chExt cx="1455822" cy="1455822"/>
          </a:xfrm>
        </p:grpSpPr>
        <p:sp>
          <p:nvSpPr>
            <p:cNvPr id="61" name="椭圆 60"/>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2" name="椭圆 61"/>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600" b="1" dirty="0">
                <a:solidFill>
                  <a:srgbClr val="FFFFFF"/>
                </a:solidFill>
                <a:latin typeface="+mj-ea"/>
                <a:ea typeface="+mj-ea"/>
              </a:endParaRPr>
            </a:p>
          </p:txBody>
        </p:sp>
      </p:grpSp>
      <p:sp>
        <p:nvSpPr>
          <p:cNvPr id="54" name="图形 110"/>
          <p:cNvSpPr/>
          <p:nvPr/>
        </p:nvSpPr>
        <p:spPr>
          <a:xfrm flipH="1">
            <a:off x="2625252" y="2298954"/>
            <a:ext cx="427270" cy="427271"/>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a:p>
        </p:txBody>
      </p:sp>
      <p:grpSp>
        <p:nvGrpSpPr>
          <p:cNvPr id="63" name="组合 62"/>
          <p:cNvGrpSpPr/>
          <p:nvPr/>
        </p:nvGrpSpPr>
        <p:grpSpPr>
          <a:xfrm>
            <a:off x="9013191" y="2111888"/>
            <a:ext cx="801403" cy="801403"/>
            <a:chOff x="1417427" y="2724287"/>
            <a:chExt cx="1455822" cy="1455822"/>
          </a:xfrm>
        </p:grpSpPr>
        <p:sp>
          <p:nvSpPr>
            <p:cNvPr id="64" name="椭圆 63"/>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6" name="椭圆 65"/>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600" b="1" dirty="0">
                <a:solidFill>
                  <a:srgbClr val="FFFFFF"/>
                </a:solidFill>
                <a:latin typeface="+mj-ea"/>
                <a:ea typeface="+mj-ea"/>
              </a:endParaRPr>
            </a:p>
          </p:txBody>
        </p:sp>
      </p:grpSp>
      <p:sp>
        <p:nvSpPr>
          <p:cNvPr id="67" name="图形 110"/>
          <p:cNvSpPr/>
          <p:nvPr/>
        </p:nvSpPr>
        <p:spPr>
          <a:xfrm flipH="1">
            <a:off x="9200257" y="2298954"/>
            <a:ext cx="427270" cy="427271"/>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a:p>
        </p:txBody>
      </p:sp>
      <p:grpSp>
        <p:nvGrpSpPr>
          <p:cNvPr id="73" name="组合 72"/>
          <p:cNvGrpSpPr/>
          <p:nvPr/>
        </p:nvGrpSpPr>
        <p:grpSpPr>
          <a:xfrm>
            <a:off x="5695299" y="1218275"/>
            <a:ext cx="801403" cy="801403"/>
            <a:chOff x="1417427" y="2724287"/>
            <a:chExt cx="1455822" cy="1455822"/>
          </a:xfrm>
        </p:grpSpPr>
        <p:sp>
          <p:nvSpPr>
            <p:cNvPr id="74" name="椭圆 73"/>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75" name="椭圆 74"/>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600" b="1" dirty="0">
                <a:solidFill>
                  <a:srgbClr val="FFFFFF"/>
                </a:solidFill>
                <a:latin typeface="+mj-ea"/>
                <a:ea typeface="+mj-ea"/>
              </a:endParaRPr>
            </a:p>
          </p:txBody>
        </p:sp>
      </p:grpSp>
      <p:sp>
        <p:nvSpPr>
          <p:cNvPr id="76" name="图形 110"/>
          <p:cNvSpPr/>
          <p:nvPr/>
        </p:nvSpPr>
        <p:spPr>
          <a:xfrm flipH="1">
            <a:off x="5882365" y="1405341"/>
            <a:ext cx="427270" cy="427271"/>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a:p>
        </p:txBody>
      </p:sp>
      <p:pic>
        <p:nvPicPr>
          <p:cNvPr id="77" name="图片 76"/>
          <p:cNvPicPr>
            <a:picLocks noChangeAspect="1"/>
          </p:cNvPicPr>
          <p:nvPr/>
        </p:nvPicPr>
        <p:blipFill>
          <a:blip r:embed="rId4">
            <a:duotone>
              <a:schemeClr val="accent1">
                <a:shade val="45000"/>
                <a:satMod val="135000"/>
              </a:schemeClr>
              <a:prstClr val="white"/>
            </a:duotone>
          </a:blip>
          <a:stretch>
            <a:fillRect/>
          </a:stretch>
        </p:blipFill>
        <p:spPr>
          <a:xfrm>
            <a:off x="11232536" y="4911398"/>
            <a:ext cx="1488482" cy="148848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椭圆 64"/>
          <p:cNvSpPr/>
          <p:nvPr/>
        </p:nvSpPr>
        <p:spPr>
          <a:xfrm>
            <a:off x="-29677" y="796239"/>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90" y="516055"/>
            <a:ext cx="1755904"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231106"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企业介绍</a:t>
            </a:r>
            <a:endParaRPr kumimoji="0" lang="zh-CN" altLang="en-US" sz="2400" b="1" i="0" u="none" strike="noStrike" kern="1200" cap="none" spc="0" normalizeH="0" baseline="0" noProof="0" dirty="0">
              <a:ln>
                <a:noFill/>
              </a:ln>
              <a:solidFill>
                <a:prstClr val="white"/>
              </a:solidFill>
              <a:effectLst/>
              <a:uLnTx/>
              <a:uFillTx/>
              <a:latin typeface="+mj-ea"/>
              <a:ea typeface="+mj-ea"/>
              <a:cs typeface="微软雅黑" panose="020B0503020204020204" charset="-122"/>
            </a:endParaRPr>
          </a:p>
        </p:txBody>
      </p:sp>
      <p:grpSp>
        <p:nvGrpSpPr>
          <p:cNvPr id="56" name="组合 55"/>
          <p:cNvGrpSpPr/>
          <p:nvPr/>
        </p:nvGrpSpPr>
        <p:grpSpPr>
          <a:xfrm rot="691425">
            <a:off x="3671046" y="36541"/>
            <a:ext cx="4220598" cy="1648376"/>
            <a:chOff x="4153870" y="6301834"/>
            <a:chExt cx="3756296" cy="1467041"/>
          </a:xfrm>
        </p:grpSpPr>
        <p:sp>
          <p:nvSpPr>
            <p:cNvPr id="57" name="椭圆 56"/>
            <p:cNvSpPr/>
            <p:nvPr/>
          </p:nvSpPr>
          <p:spPr>
            <a:xfrm>
              <a:off x="5694055" y="7557816"/>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solidFill>
                  <a:schemeClr val="lt1">
                    <a:lumMod val="100000"/>
                  </a:schemeClr>
                </a:solidFill>
              </a:endParaRPr>
            </a:p>
          </p:txBody>
        </p:sp>
        <p:sp>
          <p:nvSpPr>
            <p:cNvPr id="58" name="椭圆 57"/>
            <p:cNvSpPr/>
            <p:nvPr/>
          </p:nvSpPr>
          <p:spPr>
            <a:xfrm>
              <a:off x="4153870" y="6673573"/>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sp>
          <p:nvSpPr>
            <p:cNvPr id="59" name="椭圆 58"/>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p>
          </p:txBody>
        </p:sp>
        <p:sp>
          <p:nvSpPr>
            <p:cNvPr id="60" name="椭圆 59"/>
            <p:cNvSpPr/>
            <p:nvPr/>
          </p:nvSpPr>
          <p:spPr>
            <a:xfrm>
              <a:off x="7630726" y="6674616"/>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grpSp>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pic>
        <p:nvPicPr>
          <p:cNvPr id="77" name="图片 76"/>
          <p:cNvPicPr>
            <a:picLocks noChangeAspect="1"/>
          </p:cNvPicPr>
          <p:nvPr/>
        </p:nvPicPr>
        <p:blipFill>
          <a:blip r:embed="rId4">
            <a:duotone>
              <a:schemeClr val="accent1">
                <a:shade val="45000"/>
                <a:satMod val="135000"/>
              </a:schemeClr>
              <a:prstClr val="white"/>
            </a:duotone>
          </a:blip>
          <a:stretch>
            <a:fillRect/>
          </a:stretch>
        </p:blipFill>
        <p:spPr>
          <a:xfrm>
            <a:off x="-227336" y="4948893"/>
            <a:ext cx="1798422" cy="1798422"/>
          </a:xfrm>
          <a:prstGeom prst="rect">
            <a:avLst/>
          </a:prstGeom>
        </p:spPr>
      </p:pic>
      <p:sp>
        <p:nvSpPr>
          <p:cNvPr id="42" name="矩形 41"/>
          <p:cNvSpPr/>
          <p:nvPr/>
        </p:nvSpPr>
        <p:spPr>
          <a:xfrm>
            <a:off x="660400" y="4932952"/>
            <a:ext cx="10858500" cy="92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文本框 42"/>
          <p:cNvSpPr txBox="1"/>
          <p:nvPr/>
        </p:nvSpPr>
        <p:spPr>
          <a:xfrm>
            <a:off x="1606320" y="5133006"/>
            <a:ext cx="3966457" cy="523220"/>
          </a:xfrm>
          <a:prstGeom prst="rect">
            <a:avLst/>
          </a:prstGeom>
          <a:noFill/>
        </p:spPr>
        <p:txBody>
          <a:bodyPr wrap="square" lIns="0" tIns="0" rIns="0" bIns="0" rtlCol="0" anchor="ctr">
            <a:noAutofit/>
          </a:bodyPr>
          <a:lstStyle/>
          <a:p>
            <a:pPr algn="l"/>
            <a:r>
              <a:rPr lang="zh-CN" altLang="en-US" sz="2600" b="1" dirty="0">
                <a:solidFill>
                  <a:schemeClr val="bg1"/>
                </a:solidFill>
                <a:latin typeface="+mn-ea"/>
              </a:rPr>
              <a:t>我们的企业正蓬勃发展</a:t>
            </a:r>
          </a:p>
        </p:txBody>
      </p:sp>
      <p:sp>
        <p:nvSpPr>
          <p:cNvPr id="44" name="文本框 43"/>
          <p:cNvSpPr txBox="1"/>
          <p:nvPr/>
        </p:nvSpPr>
        <p:spPr>
          <a:xfrm>
            <a:off x="1276588" y="2181934"/>
            <a:ext cx="4092972" cy="701346"/>
          </a:xfrm>
          <a:prstGeom prst="rect">
            <a:avLst/>
          </a:prstGeom>
          <a:noFill/>
        </p:spPr>
        <p:txBody>
          <a:bodyPr wrap="square" rtlCol="0">
            <a:noAutofit/>
          </a:bodyPr>
          <a:lstStyle/>
          <a:p>
            <a:pPr>
              <a:lnSpc>
                <a:spcPct val="130000"/>
              </a:lnSpc>
            </a:pPr>
            <a:r>
              <a:rPr lang="zh-CN" altLang="en-US" sz="1600" dirty="0">
                <a:latin typeface="+mn-ea"/>
              </a:rPr>
              <a:t>企业简介是指通过文字和图片资料向社会公众介绍企业基本情况和经营战略的文案。</a:t>
            </a:r>
          </a:p>
        </p:txBody>
      </p:sp>
      <p:sp>
        <p:nvSpPr>
          <p:cNvPr id="45" name="文本框 44"/>
          <p:cNvSpPr txBox="1"/>
          <p:nvPr/>
        </p:nvSpPr>
        <p:spPr>
          <a:xfrm>
            <a:off x="1276589" y="1738741"/>
            <a:ext cx="1712258" cy="461665"/>
          </a:xfrm>
          <a:prstGeom prst="rect">
            <a:avLst/>
          </a:prstGeom>
          <a:noFill/>
        </p:spPr>
        <p:txBody>
          <a:bodyPr wrap="square" rtlCol="0">
            <a:noAutofit/>
          </a:bodyPr>
          <a:lstStyle/>
          <a:p>
            <a:r>
              <a:rPr lang="zh-CN" altLang="en-US" sz="2400" b="1" dirty="0">
                <a:solidFill>
                  <a:schemeClr val="accent1"/>
                </a:solidFill>
                <a:latin typeface="+mn-ea"/>
              </a:rPr>
              <a:t>企业介绍</a:t>
            </a:r>
          </a:p>
        </p:txBody>
      </p:sp>
      <p:sp>
        <p:nvSpPr>
          <p:cNvPr id="47" name="文本框 46"/>
          <p:cNvSpPr txBox="1"/>
          <p:nvPr/>
        </p:nvSpPr>
        <p:spPr>
          <a:xfrm>
            <a:off x="1276588" y="3822927"/>
            <a:ext cx="4092971" cy="701346"/>
          </a:xfrm>
          <a:prstGeom prst="rect">
            <a:avLst/>
          </a:prstGeom>
          <a:noFill/>
        </p:spPr>
        <p:txBody>
          <a:bodyPr wrap="square" rtlCol="0">
            <a:noAutofit/>
          </a:bodyPr>
          <a:lstStyle/>
          <a:p>
            <a:pPr>
              <a:lnSpc>
                <a:spcPct val="130000"/>
              </a:lnSpc>
            </a:pPr>
            <a:r>
              <a:rPr lang="zh-CN" altLang="en-US" sz="1600" dirty="0">
                <a:latin typeface="+mn-ea"/>
              </a:rPr>
              <a:t>企业简介是指通过文字和图片资料向社会公众介绍企业基本情况和经营战略的文案。</a:t>
            </a:r>
          </a:p>
        </p:txBody>
      </p:sp>
      <p:sp>
        <p:nvSpPr>
          <p:cNvPr id="48" name="文本框 47"/>
          <p:cNvSpPr txBox="1"/>
          <p:nvPr/>
        </p:nvSpPr>
        <p:spPr>
          <a:xfrm>
            <a:off x="1276589" y="3379734"/>
            <a:ext cx="1712258" cy="461665"/>
          </a:xfrm>
          <a:prstGeom prst="rect">
            <a:avLst/>
          </a:prstGeom>
          <a:noFill/>
        </p:spPr>
        <p:txBody>
          <a:bodyPr wrap="square" rtlCol="0">
            <a:noAutofit/>
          </a:bodyPr>
          <a:lstStyle/>
          <a:p>
            <a:r>
              <a:rPr lang="zh-CN" altLang="en-US" sz="2400" b="1" dirty="0">
                <a:solidFill>
                  <a:schemeClr val="accent1"/>
                </a:solidFill>
                <a:latin typeface="+mn-ea"/>
              </a:rPr>
              <a:t>企业成绩</a:t>
            </a:r>
          </a:p>
        </p:txBody>
      </p:sp>
      <p:pic>
        <p:nvPicPr>
          <p:cNvPr id="5" name="图片 4" descr="建筑前的广场&#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8216" y="1616283"/>
            <a:ext cx="5819007" cy="3882789"/>
          </a:xfrm>
          <a:prstGeom prst="rect">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pic>
      <p:grpSp>
        <p:nvGrpSpPr>
          <p:cNvPr id="6" name="组合 5"/>
          <p:cNvGrpSpPr/>
          <p:nvPr/>
        </p:nvGrpSpPr>
        <p:grpSpPr>
          <a:xfrm>
            <a:off x="671875" y="1714997"/>
            <a:ext cx="561800" cy="561800"/>
            <a:chOff x="1438450" y="2746398"/>
            <a:chExt cx="969323" cy="969323"/>
          </a:xfrm>
        </p:grpSpPr>
        <p:grpSp>
          <p:nvGrpSpPr>
            <p:cNvPr id="53" name="组合 52"/>
            <p:cNvGrpSpPr/>
            <p:nvPr/>
          </p:nvGrpSpPr>
          <p:grpSpPr>
            <a:xfrm>
              <a:off x="1438450" y="2746398"/>
              <a:ext cx="969323" cy="969323"/>
              <a:chOff x="1417427" y="2724287"/>
              <a:chExt cx="1455822" cy="1455822"/>
            </a:xfrm>
          </p:grpSpPr>
          <p:sp>
            <p:nvSpPr>
              <p:cNvPr id="68" name="椭圆 67"/>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9" name="椭圆 68"/>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050" b="1" dirty="0">
                  <a:solidFill>
                    <a:srgbClr val="FFFFFF"/>
                  </a:solidFill>
                  <a:latin typeface="+mj-ea"/>
                  <a:ea typeface="+mj-ea"/>
                </a:endParaRPr>
              </a:p>
            </p:txBody>
          </p:sp>
        </p:grpSp>
        <p:sp>
          <p:nvSpPr>
            <p:cNvPr id="70" name="文本框 69"/>
            <p:cNvSpPr txBox="1"/>
            <p:nvPr/>
          </p:nvSpPr>
          <p:spPr>
            <a:xfrm>
              <a:off x="1522407" y="2930510"/>
              <a:ext cx="805463" cy="584775"/>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01</a:t>
              </a:r>
              <a:endParaRPr lang="zh-CN" altLang="en-US"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grpSp>
      <p:grpSp>
        <p:nvGrpSpPr>
          <p:cNvPr id="71" name="组合 70"/>
          <p:cNvGrpSpPr/>
          <p:nvPr/>
        </p:nvGrpSpPr>
        <p:grpSpPr>
          <a:xfrm>
            <a:off x="671875" y="3325616"/>
            <a:ext cx="561800" cy="561800"/>
            <a:chOff x="1438450" y="2746398"/>
            <a:chExt cx="969323" cy="969323"/>
          </a:xfrm>
        </p:grpSpPr>
        <p:grpSp>
          <p:nvGrpSpPr>
            <p:cNvPr id="72" name="组合 71"/>
            <p:cNvGrpSpPr/>
            <p:nvPr/>
          </p:nvGrpSpPr>
          <p:grpSpPr>
            <a:xfrm>
              <a:off x="1438450" y="2746398"/>
              <a:ext cx="969323" cy="969323"/>
              <a:chOff x="1417427" y="2724287"/>
              <a:chExt cx="1455822" cy="1455822"/>
            </a:xfrm>
          </p:grpSpPr>
          <p:sp>
            <p:nvSpPr>
              <p:cNvPr id="79" name="椭圆 78"/>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80" name="椭圆 79"/>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050" b="1" dirty="0">
                  <a:solidFill>
                    <a:srgbClr val="FFFFFF"/>
                  </a:solidFill>
                  <a:latin typeface="+mj-ea"/>
                  <a:ea typeface="+mj-ea"/>
                </a:endParaRPr>
              </a:p>
            </p:txBody>
          </p:sp>
        </p:grpSp>
        <p:sp>
          <p:nvSpPr>
            <p:cNvPr id="78" name="文本框 77"/>
            <p:cNvSpPr txBox="1"/>
            <p:nvPr/>
          </p:nvSpPr>
          <p:spPr>
            <a:xfrm>
              <a:off x="1522407" y="2930510"/>
              <a:ext cx="805463" cy="584775"/>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02</a:t>
              </a:r>
              <a:endParaRPr lang="zh-CN" altLang="en-US"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grpSp>
      <p:cxnSp>
        <p:nvCxnSpPr>
          <p:cNvPr id="8" name="直接连接符 7"/>
          <p:cNvCxnSpPr/>
          <p:nvPr/>
        </p:nvCxnSpPr>
        <p:spPr>
          <a:xfrm>
            <a:off x="814777" y="3067376"/>
            <a:ext cx="4433498" cy="29872"/>
          </a:xfrm>
          <a:prstGeom prst="line">
            <a:avLst/>
          </a:prstGeom>
        </p:spPr>
        <p:style>
          <a:lnRef idx="1">
            <a:schemeClr val="accent1"/>
          </a:lnRef>
          <a:fillRef idx="0">
            <a:schemeClr val="accent1"/>
          </a:fillRef>
          <a:effectRef idx="0">
            <a:schemeClr val="accent1"/>
          </a:effectRef>
          <a:fontRef idx="minor">
            <a:schemeClr val="tx1"/>
          </a:fontRef>
        </p:style>
      </p:cxnSp>
      <p:grpSp>
        <p:nvGrpSpPr>
          <p:cNvPr id="81" name="图形 199"/>
          <p:cNvGrpSpPr/>
          <p:nvPr/>
        </p:nvGrpSpPr>
        <p:grpSpPr>
          <a:xfrm>
            <a:off x="913915" y="5100894"/>
            <a:ext cx="550728" cy="550728"/>
            <a:chOff x="1693562" y="2296441"/>
            <a:chExt cx="644615" cy="644615"/>
          </a:xfrm>
          <a:solidFill>
            <a:schemeClr val="accent2">
              <a:lumMod val="20000"/>
              <a:lumOff val="80000"/>
            </a:schemeClr>
          </a:solidFill>
          <a:effectLst>
            <a:outerShdw blurRad="50800" dist="38100" dir="5400000" algn="t" rotWithShape="0">
              <a:schemeClr val="accent2">
                <a:alpha val="20000"/>
              </a:schemeClr>
            </a:outerShdw>
          </a:effectLst>
        </p:grpSpPr>
        <p:sp>
          <p:nvSpPr>
            <p:cNvPr id="82" name="任意多边形: 形状 81"/>
            <p:cNvSpPr/>
            <p:nvPr/>
          </p:nvSpPr>
          <p:spPr>
            <a:xfrm>
              <a:off x="1932693" y="2535572"/>
              <a:ext cx="166352" cy="166352"/>
            </a:xfrm>
            <a:custGeom>
              <a:avLst/>
              <a:gdLst>
                <a:gd name="connsiteX0" fmla="*/ 166353 w 166352"/>
                <a:gd name="connsiteY0" fmla="*/ 83176 h 166352"/>
                <a:gd name="connsiteX1" fmla="*/ 83176 w 166352"/>
                <a:gd name="connsiteY1" fmla="*/ 0 h 166352"/>
                <a:gd name="connsiteX2" fmla="*/ 0 w 166352"/>
                <a:gd name="connsiteY2" fmla="*/ 83176 h 166352"/>
                <a:gd name="connsiteX3" fmla="*/ 83176 w 166352"/>
                <a:gd name="connsiteY3" fmla="*/ 166353 h 166352"/>
                <a:gd name="connsiteX4" fmla="*/ 166353 w 166352"/>
                <a:gd name="connsiteY4" fmla="*/ 83176 h 166352"/>
                <a:gd name="connsiteX5" fmla="*/ 83176 w 166352"/>
                <a:gd name="connsiteY5" fmla="*/ 145558 h 166352"/>
                <a:gd name="connsiteX6" fmla="*/ 20794 w 166352"/>
                <a:gd name="connsiteY6" fmla="*/ 83176 h 166352"/>
                <a:gd name="connsiteX7" fmla="*/ 83176 w 166352"/>
                <a:gd name="connsiteY7" fmla="*/ 20794 h 166352"/>
                <a:gd name="connsiteX8" fmla="*/ 145558 w 166352"/>
                <a:gd name="connsiteY8" fmla="*/ 83176 h 166352"/>
                <a:gd name="connsiteX9" fmla="*/ 83176 w 166352"/>
                <a:gd name="connsiteY9" fmla="*/ 145558 h 1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52" h="166352">
                  <a:moveTo>
                    <a:pt x="166353" y="83176"/>
                  </a:moveTo>
                  <a:cubicBezTo>
                    <a:pt x="166353" y="37315"/>
                    <a:pt x="129038" y="0"/>
                    <a:pt x="83176" y="0"/>
                  </a:cubicBezTo>
                  <a:cubicBezTo>
                    <a:pt x="37315" y="0"/>
                    <a:pt x="0" y="37315"/>
                    <a:pt x="0" y="83176"/>
                  </a:cubicBezTo>
                  <a:cubicBezTo>
                    <a:pt x="0" y="129038"/>
                    <a:pt x="37315" y="166353"/>
                    <a:pt x="83176" y="166353"/>
                  </a:cubicBezTo>
                  <a:cubicBezTo>
                    <a:pt x="129038" y="166353"/>
                    <a:pt x="166353" y="129038"/>
                    <a:pt x="166353" y="83176"/>
                  </a:cubicBezTo>
                  <a:close/>
                  <a:moveTo>
                    <a:pt x="83176" y="145558"/>
                  </a:moveTo>
                  <a:cubicBezTo>
                    <a:pt x="48772" y="145558"/>
                    <a:pt x="20794" y="117580"/>
                    <a:pt x="20794" y="83176"/>
                  </a:cubicBezTo>
                  <a:cubicBezTo>
                    <a:pt x="20794" y="48772"/>
                    <a:pt x="48772" y="20794"/>
                    <a:pt x="83176" y="20794"/>
                  </a:cubicBezTo>
                  <a:cubicBezTo>
                    <a:pt x="117580" y="20794"/>
                    <a:pt x="145558" y="48772"/>
                    <a:pt x="145558" y="83176"/>
                  </a:cubicBezTo>
                  <a:cubicBezTo>
                    <a:pt x="145558" y="117580"/>
                    <a:pt x="117580" y="145558"/>
                    <a:pt x="83176" y="145558"/>
                  </a:cubicBezTo>
                  <a:close/>
                </a:path>
              </a:pathLst>
            </a:custGeom>
            <a:grpFill/>
            <a:ln w="10269" cap="flat">
              <a:noFill/>
              <a:prstDash val="solid"/>
              <a:miter/>
            </a:ln>
          </p:spPr>
          <p:txBody>
            <a:bodyPr rtlCol="0" anchor="ctr">
              <a:noAutofit/>
            </a:bodyPr>
            <a:lstStyle/>
            <a:p>
              <a:endParaRPr lang="zh-CN" altLang="en-US">
                <a:noFill/>
              </a:endParaRPr>
            </a:p>
          </p:txBody>
        </p:sp>
        <p:sp>
          <p:nvSpPr>
            <p:cNvPr id="83" name="任意多边形: 形状 82"/>
            <p:cNvSpPr/>
            <p:nvPr/>
          </p:nvSpPr>
          <p:spPr>
            <a:xfrm>
              <a:off x="1693562" y="2296441"/>
              <a:ext cx="644615" cy="644615"/>
            </a:xfrm>
            <a:custGeom>
              <a:avLst/>
              <a:gdLst>
                <a:gd name="connsiteX0" fmla="*/ 602799 w 644615"/>
                <a:gd name="connsiteY0" fmla="*/ 312940 h 644615"/>
                <a:gd name="connsiteX1" fmla="*/ 582234 w 644615"/>
                <a:gd name="connsiteY1" fmla="*/ 216206 h 644615"/>
                <a:gd name="connsiteX2" fmla="*/ 582234 w 644615"/>
                <a:gd name="connsiteY2" fmla="*/ 189309 h 644615"/>
                <a:gd name="connsiteX3" fmla="*/ 591186 w 644615"/>
                <a:gd name="connsiteY3" fmla="*/ 172268 h 644615"/>
                <a:gd name="connsiteX4" fmla="*/ 634219 w 644615"/>
                <a:gd name="connsiteY4" fmla="*/ 93573 h 644615"/>
                <a:gd name="connsiteX5" fmla="*/ 602965 w 644615"/>
                <a:gd name="connsiteY5" fmla="*/ 23768 h 644615"/>
                <a:gd name="connsiteX6" fmla="*/ 529781 w 644615"/>
                <a:gd name="connsiteY6" fmla="*/ 613 h 644615"/>
                <a:gd name="connsiteX7" fmla="*/ 449568 w 644615"/>
                <a:gd name="connsiteY7" fmla="*/ 72135 h 644615"/>
                <a:gd name="connsiteX8" fmla="*/ 322308 w 644615"/>
                <a:gd name="connsiteY8" fmla="*/ 41588 h 644615"/>
                <a:gd name="connsiteX9" fmla="*/ 228735 w 644615"/>
                <a:gd name="connsiteY9" fmla="*/ 57600 h 644615"/>
                <a:gd name="connsiteX10" fmla="*/ 228735 w 644615"/>
                <a:gd name="connsiteY10" fmla="*/ 0 h 644615"/>
                <a:gd name="connsiteX11" fmla="*/ 166353 w 644615"/>
                <a:gd name="connsiteY11" fmla="*/ 0 h 644615"/>
                <a:gd name="connsiteX12" fmla="*/ 166353 w 644615"/>
                <a:gd name="connsiteY12" fmla="*/ 166353 h 644615"/>
                <a:gd name="connsiteX13" fmla="*/ 145558 w 644615"/>
                <a:gd name="connsiteY13" fmla="*/ 166353 h 644615"/>
                <a:gd name="connsiteX14" fmla="*/ 145558 w 644615"/>
                <a:gd name="connsiteY14" fmla="*/ 41588 h 644615"/>
                <a:gd name="connsiteX15" fmla="*/ 83176 w 644615"/>
                <a:gd name="connsiteY15" fmla="*/ 41588 h 644615"/>
                <a:gd name="connsiteX16" fmla="*/ 83176 w 644615"/>
                <a:gd name="connsiteY16" fmla="*/ 166353 h 644615"/>
                <a:gd name="connsiteX17" fmla="*/ 62382 w 644615"/>
                <a:gd name="connsiteY17" fmla="*/ 166353 h 644615"/>
                <a:gd name="connsiteX18" fmla="*/ 62382 w 644615"/>
                <a:gd name="connsiteY18" fmla="*/ 83176 h 644615"/>
                <a:gd name="connsiteX19" fmla="*/ 0 w 644615"/>
                <a:gd name="connsiteY19" fmla="*/ 83176 h 644615"/>
                <a:gd name="connsiteX20" fmla="*/ 0 w 644615"/>
                <a:gd name="connsiteY20" fmla="*/ 187147 h 644615"/>
                <a:gd name="connsiteX21" fmla="*/ 76273 w 644615"/>
                <a:gd name="connsiteY21" fmla="*/ 187147 h 644615"/>
                <a:gd name="connsiteX22" fmla="*/ 41588 w 644615"/>
                <a:gd name="connsiteY22" fmla="*/ 322308 h 644615"/>
                <a:gd name="connsiteX23" fmla="*/ 57766 w 644615"/>
                <a:gd name="connsiteY23" fmla="*/ 415881 h 644615"/>
                <a:gd name="connsiteX24" fmla="*/ 51985 w 644615"/>
                <a:gd name="connsiteY24" fmla="*/ 436675 h 644615"/>
                <a:gd name="connsiteX25" fmla="*/ 31191 w 644615"/>
                <a:gd name="connsiteY25" fmla="*/ 436675 h 644615"/>
                <a:gd name="connsiteX26" fmla="*/ 0 w 644615"/>
                <a:gd name="connsiteY26" fmla="*/ 467866 h 644615"/>
                <a:gd name="connsiteX27" fmla="*/ 0 w 644615"/>
                <a:gd name="connsiteY27" fmla="*/ 519852 h 644615"/>
                <a:gd name="connsiteX28" fmla="*/ 20794 w 644615"/>
                <a:gd name="connsiteY28" fmla="*/ 519852 h 644615"/>
                <a:gd name="connsiteX29" fmla="*/ 41588 w 644615"/>
                <a:gd name="connsiteY29" fmla="*/ 540646 h 644615"/>
                <a:gd name="connsiteX30" fmla="*/ 20794 w 644615"/>
                <a:gd name="connsiteY30" fmla="*/ 561440 h 644615"/>
                <a:gd name="connsiteX31" fmla="*/ 0 w 644615"/>
                <a:gd name="connsiteY31" fmla="*/ 561440 h 644615"/>
                <a:gd name="connsiteX32" fmla="*/ 0 w 644615"/>
                <a:gd name="connsiteY32" fmla="*/ 613425 h 644615"/>
                <a:gd name="connsiteX33" fmla="*/ 31191 w 644615"/>
                <a:gd name="connsiteY33" fmla="*/ 644616 h 644615"/>
                <a:gd name="connsiteX34" fmla="*/ 155955 w 644615"/>
                <a:gd name="connsiteY34" fmla="*/ 644616 h 644615"/>
                <a:gd name="connsiteX35" fmla="*/ 187147 w 644615"/>
                <a:gd name="connsiteY35" fmla="*/ 613425 h 644615"/>
                <a:gd name="connsiteX36" fmla="*/ 187147 w 644615"/>
                <a:gd name="connsiteY36" fmla="*/ 561440 h 644615"/>
                <a:gd name="connsiteX37" fmla="*/ 166353 w 644615"/>
                <a:gd name="connsiteY37" fmla="*/ 561440 h 644615"/>
                <a:gd name="connsiteX38" fmla="*/ 145558 w 644615"/>
                <a:gd name="connsiteY38" fmla="*/ 540646 h 644615"/>
                <a:gd name="connsiteX39" fmla="*/ 166353 w 644615"/>
                <a:gd name="connsiteY39" fmla="*/ 519852 h 644615"/>
                <a:gd name="connsiteX40" fmla="*/ 187147 w 644615"/>
                <a:gd name="connsiteY40" fmla="*/ 519852 h 644615"/>
                <a:gd name="connsiteX41" fmla="*/ 187147 w 644615"/>
                <a:gd name="connsiteY41" fmla="*/ 467866 h 644615"/>
                <a:gd name="connsiteX42" fmla="*/ 155955 w 644615"/>
                <a:gd name="connsiteY42" fmla="*/ 436675 h 644615"/>
                <a:gd name="connsiteX43" fmla="*/ 135161 w 644615"/>
                <a:gd name="connsiteY43" fmla="*/ 436675 h 644615"/>
                <a:gd name="connsiteX44" fmla="*/ 93573 w 644615"/>
                <a:gd name="connsiteY44" fmla="*/ 395087 h 644615"/>
                <a:gd name="connsiteX45" fmla="*/ 74443 w 644615"/>
                <a:gd name="connsiteY45" fmla="*/ 399974 h 644615"/>
                <a:gd name="connsiteX46" fmla="*/ 62840 w 644615"/>
                <a:gd name="connsiteY46" fmla="*/ 332705 h 644615"/>
                <a:gd name="connsiteX47" fmla="*/ 187147 w 644615"/>
                <a:gd name="connsiteY47" fmla="*/ 332705 h 644615"/>
                <a:gd name="connsiteX48" fmla="*/ 187147 w 644615"/>
                <a:gd name="connsiteY48" fmla="*/ 360860 h 644615"/>
                <a:gd name="connsiteX49" fmla="*/ 206132 w 644615"/>
                <a:gd name="connsiteY49" fmla="*/ 367566 h 644615"/>
                <a:gd name="connsiteX50" fmla="*/ 208169 w 644615"/>
                <a:gd name="connsiteY50" fmla="*/ 372463 h 644615"/>
                <a:gd name="connsiteX51" fmla="*/ 199477 w 644615"/>
                <a:gd name="connsiteY51" fmla="*/ 390637 h 644615"/>
                <a:gd name="connsiteX52" fmla="*/ 253999 w 644615"/>
                <a:gd name="connsiteY52" fmla="*/ 445159 h 644615"/>
                <a:gd name="connsiteX53" fmla="*/ 272173 w 644615"/>
                <a:gd name="connsiteY53" fmla="*/ 436467 h 644615"/>
                <a:gd name="connsiteX54" fmla="*/ 277071 w 644615"/>
                <a:gd name="connsiteY54" fmla="*/ 438505 h 644615"/>
                <a:gd name="connsiteX55" fmla="*/ 283756 w 644615"/>
                <a:gd name="connsiteY55" fmla="*/ 457469 h 644615"/>
                <a:gd name="connsiteX56" fmla="*/ 311911 w 644615"/>
                <a:gd name="connsiteY56" fmla="*/ 457469 h 644615"/>
                <a:gd name="connsiteX57" fmla="*/ 311911 w 644615"/>
                <a:gd name="connsiteY57" fmla="*/ 581953 h 644615"/>
                <a:gd name="connsiteX58" fmla="*/ 212702 w 644615"/>
                <a:gd name="connsiteY58" fmla="*/ 558061 h 644615"/>
                <a:gd name="connsiteX59" fmla="*/ 203927 w 644615"/>
                <a:gd name="connsiteY59" fmla="*/ 576910 h 644615"/>
                <a:gd name="connsiteX60" fmla="*/ 322308 w 644615"/>
                <a:gd name="connsiteY60" fmla="*/ 603028 h 644615"/>
                <a:gd name="connsiteX61" fmla="*/ 540646 w 644615"/>
                <a:gd name="connsiteY61" fmla="*/ 498694 h 644615"/>
                <a:gd name="connsiteX62" fmla="*/ 540646 w 644615"/>
                <a:gd name="connsiteY62" fmla="*/ 574290 h 644615"/>
                <a:gd name="connsiteX63" fmla="*/ 568281 w 644615"/>
                <a:gd name="connsiteY63" fmla="*/ 629561 h 644615"/>
                <a:gd name="connsiteX64" fmla="*/ 592631 w 644615"/>
                <a:gd name="connsiteY64" fmla="*/ 644616 h 644615"/>
                <a:gd name="connsiteX65" fmla="*/ 616981 w 644615"/>
                <a:gd name="connsiteY65" fmla="*/ 629571 h 644615"/>
                <a:gd name="connsiteX66" fmla="*/ 644616 w 644615"/>
                <a:gd name="connsiteY66" fmla="*/ 574290 h 644615"/>
                <a:gd name="connsiteX67" fmla="*/ 644616 w 644615"/>
                <a:gd name="connsiteY67" fmla="*/ 363896 h 644615"/>
                <a:gd name="connsiteX68" fmla="*/ 602799 w 644615"/>
                <a:gd name="connsiteY68" fmla="*/ 312940 h 644615"/>
                <a:gd name="connsiteX69" fmla="*/ 41588 w 644615"/>
                <a:gd name="connsiteY69" fmla="*/ 166353 h 644615"/>
                <a:gd name="connsiteX70" fmla="*/ 20794 w 644615"/>
                <a:gd name="connsiteY70" fmla="*/ 166353 h 644615"/>
                <a:gd name="connsiteX71" fmla="*/ 20794 w 644615"/>
                <a:gd name="connsiteY71" fmla="*/ 103970 h 644615"/>
                <a:gd name="connsiteX72" fmla="*/ 41588 w 644615"/>
                <a:gd name="connsiteY72" fmla="*/ 103970 h 644615"/>
                <a:gd name="connsiteX73" fmla="*/ 468490 w 644615"/>
                <a:gd name="connsiteY73" fmla="*/ 83956 h 644615"/>
                <a:gd name="connsiteX74" fmla="*/ 532120 w 644615"/>
                <a:gd name="connsiteY74" fmla="*/ 21272 h 644615"/>
                <a:gd name="connsiteX75" fmla="*/ 540739 w 644615"/>
                <a:gd name="connsiteY75" fmla="*/ 20794 h 644615"/>
                <a:gd name="connsiteX76" fmla="*/ 589106 w 644615"/>
                <a:gd name="connsiteY76" fmla="*/ 39280 h 644615"/>
                <a:gd name="connsiteX77" fmla="*/ 613425 w 644615"/>
                <a:gd name="connsiteY77" fmla="*/ 93573 h 644615"/>
                <a:gd name="connsiteX78" fmla="*/ 579946 w 644615"/>
                <a:gd name="connsiteY78" fmla="*/ 154781 h 644615"/>
                <a:gd name="connsiteX79" fmla="*/ 561575 w 644615"/>
                <a:gd name="connsiteY79" fmla="*/ 187147 h 644615"/>
                <a:gd name="connsiteX80" fmla="*/ 551043 w 644615"/>
                <a:gd name="connsiteY80" fmla="*/ 187147 h 644615"/>
                <a:gd name="connsiteX81" fmla="*/ 551043 w 644615"/>
                <a:gd name="connsiteY81" fmla="*/ 122851 h 644615"/>
                <a:gd name="connsiteX82" fmla="*/ 571837 w 644615"/>
                <a:gd name="connsiteY82" fmla="*/ 93573 h 644615"/>
                <a:gd name="connsiteX83" fmla="*/ 540646 w 644615"/>
                <a:gd name="connsiteY83" fmla="*/ 62382 h 644615"/>
                <a:gd name="connsiteX84" fmla="*/ 509455 w 644615"/>
                <a:gd name="connsiteY84" fmla="*/ 93573 h 644615"/>
                <a:gd name="connsiteX85" fmla="*/ 530249 w 644615"/>
                <a:gd name="connsiteY85" fmla="*/ 122851 h 644615"/>
                <a:gd name="connsiteX86" fmla="*/ 530249 w 644615"/>
                <a:gd name="connsiteY86" fmla="*/ 187147 h 644615"/>
                <a:gd name="connsiteX87" fmla="*/ 519696 w 644615"/>
                <a:gd name="connsiteY87" fmla="*/ 187147 h 644615"/>
                <a:gd name="connsiteX88" fmla="*/ 501522 w 644615"/>
                <a:gd name="connsiteY88" fmla="*/ 154895 h 644615"/>
                <a:gd name="connsiteX89" fmla="*/ 468490 w 644615"/>
                <a:gd name="connsiteY89" fmla="*/ 83956 h 644615"/>
                <a:gd name="connsiteX90" fmla="*/ 561440 w 644615"/>
                <a:gd name="connsiteY90" fmla="*/ 207941 h 644615"/>
                <a:gd name="connsiteX91" fmla="*/ 561440 w 644615"/>
                <a:gd name="connsiteY91" fmla="*/ 218338 h 644615"/>
                <a:gd name="connsiteX92" fmla="*/ 551043 w 644615"/>
                <a:gd name="connsiteY92" fmla="*/ 228735 h 644615"/>
                <a:gd name="connsiteX93" fmla="*/ 530249 w 644615"/>
                <a:gd name="connsiteY93" fmla="*/ 228735 h 644615"/>
                <a:gd name="connsiteX94" fmla="*/ 519852 w 644615"/>
                <a:gd name="connsiteY94" fmla="*/ 218338 h 644615"/>
                <a:gd name="connsiteX95" fmla="*/ 519852 w 644615"/>
                <a:gd name="connsiteY95" fmla="*/ 207941 h 644615"/>
                <a:gd name="connsiteX96" fmla="*/ 530249 w 644615"/>
                <a:gd name="connsiteY96" fmla="*/ 93573 h 644615"/>
                <a:gd name="connsiteX97" fmla="*/ 540646 w 644615"/>
                <a:gd name="connsiteY97" fmla="*/ 83176 h 644615"/>
                <a:gd name="connsiteX98" fmla="*/ 551043 w 644615"/>
                <a:gd name="connsiteY98" fmla="*/ 93573 h 644615"/>
                <a:gd name="connsiteX99" fmla="*/ 540646 w 644615"/>
                <a:gd name="connsiteY99" fmla="*/ 103970 h 644615"/>
                <a:gd name="connsiteX100" fmla="*/ 530249 w 644615"/>
                <a:gd name="connsiteY100" fmla="*/ 93573 h 644615"/>
                <a:gd name="connsiteX101" fmla="*/ 332705 w 644615"/>
                <a:gd name="connsiteY101" fmla="*/ 62725 h 644615"/>
                <a:gd name="connsiteX102" fmla="*/ 447104 w 644615"/>
                <a:gd name="connsiteY102" fmla="*/ 94384 h 644615"/>
                <a:gd name="connsiteX103" fmla="*/ 490314 w 644615"/>
                <a:gd name="connsiteY103" fmla="*/ 172414 h 644615"/>
                <a:gd name="connsiteX104" fmla="*/ 499047 w 644615"/>
                <a:gd name="connsiteY104" fmla="*/ 189746 h 644615"/>
                <a:gd name="connsiteX105" fmla="*/ 499047 w 644615"/>
                <a:gd name="connsiteY105" fmla="*/ 218338 h 644615"/>
                <a:gd name="connsiteX106" fmla="*/ 530238 w 644615"/>
                <a:gd name="connsiteY106" fmla="*/ 249529 h 644615"/>
                <a:gd name="connsiteX107" fmla="*/ 551032 w 644615"/>
                <a:gd name="connsiteY107" fmla="*/ 249529 h 644615"/>
                <a:gd name="connsiteX108" fmla="*/ 569861 w 644615"/>
                <a:gd name="connsiteY108" fmla="*/ 243041 h 644615"/>
                <a:gd name="connsiteX109" fmla="*/ 581974 w 644615"/>
                <a:gd name="connsiteY109" fmla="*/ 311911 h 644615"/>
                <a:gd name="connsiteX110" fmla="*/ 457469 w 644615"/>
                <a:gd name="connsiteY110" fmla="*/ 311911 h 644615"/>
                <a:gd name="connsiteX111" fmla="*/ 457469 w 644615"/>
                <a:gd name="connsiteY111" fmla="*/ 283756 h 644615"/>
                <a:gd name="connsiteX112" fmla="*/ 438484 w 644615"/>
                <a:gd name="connsiteY112" fmla="*/ 277050 h 644615"/>
                <a:gd name="connsiteX113" fmla="*/ 436447 w 644615"/>
                <a:gd name="connsiteY113" fmla="*/ 272153 h 644615"/>
                <a:gd name="connsiteX114" fmla="*/ 445139 w 644615"/>
                <a:gd name="connsiteY114" fmla="*/ 253979 h 644615"/>
                <a:gd name="connsiteX115" fmla="*/ 390616 w 644615"/>
                <a:gd name="connsiteY115" fmla="*/ 199457 h 644615"/>
                <a:gd name="connsiteX116" fmla="*/ 372442 w 644615"/>
                <a:gd name="connsiteY116" fmla="*/ 208149 h 644615"/>
                <a:gd name="connsiteX117" fmla="*/ 367545 w 644615"/>
                <a:gd name="connsiteY117" fmla="*/ 206111 h 644615"/>
                <a:gd name="connsiteX118" fmla="*/ 360860 w 644615"/>
                <a:gd name="connsiteY118" fmla="*/ 187147 h 644615"/>
                <a:gd name="connsiteX119" fmla="*/ 332705 w 644615"/>
                <a:gd name="connsiteY119" fmla="*/ 187147 h 644615"/>
                <a:gd name="connsiteX120" fmla="*/ 187147 w 644615"/>
                <a:gd name="connsiteY120" fmla="*/ 20794 h 644615"/>
                <a:gd name="connsiteX121" fmla="*/ 207941 w 644615"/>
                <a:gd name="connsiteY121" fmla="*/ 20794 h 644615"/>
                <a:gd name="connsiteX122" fmla="*/ 207941 w 644615"/>
                <a:gd name="connsiteY122" fmla="*/ 166353 h 644615"/>
                <a:gd name="connsiteX123" fmla="*/ 187147 w 644615"/>
                <a:gd name="connsiteY123" fmla="*/ 166353 h 644615"/>
                <a:gd name="connsiteX124" fmla="*/ 103970 w 644615"/>
                <a:gd name="connsiteY124" fmla="*/ 62382 h 644615"/>
                <a:gd name="connsiteX125" fmla="*/ 124764 w 644615"/>
                <a:gd name="connsiteY125" fmla="*/ 62382 h 644615"/>
                <a:gd name="connsiteX126" fmla="*/ 124764 w 644615"/>
                <a:gd name="connsiteY126" fmla="*/ 166353 h 644615"/>
                <a:gd name="connsiteX127" fmla="*/ 103970 w 644615"/>
                <a:gd name="connsiteY127" fmla="*/ 166353 h 644615"/>
                <a:gd name="connsiteX128" fmla="*/ 72779 w 644615"/>
                <a:gd name="connsiteY128" fmla="*/ 457469 h 644615"/>
                <a:gd name="connsiteX129" fmla="*/ 72779 w 644615"/>
                <a:gd name="connsiteY129" fmla="*/ 436675 h 644615"/>
                <a:gd name="connsiteX130" fmla="*/ 93573 w 644615"/>
                <a:gd name="connsiteY130" fmla="*/ 415881 h 644615"/>
                <a:gd name="connsiteX131" fmla="*/ 114367 w 644615"/>
                <a:gd name="connsiteY131" fmla="*/ 436675 h 644615"/>
                <a:gd name="connsiteX132" fmla="*/ 114367 w 644615"/>
                <a:gd name="connsiteY132" fmla="*/ 457469 h 644615"/>
                <a:gd name="connsiteX133" fmla="*/ 155955 w 644615"/>
                <a:gd name="connsiteY133" fmla="*/ 457469 h 644615"/>
                <a:gd name="connsiteX134" fmla="*/ 166353 w 644615"/>
                <a:gd name="connsiteY134" fmla="*/ 467866 h 644615"/>
                <a:gd name="connsiteX135" fmla="*/ 166353 w 644615"/>
                <a:gd name="connsiteY135" fmla="*/ 499058 h 644615"/>
                <a:gd name="connsiteX136" fmla="*/ 124764 w 644615"/>
                <a:gd name="connsiteY136" fmla="*/ 540646 h 644615"/>
                <a:gd name="connsiteX137" fmla="*/ 166353 w 644615"/>
                <a:gd name="connsiteY137" fmla="*/ 582234 h 644615"/>
                <a:gd name="connsiteX138" fmla="*/ 166353 w 644615"/>
                <a:gd name="connsiteY138" fmla="*/ 613425 h 644615"/>
                <a:gd name="connsiteX139" fmla="*/ 155955 w 644615"/>
                <a:gd name="connsiteY139" fmla="*/ 623822 h 644615"/>
                <a:gd name="connsiteX140" fmla="*/ 31191 w 644615"/>
                <a:gd name="connsiteY140" fmla="*/ 623822 h 644615"/>
                <a:gd name="connsiteX141" fmla="*/ 20794 w 644615"/>
                <a:gd name="connsiteY141" fmla="*/ 613425 h 644615"/>
                <a:gd name="connsiteX142" fmla="*/ 20794 w 644615"/>
                <a:gd name="connsiteY142" fmla="*/ 582234 h 644615"/>
                <a:gd name="connsiteX143" fmla="*/ 62382 w 644615"/>
                <a:gd name="connsiteY143" fmla="*/ 540646 h 644615"/>
                <a:gd name="connsiteX144" fmla="*/ 20794 w 644615"/>
                <a:gd name="connsiteY144" fmla="*/ 499058 h 644615"/>
                <a:gd name="connsiteX145" fmla="*/ 20794 w 644615"/>
                <a:gd name="connsiteY145" fmla="*/ 467866 h 644615"/>
                <a:gd name="connsiteX146" fmla="*/ 31191 w 644615"/>
                <a:gd name="connsiteY146" fmla="*/ 457469 h 644615"/>
                <a:gd name="connsiteX147" fmla="*/ 187147 w 644615"/>
                <a:gd name="connsiteY147" fmla="*/ 283756 h 644615"/>
                <a:gd name="connsiteX148" fmla="*/ 187147 w 644615"/>
                <a:gd name="connsiteY148" fmla="*/ 311911 h 644615"/>
                <a:gd name="connsiteX149" fmla="*/ 62746 w 644615"/>
                <a:gd name="connsiteY149" fmla="*/ 311911 h 644615"/>
                <a:gd name="connsiteX150" fmla="*/ 100404 w 644615"/>
                <a:gd name="connsiteY150" fmla="*/ 187147 h 644615"/>
                <a:gd name="connsiteX151" fmla="*/ 228735 w 644615"/>
                <a:gd name="connsiteY151" fmla="*/ 187147 h 644615"/>
                <a:gd name="connsiteX152" fmla="*/ 228735 w 644615"/>
                <a:gd name="connsiteY152" fmla="*/ 79818 h 644615"/>
                <a:gd name="connsiteX153" fmla="*/ 311911 w 644615"/>
                <a:gd name="connsiteY153" fmla="*/ 62642 h 644615"/>
                <a:gd name="connsiteX154" fmla="*/ 311911 w 644615"/>
                <a:gd name="connsiteY154" fmla="*/ 187147 h 644615"/>
                <a:gd name="connsiteX155" fmla="*/ 283756 w 644615"/>
                <a:gd name="connsiteY155" fmla="*/ 187147 h 644615"/>
                <a:gd name="connsiteX156" fmla="*/ 277050 w 644615"/>
                <a:gd name="connsiteY156" fmla="*/ 206132 h 644615"/>
                <a:gd name="connsiteX157" fmla="*/ 272153 w 644615"/>
                <a:gd name="connsiteY157" fmla="*/ 208169 h 644615"/>
                <a:gd name="connsiteX158" fmla="*/ 253979 w 644615"/>
                <a:gd name="connsiteY158" fmla="*/ 199477 h 644615"/>
                <a:gd name="connsiteX159" fmla="*/ 199457 w 644615"/>
                <a:gd name="connsiteY159" fmla="*/ 253999 h 644615"/>
                <a:gd name="connsiteX160" fmla="*/ 208149 w 644615"/>
                <a:gd name="connsiteY160" fmla="*/ 272173 h 644615"/>
                <a:gd name="connsiteX161" fmla="*/ 206111 w 644615"/>
                <a:gd name="connsiteY161" fmla="*/ 277071 h 644615"/>
                <a:gd name="connsiteX162" fmla="*/ 298478 w 644615"/>
                <a:gd name="connsiteY162" fmla="*/ 436675 h 644615"/>
                <a:gd name="connsiteX163" fmla="*/ 293373 w 644615"/>
                <a:gd name="connsiteY163" fmla="*/ 422203 h 644615"/>
                <a:gd name="connsiteX164" fmla="*/ 288611 w 644615"/>
                <a:gd name="connsiteY164" fmla="*/ 420570 h 644615"/>
                <a:gd name="connsiteX165" fmla="*/ 276686 w 644615"/>
                <a:gd name="connsiteY165" fmla="*/ 415601 h 644615"/>
                <a:gd name="connsiteX166" fmla="*/ 272163 w 644615"/>
                <a:gd name="connsiteY166" fmla="*/ 413386 h 644615"/>
                <a:gd name="connsiteX167" fmla="*/ 258293 w 644615"/>
                <a:gd name="connsiteY167" fmla="*/ 420019 h 644615"/>
                <a:gd name="connsiteX168" fmla="*/ 224586 w 644615"/>
                <a:gd name="connsiteY168" fmla="*/ 386312 h 644615"/>
                <a:gd name="connsiteX169" fmla="*/ 231220 w 644615"/>
                <a:gd name="connsiteY169" fmla="*/ 372442 h 644615"/>
                <a:gd name="connsiteX170" fmla="*/ 229005 w 644615"/>
                <a:gd name="connsiteY170" fmla="*/ 367920 h 644615"/>
                <a:gd name="connsiteX171" fmla="*/ 224035 w 644615"/>
                <a:gd name="connsiteY171" fmla="*/ 355994 h 644615"/>
                <a:gd name="connsiteX172" fmla="*/ 222403 w 644615"/>
                <a:gd name="connsiteY172" fmla="*/ 351233 h 644615"/>
                <a:gd name="connsiteX173" fmla="*/ 207941 w 644615"/>
                <a:gd name="connsiteY173" fmla="*/ 346138 h 644615"/>
                <a:gd name="connsiteX174" fmla="*/ 207941 w 644615"/>
                <a:gd name="connsiteY174" fmla="*/ 298468 h 644615"/>
                <a:gd name="connsiteX175" fmla="*/ 222413 w 644615"/>
                <a:gd name="connsiteY175" fmla="*/ 293363 h 644615"/>
                <a:gd name="connsiteX176" fmla="*/ 224046 w 644615"/>
                <a:gd name="connsiteY176" fmla="*/ 288601 h 644615"/>
                <a:gd name="connsiteX177" fmla="*/ 229015 w 644615"/>
                <a:gd name="connsiteY177" fmla="*/ 276675 h 644615"/>
                <a:gd name="connsiteX178" fmla="*/ 231230 w 644615"/>
                <a:gd name="connsiteY178" fmla="*/ 272153 h 644615"/>
                <a:gd name="connsiteX179" fmla="*/ 224597 w 644615"/>
                <a:gd name="connsiteY179" fmla="*/ 258283 h 644615"/>
                <a:gd name="connsiteX180" fmla="*/ 258304 w 644615"/>
                <a:gd name="connsiteY180" fmla="*/ 224576 h 644615"/>
                <a:gd name="connsiteX181" fmla="*/ 272173 w 644615"/>
                <a:gd name="connsiteY181" fmla="*/ 231209 h 644615"/>
                <a:gd name="connsiteX182" fmla="*/ 276696 w 644615"/>
                <a:gd name="connsiteY182" fmla="*/ 228995 h 644615"/>
                <a:gd name="connsiteX183" fmla="*/ 288622 w 644615"/>
                <a:gd name="connsiteY183" fmla="*/ 224025 h 644615"/>
                <a:gd name="connsiteX184" fmla="*/ 293383 w 644615"/>
                <a:gd name="connsiteY184" fmla="*/ 222392 h 644615"/>
                <a:gd name="connsiteX185" fmla="*/ 298478 w 644615"/>
                <a:gd name="connsiteY185" fmla="*/ 207941 h 644615"/>
                <a:gd name="connsiteX186" fmla="*/ 346148 w 644615"/>
                <a:gd name="connsiteY186" fmla="*/ 207941 h 644615"/>
                <a:gd name="connsiteX187" fmla="*/ 351253 w 644615"/>
                <a:gd name="connsiteY187" fmla="*/ 222413 h 644615"/>
                <a:gd name="connsiteX188" fmla="*/ 356015 w 644615"/>
                <a:gd name="connsiteY188" fmla="*/ 224046 h 644615"/>
                <a:gd name="connsiteX189" fmla="*/ 367941 w 644615"/>
                <a:gd name="connsiteY189" fmla="*/ 229015 h 644615"/>
                <a:gd name="connsiteX190" fmla="*/ 372463 w 644615"/>
                <a:gd name="connsiteY190" fmla="*/ 231230 h 644615"/>
                <a:gd name="connsiteX191" fmla="*/ 386333 w 644615"/>
                <a:gd name="connsiteY191" fmla="*/ 224597 h 644615"/>
                <a:gd name="connsiteX192" fmla="*/ 420040 w 644615"/>
                <a:gd name="connsiteY192" fmla="*/ 258304 h 644615"/>
                <a:gd name="connsiteX193" fmla="*/ 413407 w 644615"/>
                <a:gd name="connsiteY193" fmla="*/ 272173 h 644615"/>
                <a:gd name="connsiteX194" fmla="*/ 415621 w 644615"/>
                <a:gd name="connsiteY194" fmla="*/ 276696 h 644615"/>
                <a:gd name="connsiteX195" fmla="*/ 420591 w 644615"/>
                <a:gd name="connsiteY195" fmla="*/ 288622 h 644615"/>
                <a:gd name="connsiteX196" fmla="*/ 422223 w 644615"/>
                <a:gd name="connsiteY196" fmla="*/ 293383 h 644615"/>
                <a:gd name="connsiteX197" fmla="*/ 436675 w 644615"/>
                <a:gd name="connsiteY197" fmla="*/ 298478 h 644615"/>
                <a:gd name="connsiteX198" fmla="*/ 436675 w 644615"/>
                <a:gd name="connsiteY198" fmla="*/ 346148 h 644615"/>
                <a:gd name="connsiteX199" fmla="*/ 422203 w 644615"/>
                <a:gd name="connsiteY199" fmla="*/ 351253 h 644615"/>
                <a:gd name="connsiteX200" fmla="*/ 420570 w 644615"/>
                <a:gd name="connsiteY200" fmla="*/ 356015 h 644615"/>
                <a:gd name="connsiteX201" fmla="*/ 415601 w 644615"/>
                <a:gd name="connsiteY201" fmla="*/ 367941 h 644615"/>
                <a:gd name="connsiteX202" fmla="*/ 413386 w 644615"/>
                <a:gd name="connsiteY202" fmla="*/ 372463 h 644615"/>
                <a:gd name="connsiteX203" fmla="*/ 420019 w 644615"/>
                <a:gd name="connsiteY203" fmla="*/ 386333 h 644615"/>
                <a:gd name="connsiteX204" fmla="*/ 386312 w 644615"/>
                <a:gd name="connsiteY204" fmla="*/ 420040 h 644615"/>
                <a:gd name="connsiteX205" fmla="*/ 372442 w 644615"/>
                <a:gd name="connsiteY205" fmla="*/ 413407 h 644615"/>
                <a:gd name="connsiteX206" fmla="*/ 367920 w 644615"/>
                <a:gd name="connsiteY206" fmla="*/ 415621 h 644615"/>
                <a:gd name="connsiteX207" fmla="*/ 355994 w 644615"/>
                <a:gd name="connsiteY207" fmla="*/ 420591 h 644615"/>
                <a:gd name="connsiteX208" fmla="*/ 351233 w 644615"/>
                <a:gd name="connsiteY208" fmla="*/ 422223 h 644615"/>
                <a:gd name="connsiteX209" fmla="*/ 346138 w 644615"/>
                <a:gd name="connsiteY209" fmla="*/ 436675 h 644615"/>
                <a:gd name="connsiteX210" fmla="*/ 540646 w 644615"/>
                <a:gd name="connsiteY210" fmla="*/ 363896 h 644615"/>
                <a:gd name="connsiteX211" fmla="*/ 540646 w 644615"/>
                <a:gd name="connsiteY211" fmla="*/ 463261 h 644615"/>
                <a:gd name="connsiteX212" fmla="*/ 332705 w 644615"/>
                <a:gd name="connsiteY212" fmla="*/ 581901 h 644615"/>
                <a:gd name="connsiteX213" fmla="*/ 332705 w 644615"/>
                <a:gd name="connsiteY213" fmla="*/ 457469 h 644615"/>
                <a:gd name="connsiteX214" fmla="*/ 360860 w 644615"/>
                <a:gd name="connsiteY214" fmla="*/ 457469 h 644615"/>
                <a:gd name="connsiteX215" fmla="*/ 367566 w 644615"/>
                <a:gd name="connsiteY215" fmla="*/ 438484 h 644615"/>
                <a:gd name="connsiteX216" fmla="*/ 372463 w 644615"/>
                <a:gd name="connsiteY216" fmla="*/ 436447 h 644615"/>
                <a:gd name="connsiteX217" fmla="*/ 390637 w 644615"/>
                <a:gd name="connsiteY217" fmla="*/ 445139 h 644615"/>
                <a:gd name="connsiteX218" fmla="*/ 445159 w 644615"/>
                <a:gd name="connsiteY218" fmla="*/ 390616 h 644615"/>
                <a:gd name="connsiteX219" fmla="*/ 436467 w 644615"/>
                <a:gd name="connsiteY219" fmla="*/ 372442 h 644615"/>
                <a:gd name="connsiteX220" fmla="*/ 438505 w 644615"/>
                <a:gd name="connsiteY220" fmla="*/ 367545 h 644615"/>
                <a:gd name="connsiteX221" fmla="*/ 457469 w 644615"/>
                <a:gd name="connsiteY221" fmla="*/ 360860 h 644615"/>
                <a:gd name="connsiteX222" fmla="*/ 457469 w 644615"/>
                <a:gd name="connsiteY222" fmla="*/ 332705 h 644615"/>
                <a:gd name="connsiteX223" fmla="*/ 551313 w 644615"/>
                <a:gd name="connsiteY223" fmla="*/ 332705 h 644615"/>
                <a:gd name="connsiteX224" fmla="*/ 540646 w 644615"/>
                <a:gd name="connsiteY224" fmla="*/ 363896 h 644615"/>
                <a:gd name="connsiteX225" fmla="*/ 561440 w 644615"/>
                <a:gd name="connsiteY225" fmla="*/ 395087 h 644615"/>
                <a:gd name="connsiteX226" fmla="*/ 582234 w 644615"/>
                <a:gd name="connsiteY226" fmla="*/ 395087 h 644615"/>
                <a:gd name="connsiteX227" fmla="*/ 582234 w 644615"/>
                <a:gd name="connsiteY227" fmla="*/ 561440 h 644615"/>
                <a:gd name="connsiteX228" fmla="*/ 561440 w 644615"/>
                <a:gd name="connsiteY228" fmla="*/ 561440 h 644615"/>
                <a:gd name="connsiteX229" fmla="*/ 598380 w 644615"/>
                <a:gd name="connsiteY229" fmla="*/ 620277 h 644615"/>
                <a:gd name="connsiteX230" fmla="*/ 586892 w 644615"/>
                <a:gd name="connsiteY230" fmla="*/ 620277 h 644615"/>
                <a:gd name="connsiteX231" fmla="*/ 567865 w 644615"/>
                <a:gd name="connsiteY231" fmla="*/ 582234 h 644615"/>
                <a:gd name="connsiteX232" fmla="*/ 617397 w 644615"/>
                <a:gd name="connsiteY232" fmla="*/ 582234 h 644615"/>
                <a:gd name="connsiteX233" fmla="*/ 623822 w 644615"/>
                <a:gd name="connsiteY233" fmla="*/ 561440 h 644615"/>
                <a:gd name="connsiteX234" fmla="*/ 603028 w 644615"/>
                <a:gd name="connsiteY234" fmla="*/ 561440 h 644615"/>
                <a:gd name="connsiteX235" fmla="*/ 603028 w 644615"/>
                <a:gd name="connsiteY235" fmla="*/ 395087 h 644615"/>
                <a:gd name="connsiteX236" fmla="*/ 623822 w 644615"/>
                <a:gd name="connsiteY236" fmla="*/ 395087 h 644615"/>
                <a:gd name="connsiteX237" fmla="*/ 623822 w 644615"/>
                <a:gd name="connsiteY237" fmla="*/ 374293 h 644615"/>
                <a:gd name="connsiteX238" fmla="*/ 561440 w 644615"/>
                <a:gd name="connsiteY238" fmla="*/ 374293 h 644615"/>
                <a:gd name="connsiteX239" fmla="*/ 561440 w 644615"/>
                <a:gd name="connsiteY239" fmla="*/ 363896 h 644615"/>
                <a:gd name="connsiteX240" fmla="*/ 592631 w 644615"/>
                <a:gd name="connsiteY240" fmla="*/ 332705 h 644615"/>
                <a:gd name="connsiteX241" fmla="*/ 623822 w 644615"/>
                <a:gd name="connsiteY241" fmla="*/ 363896 h 64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644615" h="644615">
                  <a:moveTo>
                    <a:pt x="602799" y="312940"/>
                  </a:moveTo>
                  <a:cubicBezTo>
                    <a:pt x="601707" y="279514"/>
                    <a:pt x="594825" y="247033"/>
                    <a:pt x="582234" y="216206"/>
                  </a:cubicBezTo>
                  <a:lnTo>
                    <a:pt x="582234" y="189309"/>
                  </a:lnTo>
                  <a:cubicBezTo>
                    <a:pt x="582234" y="182354"/>
                    <a:pt x="585665" y="175824"/>
                    <a:pt x="591186" y="172268"/>
                  </a:cubicBezTo>
                  <a:cubicBezTo>
                    <a:pt x="618135" y="154957"/>
                    <a:pt x="634219" y="125534"/>
                    <a:pt x="634219" y="93573"/>
                  </a:cubicBezTo>
                  <a:cubicBezTo>
                    <a:pt x="634219" y="66957"/>
                    <a:pt x="622824" y="41515"/>
                    <a:pt x="602965" y="23768"/>
                  </a:cubicBezTo>
                  <a:cubicBezTo>
                    <a:pt x="583118" y="6030"/>
                    <a:pt x="556449" y="-2402"/>
                    <a:pt x="529781" y="613"/>
                  </a:cubicBezTo>
                  <a:cubicBezTo>
                    <a:pt x="490792" y="5022"/>
                    <a:pt x="458416" y="34466"/>
                    <a:pt x="449568" y="72135"/>
                  </a:cubicBezTo>
                  <a:cubicBezTo>
                    <a:pt x="410329" y="52172"/>
                    <a:pt x="366672" y="41588"/>
                    <a:pt x="322308" y="41588"/>
                  </a:cubicBezTo>
                  <a:cubicBezTo>
                    <a:pt x="290098" y="41588"/>
                    <a:pt x="258699" y="46984"/>
                    <a:pt x="228735" y="57600"/>
                  </a:cubicBezTo>
                  <a:lnTo>
                    <a:pt x="228735" y="0"/>
                  </a:lnTo>
                  <a:lnTo>
                    <a:pt x="166353" y="0"/>
                  </a:lnTo>
                  <a:lnTo>
                    <a:pt x="166353" y="166353"/>
                  </a:lnTo>
                  <a:lnTo>
                    <a:pt x="145558" y="166353"/>
                  </a:lnTo>
                  <a:lnTo>
                    <a:pt x="145558" y="41588"/>
                  </a:lnTo>
                  <a:lnTo>
                    <a:pt x="83176" y="41588"/>
                  </a:lnTo>
                  <a:lnTo>
                    <a:pt x="83176" y="166353"/>
                  </a:lnTo>
                  <a:lnTo>
                    <a:pt x="62382" y="166353"/>
                  </a:lnTo>
                  <a:lnTo>
                    <a:pt x="62382" y="83176"/>
                  </a:lnTo>
                  <a:lnTo>
                    <a:pt x="0" y="83176"/>
                  </a:lnTo>
                  <a:lnTo>
                    <a:pt x="0" y="187147"/>
                  </a:lnTo>
                  <a:lnTo>
                    <a:pt x="76273" y="187147"/>
                  </a:lnTo>
                  <a:cubicBezTo>
                    <a:pt x="53555" y="228412"/>
                    <a:pt x="41588" y="274752"/>
                    <a:pt x="41588" y="322308"/>
                  </a:cubicBezTo>
                  <a:cubicBezTo>
                    <a:pt x="41588" y="354466"/>
                    <a:pt x="47151" y="385886"/>
                    <a:pt x="57766" y="415881"/>
                  </a:cubicBezTo>
                  <a:cubicBezTo>
                    <a:pt x="54189" y="422026"/>
                    <a:pt x="51985" y="429065"/>
                    <a:pt x="51985" y="436675"/>
                  </a:cubicBezTo>
                  <a:lnTo>
                    <a:pt x="31191" y="436675"/>
                  </a:lnTo>
                  <a:cubicBezTo>
                    <a:pt x="13994" y="436675"/>
                    <a:pt x="0" y="450670"/>
                    <a:pt x="0" y="467866"/>
                  </a:cubicBezTo>
                  <a:lnTo>
                    <a:pt x="0" y="519852"/>
                  </a:lnTo>
                  <a:lnTo>
                    <a:pt x="20794" y="519852"/>
                  </a:lnTo>
                  <a:cubicBezTo>
                    <a:pt x="32262" y="519852"/>
                    <a:pt x="41588" y="529178"/>
                    <a:pt x="41588" y="540646"/>
                  </a:cubicBezTo>
                  <a:cubicBezTo>
                    <a:pt x="41588" y="552114"/>
                    <a:pt x="32262" y="561440"/>
                    <a:pt x="20794" y="561440"/>
                  </a:cubicBezTo>
                  <a:lnTo>
                    <a:pt x="0" y="561440"/>
                  </a:lnTo>
                  <a:lnTo>
                    <a:pt x="0" y="613425"/>
                  </a:lnTo>
                  <a:cubicBezTo>
                    <a:pt x="0" y="630622"/>
                    <a:pt x="13994" y="644616"/>
                    <a:pt x="31191" y="644616"/>
                  </a:cubicBezTo>
                  <a:lnTo>
                    <a:pt x="155955" y="644616"/>
                  </a:lnTo>
                  <a:cubicBezTo>
                    <a:pt x="173152" y="644616"/>
                    <a:pt x="187147" y="630622"/>
                    <a:pt x="187147" y="613425"/>
                  </a:cubicBezTo>
                  <a:lnTo>
                    <a:pt x="187147" y="561440"/>
                  </a:lnTo>
                  <a:lnTo>
                    <a:pt x="166353" y="561440"/>
                  </a:lnTo>
                  <a:cubicBezTo>
                    <a:pt x="154885" y="561440"/>
                    <a:pt x="145558" y="552114"/>
                    <a:pt x="145558" y="540646"/>
                  </a:cubicBezTo>
                  <a:cubicBezTo>
                    <a:pt x="145558" y="529178"/>
                    <a:pt x="154885" y="519852"/>
                    <a:pt x="166353" y="519852"/>
                  </a:cubicBezTo>
                  <a:lnTo>
                    <a:pt x="187147" y="519852"/>
                  </a:lnTo>
                  <a:lnTo>
                    <a:pt x="187147" y="467866"/>
                  </a:lnTo>
                  <a:cubicBezTo>
                    <a:pt x="187147" y="450670"/>
                    <a:pt x="173152" y="436675"/>
                    <a:pt x="155955" y="436675"/>
                  </a:cubicBezTo>
                  <a:lnTo>
                    <a:pt x="135161" y="436675"/>
                  </a:lnTo>
                  <a:cubicBezTo>
                    <a:pt x="135161" y="413739"/>
                    <a:pt x="116509" y="395087"/>
                    <a:pt x="93573" y="395087"/>
                  </a:cubicBezTo>
                  <a:cubicBezTo>
                    <a:pt x="86638" y="395087"/>
                    <a:pt x="80192" y="396959"/>
                    <a:pt x="74443" y="399974"/>
                  </a:cubicBezTo>
                  <a:cubicBezTo>
                    <a:pt x="67622" y="378202"/>
                    <a:pt x="63744" y="355693"/>
                    <a:pt x="62840" y="332705"/>
                  </a:cubicBezTo>
                  <a:lnTo>
                    <a:pt x="187147" y="332705"/>
                  </a:lnTo>
                  <a:lnTo>
                    <a:pt x="187147" y="360860"/>
                  </a:lnTo>
                  <a:lnTo>
                    <a:pt x="206132" y="367566"/>
                  </a:lnTo>
                  <a:cubicBezTo>
                    <a:pt x="206776" y="369199"/>
                    <a:pt x="207452" y="370831"/>
                    <a:pt x="208169" y="372463"/>
                  </a:cubicBezTo>
                  <a:lnTo>
                    <a:pt x="199477" y="390637"/>
                  </a:lnTo>
                  <a:lnTo>
                    <a:pt x="253999" y="445159"/>
                  </a:lnTo>
                  <a:lnTo>
                    <a:pt x="272173" y="436467"/>
                  </a:lnTo>
                  <a:cubicBezTo>
                    <a:pt x="273795" y="437185"/>
                    <a:pt x="275428" y="437871"/>
                    <a:pt x="277071" y="438505"/>
                  </a:cubicBezTo>
                  <a:lnTo>
                    <a:pt x="283756" y="457469"/>
                  </a:lnTo>
                  <a:lnTo>
                    <a:pt x="311911" y="457469"/>
                  </a:lnTo>
                  <a:lnTo>
                    <a:pt x="311911" y="581953"/>
                  </a:lnTo>
                  <a:cubicBezTo>
                    <a:pt x="277341" y="580612"/>
                    <a:pt x="244008" y="572637"/>
                    <a:pt x="212702" y="558061"/>
                  </a:cubicBezTo>
                  <a:lnTo>
                    <a:pt x="203927" y="576910"/>
                  </a:lnTo>
                  <a:cubicBezTo>
                    <a:pt x="241128" y="594242"/>
                    <a:pt x="280959" y="603028"/>
                    <a:pt x="322308" y="603028"/>
                  </a:cubicBezTo>
                  <a:cubicBezTo>
                    <a:pt x="408177" y="603028"/>
                    <a:pt x="487600" y="564517"/>
                    <a:pt x="540646" y="498694"/>
                  </a:cubicBezTo>
                  <a:lnTo>
                    <a:pt x="540646" y="574290"/>
                  </a:lnTo>
                  <a:lnTo>
                    <a:pt x="568281" y="629561"/>
                  </a:lnTo>
                  <a:cubicBezTo>
                    <a:pt x="572918" y="638846"/>
                    <a:pt x="582244" y="644616"/>
                    <a:pt x="592631" y="644616"/>
                  </a:cubicBezTo>
                  <a:cubicBezTo>
                    <a:pt x="603017" y="644616"/>
                    <a:pt x="612344" y="638846"/>
                    <a:pt x="616981" y="629571"/>
                  </a:cubicBezTo>
                  <a:lnTo>
                    <a:pt x="644616" y="574290"/>
                  </a:lnTo>
                  <a:lnTo>
                    <a:pt x="644616" y="363896"/>
                  </a:lnTo>
                  <a:cubicBezTo>
                    <a:pt x="644616" y="338714"/>
                    <a:pt x="626608" y="317681"/>
                    <a:pt x="602799" y="312940"/>
                  </a:cubicBezTo>
                  <a:close/>
                  <a:moveTo>
                    <a:pt x="41588" y="166353"/>
                  </a:moveTo>
                  <a:lnTo>
                    <a:pt x="20794" y="166353"/>
                  </a:lnTo>
                  <a:lnTo>
                    <a:pt x="20794" y="103970"/>
                  </a:lnTo>
                  <a:lnTo>
                    <a:pt x="41588" y="103970"/>
                  </a:lnTo>
                  <a:close/>
                  <a:moveTo>
                    <a:pt x="468490" y="83956"/>
                  </a:moveTo>
                  <a:cubicBezTo>
                    <a:pt x="472649" y="51341"/>
                    <a:pt x="499411" y="24974"/>
                    <a:pt x="532120" y="21272"/>
                  </a:cubicBezTo>
                  <a:cubicBezTo>
                    <a:pt x="535010" y="20950"/>
                    <a:pt x="537880" y="20794"/>
                    <a:pt x="540739" y="20794"/>
                  </a:cubicBezTo>
                  <a:cubicBezTo>
                    <a:pt x="558674" y="20794"/>
                    <a:pt x="575600" y="27209"/>
                    <a:pt x="589106" y="39280"/>
                  </a:cubicBezTo>
                  <a:cubicBezTo>
                    <a:pt x="604556" y="53077"/>
                    <a:pt x="613425" y="72873"/>
                    <a:pt x="613425" y="93573"/>
                  </a:cubicBezTo>
                  <a:cubicBezTo>
                    <a:pt x="613425" y="118422"/>
                    <a:pt x="600907" y="141306"/>
                    <a:pt x="579946" y="154781"/>
                  </a:cubicBezTo>
                  <a:cubicBezTo>
                    <a:pt x="568957" y="161851"/>
                    <a:pt x="562251" y="173838"/>
                    <a:pt x="561575" y="187147"/>
                  </a:cubicBezTo>
                  <a:lnTo>
                    <a:pt x="551043" y="187147"/>
                  </a:lnTo>
                  <a:lnTo>
                    <a:pt x="551043" y="122851"/>
                  </a:lnTo>
                  <a:cubicBezTo>
                    <a:pt x="563114" y="118547"/>
                    <a:pt x="571837" y="107110"/>
                    <a:pt x="571837" y="93573"/>
                  </a:cubicBezTo>
                  <a:cubicBezTo>
                    <a:pt x="571837" y="76377"/>
                    <a:pt x="557842" y="62382"/>
                    <a:pt x="540646" y="62382"/>
                  </a:cubicBezTo>
                  <a:cubicBezTo>
                    <a:pt x="523449" y="62382"/>
                    <a:pt x="509455" y="76377"/>
                    <a:pt x="509455" y="93573"/>
                  </a:cubicBezTo>
                  <a:cubicBezTo>
                    <a:pt x="509455" y="107110"/>
                    <a:pt x="518178" y="118547"/>
                    <a:pt x="530249" y="122851"/>
                  </a:cubicBezTo>
                  <a:lnTo>
                    <a:pt x="530249" y="187147"/>
                  </a:lnTo>
                  <a:lnTo>
                    <a:pt x="519696" y="187147"/>
                  </a:lnTo>
                  <a:cubicBezTo>
                    <a:pt x="518926" y="173724"/>
                    <a:pt x="512303" y="161788"/>
                    <a:pt x="501522" y="154895"/>
                  </a:cubicBezTo>
                  <a:cubicBezTo>
                    <a:pt x="477515" y="139559"/>
                    <a:pt x="464862" y="112382"/>
                    <a:pt x="468490" y="83956"/>
                  </a:cubicBezTo>
                  <a:close/>
                  <a:moveTo>
                    <a:pt x="561440" y="207941"/>
                  </a:moveTo>
                  <a:lnTo>
                    <a:pt x="561440" y="218338"/>
                  </a:lnTo>
                  <a:cubicBezTo>
                    <a:pt x="561440" y="224066"/>
                    <a:pt x="556771" y="228735"/>
                    <a:pt x="551043" y="228735"/>
                  </a:cubicBezTo>
                  <a:lnTo>
                    <a:pt x="530249" y="228735"/>
                  </a:lnTo>
                  <a:cubicBezTo>
                    <a:pt x="524520" y="228735"/>
                    <a:pt x="519852" y="224066"/>
                    <a:pt x="519852" y="218338"/>
                  </a:cubicBezTo>
                  <a:lnTo>
                    <a:pt x="519852" y="207941"/>
                  </a:lnTo>
                  <a:close/>
                  <a:moveTo>
                    <a:pt x="530249" y="93573"/>
                  </a:moveTo>
                  <a:cubicBezTo>
                    <a:pt x="530249" y="87845"/>
                    <a:pt x="534917" y="83176"/>
                    <a:pt x="540646" y="83176"/>
                  </a:cubicBezTo>
                  <a:cubicBezTo>
                    <a:pt x="546374" y="83176"/>
                    <a:pt x="551043" y="87845"/>
                    <a:pt x="551043" y="93573"/>
                  </a:cubicBezTo>
                  <a:cubicBezTo>
                    <a:pt x="551043" y="99302"/>
                    <a:pt x="546374" y="103970"/>
                    <a:pt x="540646" y="103970"/>
                  </a:cubicBezTo>
                  <a:cubicBezTo>
                    <a:pt x="534917" y="103970"/>
                    <a:pt x="530249" y="99302"/>
                    <a:pt x="530249" y="93573"/>
                  </a:cubicBezTo>
                  <a:close/>
                  <a:moveTo>
                    <a:pt x="332705" y="62725"/>
                  </a:moveTo>
                  <a:cubicBezTo>
                    <a:pt x="372838" y="64326"/>
                    <a:pt x="412055" y="75171"/>
                    <a:pt x="447104" y="94384"/>
                  </a:cubicBezTo>
                  <a:cubicBezTo>
                    <a:pt x="447353" y="125970"/>
                    <a:pt x="463177" y="155072"/>
                    <a:pt x="490314" y="172414"/>
                  </a:cubicBezTo>
                  <a:cubicBezTo>
                    <a:pt x="495710" y="175855"/>
                    <a:pt x="499047" y="182499"/>
                    <a:pt x="499047" y="189746"/>
                  </a:cubicBezTo>
                  <a:lnTo>
                    <a:pt x="499047" y="218338"/>
                  </a:lnTo>
                  <a:cubicBezTo>
                    <a:pt x="499047" y="235534"/>
                    <a:pt x="513042" y="249529"/>
                    <a:pt x="530238" y="249529"/>
                  </a:cubicBezTo>
                  <a:lnTo>
                    <a:pt x="551032" y="249529"/>
                  </a:lnTo>
                  <a:cubicBezTo>
                    <a:pt x="558133" y="249529"/>
                    <a:pt x="564611" y="247054"/>
                    <a:pt x="569861" y="243041"/>
                  </a:cubicBezTo>
                  <a:cubicBezTo>
                    <a:pt x="576983" y="265291"/>
                    <a:pt x="581059" y="288341"/>
                    <a:pt x="581974" y="311911"/>
                  </a:cubicBezTo>
                  <a:lnTo>
                    <a:pt x="457469" y="311911"/>
                  </a:lnTo>
                  <a:lnTo>
                    <a:pt x="457469" y="283756"/>
                  </a:lnTo>
                  <a:lnTo>
                    <a:pt x="438484" y="277050"/>
                  </a:lnTo>
                  <a:cubicBezTo>
                    <a:pt x="437840" y="275417"/>
                    <a:pt x="437164" y="273785"/>
                    <a:pt x="436447" y="272153"/>
                  </a:cubicBezTo>
                  <a:lnTo>
                    <a:pt x="445139" y="253979"/>
                  </a:lnTo>
                  <a:lnTo>
                    <a:pt x="390616" y="199457"/>
                  </a:lnTo>
                  <a:lnTo>
                    <a:pt x="372442" y="208149"/>
                  </a:lnTo>
                  <a:cubicBezTo>
                    <a:pt x="370821" y="207431"/>
                    <a:pt x="369188" y="206745"/>
                    <a:pt x="367545" y="206111"/>
                  </a:cubicBezTo>
                  <a:lnTo>
                    <a:pt x="360860" y="187147"/>
                  </a:lnTo>
                  <a:lnTo>
                    <a:pt x="332705" y="187147"/>
                  </a:lnTo>
                  <a:close/>
                  <a:moveTo>
                    <a:pt x="187147" y="20794"/>
                  </a:moveTo>
                  <a:lnTo>
                    <a:pt x="207941" y="20794"/>
                  </a:lnTo>
                  <a:lnTo>
                    <a:pt x="207941" y="166353"/>
                  </a:lnTo>
                  <a:lnTo>
                    <a:pt x="187147" y="166353"/>
                  </a:lnTo>
                  <a:close/>
                  <a:moveTo>
                    <a:pt x="103970" y="62382"/>
                  </a:moveTo>
                  <a:lnTo>
                    <a:pt x="124764" y="62382"/>
                  </a:lnTo>
                  <a:lnTo>
                    <a:pt x="124764" y="166353"/>
                  </a:lnTo>
                  <a:lnTo>
                    <a:pt x="103970" y="166353"/>
                  </a:lnTo>
                  <a:close/>
                  <a:moveTo>
                    <a:pt x="72779" y="457469"/>
                  </a:moveTo>
                  <a:lnTo>
                    <a:pt x="72779" y="436675"/>
                  </a:lnTo>
                  <a:cubicBezTo>
                    <a:pt x="72779" y="425207"/>
                    <a:pt x="82105" y="415881"/>
                    <a:pt x="93573" y="415881"/>
                  </a:cubicBezTo>
                  <a:cubicBezTo>
                    <a:pt x="105041" y="415881"/>
                    <a:pt x="114367" y="425207"/>
                    <a:pt x="114367" y="436675"/>
                  </a:cubicBezTo>
                  <a:lnTo>
                    <a:pt x="114367" y="457469"/>
                  </a:lnTo>
                  <a:lnTo>
                    <a:pt x="155955" y="457469"/>
                  </a:lnTo>
                  <a:cubicBezTo>
                    <a:pt x="161684" y="457469"/>
                    <a:pt x="166353" y="462138"/>
                    <a:pt x="166353" y="467866"/>
                  </a:cubicBezTo>
                  <a:lnTo>
                    <a:pt x="166353" y="499058"/>
                  </a:lnTo>
                  <a:cubicBezTo>
                    <a:pt x="143417" y="499058"/>
                    <a:pt x="124764" y="517710"/>
                    <a:pt x="124764" y="540646"/>
                  </a:cubicBezTo>
                  <a:cubicBezTo>
                    <a:pt x="124764" y="563582"/>
                    <a:pt x="143417" y="582234"/>
                    <a:pt x="166353" y="582234"/>
                  </a:cubicBezTo>
                  <a:lnTo>
                    <a:pt x="166353" y="613425"/>
                  </a:lnTo>
                  <a:cubicBezTo>
                    <a:pt x="166353" y="619154"/>
                    <a:pt x="161684" y="623822"/>
                    <a:pt x="155955" y="623822"/>
                  </a:cubicBezTo>
                  <a:lnTo>
                    <a:pt x="31191" y="623822"/>
                  </a:lnTo>
                  <a:cubicBezTo>
                    <a:pt x="25462" y="623822"/>
                    <a:pt x="20794" y="619154"/>
                    <a:pt x="20794" y="613425"/>
                  </a:cubicBezTo>
                  <a:lnTo>
                    <a:pt x="20794" y="582234"/>
                  </a:lnTo>
                  <a:cubicBezTo>
                    <a:pt x="43730" y="582234"/>
                    <a:pt x="62382" y="563582"/>
                    <a:pt x="62382" y="540646"/>
                  </a:cubicBezTo>
                  <a:cubicBezTo>
                    <a:pt x="62382" y="517710"/>
                    <a:pt x="43730" y="499058"/>
                    <a:pt x="20794" y="499058"/>
                  </a:cubicBezTo>
                  <a:lnTo>
                    <a:pt x="20794" y="467866"/>
                  </a:lnTo>
                  <a:cubicBezTo>
                    <a:pt x="20794" y="462138"/>
                    <a:pt x="25462" y="457469"/>
                    <a:pt x="31191" y="457469"/>
                  </a:cubicBezTo>
                  <a:close/>
                  <a:moveTo>
                    <a:pt x="187147" y="283756"/>
                  </a:moveTo>
                  <a:lnTo>
                    <a:pt x="187147" y="311911"/>
                  </a:lnTo>
                  <a:lnTo>
                    <a:pt x="62746" y="311911"/>
                  </a:lnTo>
                  <a:cubicBezTo>
                    <a:pt x="64503" y="267651"/>
                    <a:pt x="77396" y="224846"/>
                    <a:pt x="100404" y="187147"/>
                  </a:cubicBezTo>
                  <a:lnTo>
                    <a:pt x="228735" y="187147"/>
                  </a:lnTo>
                  <a:lnTo>
                    <a:pt x="228735" y="79818"/>
                  </a:lnTo>
                  <a:cubicBezTo>
                    <a:pt x="255341" y="69535"/>
                    <a:pt x="283236" y="63755"/>
                    <a:pt x="311911" y="62642"/>
                  </a:cubicBezTo>
                  <a:lnTo>
                    <a:pt x="311911" y="187147"/>
                  </a:lnTo>
                  <a:lnTo>
                    <a:pt x="283756" y="187147"/>
                  </a:lnTo>
                  <a:lnTo>
                    <a:pt x="277050" y="206132"/>
                  </a:lnTo>
                  <a:cubicBezTo>
                    <a:pt x="275417" y="206776"/>
                    <a:pt x="273785" y="207452"/>
                    <a:pt x="272153" y="208169"/>
                  </a:cubicBezTo>
                  <a:lnTo>
                    <a:pt x="253979" y="199477"/>
                  </a:lnTo>
                  <a:lnTo>
                    <a:pt x="199457" y="253999"/>
                  </a:lnTo>
                  <a:lnTo>
                    <a:pt x="208149" y="272173"/>
                  </a:lnTo>
                  <a:cubicBezTo>
                    <a:pt x="207431" y="273795"/>
                    <a:pt x="206745" y="275428"/>
                    <a:pt x="206111" y="277071"/>
                  </a:cubicBezTo>
                  <a:close/>
                  <a:moveTo>
                    <a:pt x="298478" y="436675"/>
                  </a:moveTo>
                  <a:lnTo>
                    <a:pt x="293373" y="422203"/>
                  </a:lnTo>
                  <a:lnTo>
                    <a:pt x="288611" y="420570"/>
                  </a:lnTo>
                  <a:cubicBezTo>
                    <a:pt x="284629" y="419208"/>
                    <a:pt x="280616" y="417534"/>
                    <a:pt x="276686" y="415601"/>
                  </a:cubicBezTo>
                  <a:lnTo>
                    <a:pt x="272163" y="413386"/>
                  </a:lnTo>
                  <a:lnTo>
                    <a:pt x="258293" y="420019"/>
                  </a:lnTo>
                  <a:lnTo>
                    <a:pt x="224586" y="386312"/>
                  </a:lnTo>
                  <a:lnTo>
                    <a:pt x="231220" y="372442"/>
                  </a:lnTo>
                  <a:lnTo>
                    <a:pt x="229005" y="367920"/>
                  </a:lnTo>
                  <a:cubicBezTo>
                    <a:pt x="227071" y="363990"/>
                    <a:pt x="225408" y="359976"/>
                    <a:pt x="224035" y="355994"/>
                  </a:cubicBezTo>
                  <a:lnTo>
                    <a:pt x="222403" y="351233"/>
                  </a:lnTo>
                  <a:lnTo>
                    <a:pt x="207941" y="346138"/>
                  </a:lnTo>
                  <a:lnTo>
                    <a:pt x="207941" y="298468"/>
                  </a:lnTo>
                  <a:lnTo>
                    <a:pt x="222413" y="293363"/>
                  </a:lnTo>
                  <a:lnTo>
                    <a:pt x="224046" y="288601"/>
                  </a:lnTo>
                  <a:cubicBezTo>
                    <a:pt x="225408" y="284619"/>
                    <a:pt x="227082" y="280605"/>
                    <a:pt x="229015" y="276675"/>
                  </a:cubicBezTo>
                  <a:lnTo>
                    <a:pt x="231230" y="272153"/>
                  </a:lnTo>
                  <a:lnTo>
                    <a:pt x="224597" y="258283"/>
                  </a:lnTo>
                  <a:lnTo>
                    <a:pt x="258304" y="224576"/>
                  </a:lnTo>
                  <a:lnTo>
                    <a:pt x="272173" y="231209"/>
                  </a:lnTo>
                  <a:lnTo>
                    <a:pt x="276696" y="228995"/>
                  </a:lnTo>
                  <a:cubicBezTo>
                    <a:pt x="280626" y="227061"/>
                    <a:pt x="284640" y="225397"/>
                    <a:pt x="288622" y="224025"/>
                  </a:cubicBezTo>
                  <a:lnTo>
                    <a:pt x="293383" y="222392"/>
                  </a:lnTo>
                  <a:lnTo>
                    <a:pt x="298478" y="207941"/>
                  </a:lnTo>
                  <a:lnTo>
                    <a:pt x="346148" y="207941"/>
                  </a:lnTo>
                  <a:lnTo>
                    <a:pt x="351253" y="222413"/>
                  </a:lnTo>
                  <a:lnTo>
                    <a:pt x="356015" y="224046"/>
                  </a:lnTo>
                  <a:cubicBezTo>
                    <a:pt x="359997" y="225408"/>
                    <a:pt x="364010" y="227082"/>
                    <a:pt x="367941" y="229015"/>
                  </a:cubicBezTo>
                  <a:lnTo>
                    <a:pt x="372463" y="231230"/>
                  </a:lnTo>
                  <a:lnTo>
                    <a:pt x="386333" y="224597"/>
                  </a:lnTo>
                  <a:lnTo>
                    <a:pt x="420040" y="258304"/>
                  </a:lnTo>
                  <a:lnTo>
                    <a:pt x="413407" y="272173"/>
                  </a:lnTo>
                  <a:lnTo>
                    <a:pt x="415621" y="276696"/>
                  </a:lnTo>
                  <a:cubicBezTo>
                    <a:pt x="417555" y="280626"/>
                    <a:pt x="419219" y="284640"/>
                    <a:pt x="420591" y="288622"/>
                  </a:cubicBezTo>
                  <a:lnTo>
                    <a:pt x="422223" y="293383"/>
                  </a:lnTo>
                  <a:lnTo>
                    <a:pt x="436675" y="298478"/>
                  </a:lnTo>
                  <a:lnTo>
                    <a:pt x="436675" y="346148"/>
                  </a:lnTo>
                  <a:lnTo>
                    <a:pt x="422203" y="351253"/>
                  </a:lnTo>
                  <a:lnTo>
                    <a:pt x="420570" y="356015"/>
                  </a:lnTo>
                  <a:cubicBezTo>
                    <a:pt x="419208" y="359997"/>
                    <a:pt x="417534" y="364010"/>
                    <a:pt x="415601" y="367941"/>
                  </a:cubicBezTo>
                  <a:lnTo>
                    <a:pt x="413386" y="372463"/>
                  </a:lnTo>
                  <a:lnTo>
                    <a:pt x="420019" y="386333"/>
                  </a:lnTo>
                  <a:lnTo>
                    <a:pt x="386312" y="420040"/>
                  </a:lnTo>
                  <a:lnTo>
                    <a:pt x="372442" y="413407"/>
                  </a:lnTo>
                  <a:lnTo>
                    <a:pt x="367920" y="415621"/>
                  </a:lnTo>
                  <a:cubicBezTo>
                    <a:pt x="363990" y="417555"/>
                    <a:pt x="359976" y="419219"/>
                    <a:pt x="355994" y="420591"/>
                  </a:cubicBezTo>
                  <a:lnTo>
                    <a:pt x="351233" y="422223"/>
                  </a:lnTo>
                  <a:lnTo>
                    <a:pt x="346138" y="436675"/>
                  </a:lnTo>
                  <a:close/>
                  <a:moveTo>
                    <a:pt x="540646" y="363896"/>
                  </a:moveTo>
                  <a:lnTo>
                    <a:pt x="540646" y="463261"/>
                  </a:lnTo>
                  <a:cubicBezTo>
                    <a:pt x="494358" y="534855"/>
                    <a:pt x="417410" y="578574"/>
                    <a:pt x="332705" y="581901"/>
                  </a:cubicBezTo>
                  <a:lnTo>
                    <a:pt x="332705" y="457469"/>
                  </a:lnTo>
                  <a:lnTo>
                    <a:pt x="360860" y="457469"/>
                  </a:lnTo>
                  <a:lnTo>
                    <a:pt x="367566" y="438484"/>
                  </a:lnTo>
                  <a:cubicBezTo>
                    <a:pt x="369199" y="437840"/>
                    <a:pt x="370831" y="437164"/>
                    <a:pt x="372463" y="436447"/>
                  </a:cubicBezTo>
                  <a:lnTo>
                    <a:pt x="390637" y="445139"/>
                  </a:lnTo>
                  <a:lnTo>
                    <a:pt x="445159" y="390616"/>
                  </a:lnTo>
                  <a:lnTo>
                    <a:pt x="436467" y="372442"/>
                  </a:lnTo>
                  <a:cubicBezTo>
                    <a:pt x="437185" y="370821"/>
                    <a:pt x="437871" y="369188"/>
                    <a:pt x="438505" y="367545"/>
                  </a:cubicBezTo>
                  <a:lnTo>
                    <a:pt x="457469" y="360860"/>
                  </a:lnTo>
                  <a:lnTo>
                    <a:pt x="457469" y="332705"/>
                  </a:lnTo>
                  <a:lnTo>
                    <a:pt x="551313" y="332705"/>
                  </a:lnTo>
                  <a:cubicBezTo>
                    <a:pt x="544711" y="341418"/>
                    <a:pt x="540646" y="352147"/>
                    <a:pt x="540646" y="363896"/>
                  </a:cubicBezTo>
                  <a:close/>
                  <a:moveTo>
                    <a:pt x="561440" y="395087"/>
                  </a:moveTo>
                  <a:lnTo>
                    <a:pt x="582234" y="395087"/>
                  </a:lnTo>
                  <a:lnTo>
                    <a:pt x="582234" y="561440"/>
                  </a:lnTo>
                  <a:lnTo>
                    <a:pt x="561440" y="561440"/>
                  </a:lnTo>
                  <a:close/>
                  <a:moveTo>
                    <a:pt x="598380" y="620277"/>
                  </a:moveTo>
                  <a:cubicBezTo>
                    <a:pt x="596187" y="624654"/>
                    <a:pt x="589075" y="624654"/>
                    <a:pt x="586892" y="620277"/>
                  </a:cubicBezTo>
                  <a:lnTo>
                    <a:pt x="567865" y="582234"/>
                  </a:lnTo>
                  <a:lnTo>
                    <a:pt x="617397" y="582234"/>
                  </a:lnTo>
                  <a:close/>
                  <a:moveTo>
                    <a:pt x="623822" y="561440"/>
                  </a:moveTo>
                  <a:lnTo>
                    <a:pt x="603028" y="561440"/>
                  </a:lnTo>
                  <a:lnTo>
                    <a:pt x="603028" y="395087"/>
                  </a:lnTo>
                  <a:lnTo>
                    <a:pt x="623822" y="395087"/>
                  </a:lnTo>
                  <a:close/>
                  <a:moveTo>
                    <a:pt x="623822" y="374293"/>
                  </a:moveTo>
                  <a:lnTo>
                    <a:pt x="561440" y="374293"/>
                  </a:lnTo>
                  <a:lnTo>
                    <a:pt x="561440" y="363896"/>
                  </a:lnTo>
                  <a:cubicBezTo>
                    <a:pt x="561440" y="346699"/>
                    <a:pt x="575434" y="332705"/>
                    <a:pt x="592631" y="332705"/>
                  </a:cubicBezTo>
                  <a:cubicBezTo>
                    <a:pt x="609827" y="332705"/>
                    <a:pt x="623822" y="346699"/>
                    <a:pt x="623822" y="363896"/>
                  </a:cubicBezTo>
                  <a:close/>
                </a:path>
              </a:pathLst>
            </a:custGeom>
            <a:grpFill/>
            <a:ln w="10269" cap="flat">
              <a:noFill/>
              <a:prstDash val="solid"/>
              <a:miter/>
            </a:ln>
          </p:spPr>
          <p:txBody>
            <a:bodyPr rtlCol="0" anchor="ctr">
              <a:noAutofit/>
            </a:bodyPr>
            <a:lstStyle/>
            <a:p>
              <a:endParaRPr lang="zh-CN" altLang="en-US">
                <a:noFill/>
              </a:endParaRPr>
            </a:p>
          </p:txBody>
        </p:sp>
        <p:sp>
          <p:nvSpPr>
            <p:cNvPr id="84" name="任意多边形: 形状 83"/>
            <p:cNvSpPr/>
            <p:nvPr/>
          </p:nvSpPr>
          <p:spPr>
            <a:xfrm>
              <a:off x="2045647" y="2767624"/>
              <a:ext cx="145142" cy="88052"/>
            </a:xfrm>
            <a:custGeom>
              <a:avLst/>
              <a:gdLst>
                <a:gd name="connsiteX0" fmla="*/ 2818 w 145142"/>
                <a:gd name="connsiteY0" fmla="*/ 88052 h 88052"/>
                <a:gd name="connsiteX1" fmla="*/ 145143 w 145142"/>
                <a:gd name="connsiteY1" fmla="*/ 14182 h 88052"/>
                <a:gd name="connsiteX2" fmla="*/ 129932 w 145142"/>
                <a:gd name="connsiteY2" fmla="*/ 0 h 88052"/>
                <a:gd name="connsiteX3" fmla="*/ 0 w 145142"/>
                <a:gd name="connsiteY3" fmla="*/ 67456 h 88052"/>
              </a:gdLst>
              <a:ahLst/>
              <a:cxnLst>
                <a:cxn ang="0">
                  <a:pos x="connsiteX0" y="connsiteY0"/>
                </a:cxn>
                <a:cxn ang="0">
                  <a:pos x="connsiteX1" y="connsiteY1"/>
                </a:cxn>
                <a:cxn ang="0">
                  <a:pos x="connsiteX2" y="connsiteY2"/>
                </a:cxn>
                <a:cxn ang="0">
                  <a:pos x="connsiteX3" y="connsiteY3"/>
                </a:cxn>
              </a:cxnLst>
              <a:rect l="l" t="t" r="r" b="b"/>
              <a:pathLst>
                <a:path w="145142" h="88052">
                  <a:moveTo>
                    <a:pt x="2818" y="88052"/>
                  </a:moveTo>
                  <a:cubicBezTo>
                    <a:pt x="57080" y="80650"/>
                    <a:pt x="107630" y="54418"/>
                    <a:pt x="145143" y="14182"/>
                  </a:cubicBezTo>
                  <a:lnTo>
                    <a:pt x="129932" y="0"/>
                  </a:lnTo>
                  <a:cubicBezTo>
                    <a:pt x="95674" y="36743"/>
                    <a:pt x="49531" y="60698"/>
                    <a:pt x="0" y="67456"/>
                  </a:cubicBezTo>
                  <a:close/>
                </a:path>
              </a:pathLst>
            </a:custGeom>
            <a:grpFill/>
            <a:ln w="10269" cap="flat">
              <a:noFill/>
              <a:prstDash val="solid"/>
              <a:miter/>
            </a:ln>
          </p:spPr>
          <p:txBody>
            <a:bodyPr rtlCol="0" anchor="ctr">
              <a:noAutofit/>
            </a:bodyPr>
            <a:lstStyle/>
            <a:p>
              <a:endParaRPr lang="zh-CN" altLang="en-US">
                <a:noFill/>
              </a:endParaRPr>
            </a:p>
          </p:txBody>
        </p:sp>
        <p:sp>
          <p:nvSpPr>
            <p:cNvPr id="85" name="任意多边形: 形状 84"/>
            <p:cNvSpPr/>
            <p:nvPr/>
          </p:nvSpPr>
          <p:spPr>
            <a:xfrm>
              <a:off x="2192026" y="2727917"/>
              <a:ext cx="30972" cy="32158"/>
            </a:xfrm>
            <a:custGeom>
              <a:avLst/>
              <a:gdLst>
                <a:gd name="connsiteX0" fmla="*/ 30973 w 30972"/>
                <a:gd name="connsiteY0" fmla="*/ 10397 h 32158"/>
                <a:gd name="connsiteX1" fmla="*/ 12976 w 30972"/>
                <a:gd name="connsiteY1" fmla="*/ 0 h 32158"/>
                <a:gd name="connsiteX2" fmla="*/ 0 w 30972"/>
                <a:gd name="connsiteY2" fmla="*/ 19858 h 32158"/>
                <a:gd name="connsiteX3" fmla="*/ 16770 w 30972"/>
                <a:gd name="connsiteY3" fmla="*/ 32158 h 32158"/>
                <a:gd name="connsiteX4" fmla="*/ 30973 w 30972"/>
                <a:gd name="connsiteY4" fmla="*/ 10397 h 3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2" h="32158">
                  <a:moveTo>
                    <a:pt x="30973" y="10397"/>
                  </a:moveTo>
                  <a:lnTo>
                    <a:pt x="12976" y="0"/>
                  </a:lnTo>
                  <a:cubicBezTo>
                    <a:pt x="9045" y="6800"/>
                    <a:pt x="4679" y="13475"/>
                    <a:pt x="0" y="19858"/>
                  </a:cubicBezTo>
                  <a:lnTo>
                    <a:pt x="16770" y="32158"/>
                  </a:lnTo>
                  <a:cubicBezTo>
                    <a:pt x="21896" y="25161"/>
                    <a:pt x="26668" y="17852"/>
                    <a:pt x="30973" y="10397"/>
                  </a:cubicBezTo>
                  <a:close/>
                </a:path>
              </a:pathLst>
            </a:custGeom>
            <a:grpFill/>
            <a:ln w="10269" cap="flat">
              <a:noFill/>
              <a:prstDash val="solid"/>
              <a:miter/>
            </a:ln>
          </p:spPr>
          <p:txBody>
            <a:bodyPr rtlCol="0" anchor="ctr">
              <a:noAutofit/>
            </a:bodyPr>
            <a:lstStyle/>
            <a:p>
              <a:endParaRPr lang="zh-CN" altLang="en-US">
                <a:no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任意多边形: 形状 141"/>
          <p:cNvSpPr/>
          <p:nvPr/>
        </p:nvSpPr>
        <p:spPr>
          <a:xfrm flipH="1">
            <a:off x="3684112" y="6520154"/>
            <a:ext cx="8507889" cy="337846"/>
          </a:xfrm>
          <a:custGeom>
            <a:avLst/>
            <a:gdLst>
              <a:gd name="connsiteX0" fmla="*/ 2764200 w 8507889"/>
              <a:gd name="connsiteY0" fmla="*/ 83 h 337846"/>
              <a:gd name="connsiteX1" fmla="*/ 478428 w 8507889"/>
              <a:gd name="connsiteY1" fmla="*/ 89887 h 337846"/>
              <a:gd name="connsiteX2" fmla="*/ 0 w 8507889"/>
              <a:gd name="connsiteY2" fmla="*/ 139920 h 337846"/>
              <a:gd name="connsiteX3" fmla="*/ 0 w 8507889"/>
              <a:gd name="connsiteY3" fmla="*/ 337846 h 337846"/>
              <a:gd name="connsiteX4" fmla="*/ 8507889 w 8507889"/>
              <a:gd name="connsiteY4" fmla="*/ 337846 h 337846"/>
              <a:gd name="connsiteX5" fmla="*/ 7346594 w 8507889"/>
              <a:gd name="connsiteY5" fmla="*/ 242524 h 337846"/>
              <a:gd name="connsiteX6" fmla="*/ 2764200 w 8507889"/>
              <a:gd name="connsiteY6" fmla="*/ 83 h 33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889" h="337846">
                <a:moveTo>
                  <a:pt x="2764200" y="83"/>
                </a:moveTo>
                <a:cubicBezTo>
                  <a:pt x="2001271" y="-1667"/>
                  <a:pt x="1239146" y="24149"/>
                  <a:pt x="478428" y="89887"/>
                </a:cubicBezTo>
                <a:lnTo>
                  <a:pt x="0" y="139920"/>
                </a:lnTo>
                <a:lnTo>
                  <a:pt x="0" y="337846"/>
                </a:lnTo>
                <a:lnTo>
                  <a:pt x="8507889" y="337846"/>
                </a:lnTo>
                <a:lnTo>
                  <a:pt x="7346594" y="242524"/>
                </a:lnTo>
                <a:cubicBezTo>
                  <a:pt x="5819129" y="117348"/>
                  <a:pt x="4290057" y="3584"/>
                  <a:pt x="2764200" y="83"/>
                </a:cubicBezTo>
                <a:close/>
              </a:path>
            </a:pathLst>
          </a:custGeom>
          <a:gradFill>
            <a:gsLst>
              <a:gs pos="3000">
                <a:schemeClr val="accent2">
                  <a:lumMod val="60000"/>
                  <a:lumOff val="40000"/>
                  <a:alpha val="31000"/>
                </a:schemeClr>
              </a:gs>
              <a:gs pos="100000">
                <a:schemeClr val="accent2"/>
              </a:gs>
            </a:gsLst>
            <a:lin ang="0" scaled="1"/>
          </a:gradFill>
          <a:ln>
            <a:noFill/>
          </a:ln>
          <a:effectLst>
            <a:outerShdw blurRad="254000" dist="635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9" name="椭圆 188"/>
          <p:cNvSpPr/>
          <p:nvPr/>
        </p:nvSpPr>
        <p:spPr>
          <a:xfrm>
            <a:off x="101942" y="2744795"/>
            <a:ext cx="1263351" cy="1263350"/>
          </a:xfrm>
          <a:prstGeom prst="ellipse">
            <a:avLst/>
          </a:prstGeom>
          <a:gradFill>
            <a:gsLst>
              <a:gs pos="0">
                <a:schemeClr val="accent1">
                  <a:alpha val="0"/>
                </a:schemeClr>
              </a:gs>
              <a:gs pos="84000">
                <a:schemeClr val="accent1">
                  <a:alpha val="34000"/>
                </a:scheme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88" name="图片 187"/>
          <p:cNvPicPr>
            <a:picLocks noChangeAspect="1"/>
          </p:cNvPicPr>
          <p:nvPr/>
        </p:nvPicPr>
        <p:blipFill>
          <a:blip r:embed="rId5">
            <a:duotone>
              <a:schemeClr val="accent1">
                <a:shade val="45000"/>
                <a:satMod val="135000"/>
              </a:schemeClr>
              <a:prstClr val="white"/>
            </a:duotone>
          </a:blip>
          <a:stretch>
            <a:fillRect/>
          </a:stretch>
        </p:blipFill>
        <p:spPr>
          <a:xfrm rot="12098805">
            <a:off x="7007783" y="-1040178"/>
            <a:ext cx="1978470" cy="1978470"/>
          </a:xfrm>
          <a:prstGeom prst="rect">
            <a:avLst/>
          </a:prstGeom>
        </p:spPr>
      </p:pic>
      <p:sp>
        <p:nvSpPr>
          <p:cNvPr id="27" name="PA-圆角矩形 38"/>
          <p:cNvSpPr/>
          <p:nvPr>
            <p:custDataLst>
              <p:tags r:id="rId1"/>
            </p:custDataLst>
          </p:nvPr>
        </p:nvSpPr>
        <p:spPr>
          <a:xfrm rot="5400000">
            <a:off x="7271020" y="2606004"/>
            <a:ext cx="4977868" cy="3873507"/>
          </a:xfrm>
          <a:prstGeom prst="roundRect">
            <a:avLst>
              <a:gd name="adj" fmla="val 0"/>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3" name="矩形: 圆角 12"/>
          <p:cNvSpPr/>
          <p:nvPr/>
        </p:nvSpPr>
        <p:spPr>
          <a:xfrm>
            <a:off x="556990" y="516055"/>
            <a:ext cx="1755904"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231106"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团队介绍</a:t>
            </a:r>
            <a:endParaRPr kumimoji="0" lang="zh-CN" altLang="en-US" sz="2400" b="1" i="0" u="none" strike="noStrike" kern="1200" cap="none" spc="0" normalizeH="0" baseline="0" noProof="0" dirty="0">
              <a:ln>
                <a:noFill/>
              </a:ln>
              <a:solidFill>
                <a:prstClr val="white"/>
              </a:solidFill>
              <a:effectLst/>
              <a:uLnTx/>
              <a:uFillTx/>
              <a:latin typeface="+mj-ea"/>
              <a:ea typeface="+mj-ea"/>
              <a:cs typeface="微软雅黑" panose="020B0503020204020204" charset="-122"/>
            </a:endParaRPr>
          </a:p>
        </p:txBody>
      </p:sp>
      <p:sp>
        <p:nvSpPr>
          <p:cNvPr id="32" name="PA-圆角矩形 38"/>
          <p:cNvSpPr/>
          <p:nvPr>
            <p:custDataLst>
              <p:tags r:id="rId2"/>
            </p:custDataLst>
          </p:nvPr>
        </p:nvSpPr>
        <p:spPr>
          <a:xfrm rot="5400000">
            <a:off x="1564329" y="1185522"/>
            <a:ext cx="4977867" cy="6714469"/>
          </a:xfrm>
          <a:prstGeom prst="roundRect">
            <a:avLst>
              <a:gd name="adj" fmla="val 0"/>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4" name="文本框 63"/>
          <p:cNvSpPr txBox="1"/>
          <p:nvPr/>
        </p:nvSpPr>
        <p:spPr>
          <a:xfrm>
            <a:off x="8880707" y="2230637"/>
            <a:ext cx="1758495" cy="307777"/>
          </a:xfrm>
          <a:prstGeom prst="rect">
            <a:avLst/>
          </a:prstGeom>
          <a:noFill/>
        </p:spPr>
        <p:txBody>
          <a:bodyPr wrap="none" lIns="0" tIns="0" rIns="0" bIns="0" rtlCol="0">
            <a:noAutofit/>
          </a:bodyPr>
          <a:lstStyle/>
          <a:p>
            <a:r>
              <a:rPr lang="zh-CN" altLang="en-US" sz="2000" b="1" dirty="0">
                <a:solidFill>
                  <a:schemeClr val="accent2"/>
                </a:solidFill>
                <a:effectLst>
                  <a:outerShdw blurRad="190500" dist="38100" dir="5400000" algn="t" rotWithShape="0">
                    <a:srgbClr val="F58932">
                      <a:alpha val="20000"/>
                    </a:srgbClr>
                  </a:outerShdw>
                </a:effectLst>
                <a:latin typeface="+mj-ea"/>
                <a:ea typeface="+mj-ea"/>
              </a:rPr>
              <a:t>源于</a:t>
            </a:r>
            <a:r>
              <a:rPr lang="en-US" altLang="zh-CN" sz="2000" b="1" dirty="0">
                <a:solidFill>
                  <a:schemeClr val="accent2"/>
                </a:solidFill>
                <a:effectLst>
                  <a:outerShdw blurRad="190500" dist="38100" dir="5400000" algn="t" rotWithShape="0">
                    <a:srgbClr val="F58932">
                      <a:alpha val="20000"/>
                    </a:srgbClr>
                  </a:outerShdw>
                </a:effectLst>
                <a:latin typeface="+mj-ea"/>
                <a:ea typeface="+mj-ea"/>
              </a:rPr>
              <a:t>500</a:t>
            </a:r>
            <a:r>
              <a:rPr lang="zh-CN" altLang="en-US" sz="2000" b="1" dirty="0">
                <a:solidFill>
                  <a:schemeClr val="accent2"/>
                </a:solidFill>
                <a:effectLst>
                  <a:outerShdw blurRad="190500" dist="38100" dir="5400000" algn="t" rotWithShape="0">
                    <a:srgbClr val="F58932">
                      <a:alpha val="20000"/>
                    </a:srgbClr>
                  </a:outerShdw>
                </a:effectLst>
                <a:latin typeface="+mj-ea"/>
                <a:ea typeface="+mj-ea"/>
              </a:rPr>
              <a:t>强企业</a:t>
            </a:r>
          </a:p>
        </p:txBody>
      </p:sp>
      <p:sp>
        <p:nvSpPr>
          <p:cNvPr id="66" name="文本框 65"/>
          <p:cNvSpPr txBox="1"/>
          <p:nvPr/>
        </p:nvSpPr>
        <p:spPr>
          <a:xfrm>
            <a:off x="964781" y="1432947"/>
            <a:ext cx="8234613" cy="338554"/>
          </a:xfrm>
          <a:prstGeom prst="rect">
            <a:avLst/>
          </a:prstGeom>
          <a:noFill/>
        </p:spPr>
        <p:txBody>
          <a:bodyPr wrap="square" rtlCol="0" anchor="t">
            <a:noAutofit/>
          </a:bodyPr>
          <a:lstStyle/>
          <a:p>
            <a:r>
              <a:rPr lang="zh-CN" altLang="en-US" sz="1600" dirty="0">
                <a:latin typeface="+mn-ea"/>
                <a:cs typeface="微软雅黑" panose="020B0503020204020204" charset="-122"/>
              </a:rPr>
              <a:t>核心团队源于世界500强，同风共雨多年，默契十足，有着同一个梦想和目标</a:t>
            </a:r>
          </a:p>
        </p:txBody>
      </p:sp>
      <p:sp>
        <p:nvSpPr>
          <p:cNvPr id="67" name="矩形 66"/>
          <p:cNvSpPr/>
          <p:nvPr/>
        </p:nvSpPr>
        <p:spPr>
          <a:xfrm>
            <a:off x="931448" y="1493759"/>
            <a:ext cx="66666" cy="219273"/>
          </a:xfrm>
          <a:prstGeom prst="rect">
            <a:avLst/>
          </a:prstGeom>
          <a:ln>
            <a:noFill/>
          </a:ln>
          <a:effectLst>
            <a:outerShdw blurRad="50800" dist="38100" dir="5400000" algn="t" rotWithShape="0">
              <a:srgbClr val="F9AD60">
                <a:alpha val="40000"/>
              </a:srgb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ctr"/>
            <a:endParaRPr lang="zh-CN" altLang="en-US"/>
          </a:p>
        </p:txBody>
      </p:sp>
      <p:grpSp>
        <p:nvGrpSpPr>
          <p:cNvPr id="92" name="组合 91"/>
          <p:cNvGrpSpPr/>
          <p:nvPr/>
        </p:nvGrpSpPr>
        <p:grpSpPr>
          <a:xfrm>
            <a:off x="8106524" y="2392839"/>
            <a:ext cx="639542" cy="78731"/>
            <a:chOff x="674460" y="1465120"/>
            <a:chExt cx="2080699" cy="256144"/>
          </a:xfrm>
        </p:grpSpPr>
        <p:sp>
          <p:nvSpPr>
            <p:cNvPr id="93" name="半闭框 92"/>
            <p:cNvSpPr/>
            <p:nvPr/>
          </p:nvSpPr>
          <p:spPr>
            <a:xfrm rot="18748980">
              <a:off x="2499015" y="1465120"/>
              <a:ext cx="256144" cy="256144"/>
            </a:xfrm>
            <a:prstGeom prst="halfFrame">
              <a:avLst>
                <a:gd name="adj1" fmla="val 0"/>
                <a:gd name="adj2" fmla="val 0"/>
              </a:avLst>
            </a:prstGeom>
            <a:ln w="952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cxnSp>
          <p:nvCxnSpPr>
            <p:cNvPr id="94" name="直接连接符 93"/>
            <p:cNvCxnSpPr/>
            <p:nvPr/>
          </p:nvCxnSpPr>
          <p:spPr>
            <a:xfrm flipH="1">
              <a:off x="674460" y="1600336"/>
              <a:ext cx="177403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5" name="组合 94"/>
          <p:cNvGrpSpPr/>
          <p:nvPr/>
        </p:nvGrpSpPr>
        <p:grpSpPr>
          <a:xfrm flipH="1">
            <a:off x="10808408" y="2392839"/>
            <a:ext cx="639542" cy="78731"/>
            <a:chOff x="674460" y="1465120"/>
            <a:chExt cx="2080699" cy="256144"/>
          </a:xfrm>
        </p:grpSpPr>
        <p:sp>
          <p:nvSpPr>
            <p:cNvPr id="96" name="半闭框 95"/>
            <p:cNvSpPr/>
            <p:nvPr/>
          </p:nvSpPr>
          <p:spPr>
            <a:xfrm rot="18748980">
              <a:off x="2499015" y="1465120"/>
              <a:ext cx="256144" cy="256144"/>
            </a:xfrm>
            <a:prstGeom prst="halfFrame">
              <a:avLst>
                <a:gd name="adj1" fmla="val 0"/>
                <a:gd name="adj2" fmla="val 0"/>
              </a:avLst>
            </a:prstGeom>
            <a:ln w="952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cxnSp>
          <p:nvCxnSpPr>
            <p:cNvPr id="97" name="直接连接符 96"/>
            <p:cNvCxnSpPr/>
            <p:nvPr/>
          </p:nvCxnSpPr>
          <p:spPr>
            <a:xfrm flipH="1">
              <a:off x="674460" y="1600336"/>
              <a:ext cx="177403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9" name="文本框 108"/>
          <p:cNvSpPr txBox="1"/>
          <p:nvPr/>
        </p:nvSpPr>
        <p:spPr>
          <a:xfrm>
            <a:off x="2475714" y="2496901"/>
            <a:ext cx="836605" cy="307777"/>
          </a:xfrm>
          <a:prstGeom prst="rect">
            <a:avLst/>
          </a:prstGeom>
          <a:noFill/>
        </p:spPr>
        <p:txBody>
          <a:bodyPr wrap="square" lIns="0" tIns="0" rIns="0" bIns="0">
            <a:noAutofit/>
          </a:bodyPr>
          <a:lstStyle/>
          <a:p>
            <a:r>
              <a:rPr lang="zh-CN" altLang="en-US"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rPr>
              <a:t>王小明</a:t>
            </a:r>
            <a:endParaRPr lang="en-US" altLang="zh-CN"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endParaRPr>
          </a:p>
        </p:txBody>
      </p:sp>
      <p:sp>
        <p:nvSpPr>
          <p:cNvPr id="110" name="TextBox 21"/>
          <p:cNvSpPr txBox="1"/>
          <p:nvPr/>
        </p:nvSpPr>
        <p:spPr>
          <a:xfrm>
            <a:off x="2475714" y="2869836"/>
            <a:ext cx="1433505" cy="696794"/>
          </a:xfrm>
          <a:prstGeom prst="rect">
            <a:avLst/>
          </a:prstGeom>
          <a:noFill/>
        </p:spPr>
        <p:txBody>
          <a:bodyPr wrap="square" lIns="0" tIns="0" rIns="0" bIns="0" rtlCol="0">
            <a:noAutofit/>
          </a:bodyPr>
          <a:lstStyle/>
          <a:p>
            <a:pPr>
              <a:lnSpc>
                <a:spcPct val="130000"/>
              </a:lnSpc>
            </a:pPr>
            <a:r>
              <a:rPr lang="zh-CN" altLang="en-US" sz="1200" dirty="0">
                <a:latin typeface="+mn-ea"/>
              </a:rPr>
              <a:t>集团十大发明人</a:t>
            </a:r>
            <a:endParaRPr lang="en-US" altLang="zh-CN" sz="1200" dirty="0">
              <a:latin typeface="+mn-ea"/>
            </a:endParaRPr>
          </a:p>
          <a:p>
            <a:pPr>
              <a:lnSpc>
                <a:spcPct val="130000"/>
              </a:lnSpc>
            </a:pPr>
            <a:r>
              <a:rPr lang="zh-CN" altLang="en-US" sz="1200" dirty="0">
                <a:latin typeface="+mn-ea"/>
              </a:rPr>
              <a:t>名下专利</a:t>
            </a:r>
            <a:r>
              <a:rPr lang="en-US" altLang="zh-CN" sz="1200" dirty="0">
                <a:latin typeface="+mn-ea"/>
              </a:rPr>
              <a:t>300</a:t>
            </a:r>
            <a:r>
              <a:rPr lang="zh-CN" altLang="en-US" sz="1200" dirty="0">
                <a:latin typeface="+mn-ea"/>
              </a:rPr>
              <a:t>余项</a:t>
            </a:r>
            <a:endParaRPr lang="en-US" altLang="zh-CN" sz="1200" dirty="0">
              <a:latin typeface="+mn-ea"/>
            </a:endParaRPr>
          </a:p>
          <a:p>
            <a:pPr>
              <a:lnSpc>
                <a:spcPct val="130000"/>
              </a:lnSpc>
            </a:pPr>
            <a:r>
              <a:rPr lang="zh-CN" altLang="en-US" sz="1200" dirty="0">
                <a:latin typeface="+mn-ea"/>
              </a:rPr>
              <a:t>负责公司的产品研发</a:t>
            </a:r>
          </a:p>
        </p:txBody>
      </p:sp>
      <p:grpSp>
        <p:nvGrpSpPr>
          <p:cNvPr id="121" name="组合 120"/>
          <p:cNvGrpSpPr/>
          <p:nvPr/>
        </p:nvGrpSpPr>
        <p:grpSpPr>
          <a:xfrm>
            <a:off x="2321226" y="2952174"/>
            <a:ext cx="80568" cy="80568"/>
            <a:chOff x="5853860" y="1922717"/>
            <a:chExt cx="162350" cy="162350"/>
          </a:xfrm>
          <a:solidFill>
            <a:srgbClr val="F9AD60">
              <a:alpha val="25000"/>
            </a:srgbClr>
          </a:solidFill>
        </p:grpSpPr>
        <p:sp>
          <p:nvSpPr>
            <p:cNvPr id="122" name="椭圆 121"/>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23" name="椭圆 122"/>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sp>
        <p:nvSpPr>
          <p:cNvPr id="139" name="任意多边形: 形状 138"/>
          <p:cNvSpPr/>
          <p:nvPr/>
        </p:nvSpPr>
        <p:spPr>
          <a:xfrm>
            <a:off x="1" y="6320032"/>
            <a:ext cx="9836827" cy="537968"/>
          </a:xfrm>
          <a:custGeom>
            <a:avLst/>
            <a:gdLst>
              <a:gd name="connsiteX0" fmla="*/ 1056187 w 9836827"/>
              <a:gd name="connsiteY0" fmla="*/ 83 h 537968"/>
              <a:gd name="connsiteX1" fmla="*/ 9451104 w 9836827"/>
              <a:gd name="connsiteY1" fmla="*/ 522035 h 537968"/>
              <a:gd name="connsiteX2" fmla="*/ 9836827 w 9836827"/>
              <a:gd name="connsiteY2" fmla="*/ 537968 h 537968"/>
              <a:gd name="connsiteX3" fmla="*/ 0 w 9836827"/>
              <a:gd name="connsiteY3" fmla="*/ 537968 h 537968"/>
              <a:gd name="connsiteX4" fmla="*/ 0 w 9836827"/>
              <a:gd name="connsiteY4" fmla="*/ 19159 h 537968"/>
              <a:gd name="connsiteX5" fmla="*/ 293548 w 9836827"/>
              <a:gd name="connsiteY5" fmla="*/ 7979 h 537968"/>
              <a:gd name="connsiteX6" fmla="*/ 1056187 w 9836827"/>
              <a:gd name="connsiteY6" fmla="*/ 83 h 53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6827" h="537968">
                <a:moveTo>
                  <a:pt x="1056187" y="83"/>
                </a:moveTo>
                <a:cubicBezTo>
                  <a:pt x="3853592" y="6501"/>
                  <a:pt x="6661802" y="383527"/>
                  <a:pt x="9451104" y="522035"/>
                </a:cubicBezTo>
                <a:lnTo>
                  <a:pt x="9836827" y="537968"/>
                </a:lnTo>
                <a:lnTo>
                  <a:pt x="0" y="537968"/>
                </a:lnTo>
                <a:lnTo>
                  <a:pt x="0" y="19159"/>
                </a:lnTo>
                <a:lnTo>
                  <a:pt x="293548" y="7979"/>
                </a:lnTo>
                <a:cubicBezTo>
                  <a:pt x="547657" y="1979"/>
                  <a:pt x="801877" y="-501"/>
                  <a:pt x="1056187" y="83"/>
                </a:cubicBezTo>
                <a:close/>
              </a:path>
            </a:pathLst>
          </a:custGeom>
          <a:gradFill>
            <a:gsLst>
              <a:gs pos="21000">
                <a:schemeClr val="accent2">
                  <a:lumMod val="60000"/>
                  <a:lumOff val="40000"/>
                </a:schemeClr>
              </a:gs>
              <a:gs pos="100000">
                <a:schemeClr val="accent1"/>
              </a:gs>
            </a:gsLst>
            <a:path path="circle">
              <a:fillToRect l="100000" t="100000"/>
            </a:path>
          </a:gradFill>
          <a:ln>
            <a:noFill/>
          </a:ln>
          <a:effectLst>
            <a:outerShdw blurRad="254000" dist="635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4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grpSp>
        <p:nvGrpSpPr>
          <p:cNvPr id="147" name="组合 146"/>
          <p:cNvGrpSpPr/>
          <p:nvPr/>
        </p:nvGrpSpPr>
        <p:grpSpPr>
          <a:xfrm>
            <a:off x="2321226" y="3197443"/>
            <a:ext cx="80568" cy="80568"/>
            <a:chOff x="5853860" y="1922717"/>
            <a:chExt cx="162350" cy="162350"/>
          </a:xfrm>
          <a:solidFill>
            <a:srgbClr val="F9AD60">
              <a:alpha val="25000"/>
            </a:srgbClr>
          </a:solidFill>
        </p:grpSpPr>
        <p:sp>
          <p:nvSpPr>
            <p:cNvPr id="148" name="椭圆 147"/>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49" name="椭圆 148"/>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grpSp>
        <p:nvGrpSpPr>
          <p:cNvPr id="150" name="组合 149"/>
          <p:cNvGrpSpPr/>
          <p:nvPr/>
        </p:nvGrpSpPr>
        <p:grpSpPr>
          <a:xfrm>
            <a:off x="2321226" y="3449855"/>
            <a:ext cx="80568" cy="80568"/>
            <a:chOff x="5853860" y="1922717"/>
            <a:chExt cx="162350" cy="162350"/>
          </a:xfrm>
          <a:solidFill>
            <a:srgbClr val="F9AD60">
              <a:alpha val="25000"/>
            </a:srgbClr>
          </a:solidFill>
        </p:grpSpPr>
        <p:sp>
          <p:nvSpPr>
            <p:cNvPr id="151" name="椭圆 150"/>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52" name="椭圆 151"/>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sp>
        <p:nvSpPr>
          <p:cNvPr id="166" name="文本框 165"/>
          <p:cNvSpPr txBox="1"/>
          <p:nvPr/>
        </p:nvSpPr>
        <p:spPr>
          <a:xfrm>
            <a:off x="5541943" y="2496901"/>
            <a:ext cx="836605" cy="307777"/>
          </a:xfrm>
          <a:prstGeom prst="rect">
            <a:avLst/>
          </a:prstGeom>
          <a:noFill/>
        </p:spPr>
        <p:txBody>
          <a:bodyPr wrap="square" lIns="0" tIns="0" rIns="0" bIns="0">
            <a:noAutofit/>
          </a:bodyPr>
          <a:lstStyle/>
          <a:p>
            <a:r>
              <a:rPr lang="zh-CN" altLang="en-US"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rPr>
              <a:t>王小明</a:t>
            </a:r>
            <a:endParaRPr lang="en-US" altLang="zh-CN"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endParaRPr>
          </a:p>
        </p:txBody>
      </p:sp>
      <p:sp>
        <p:nvSpPr>
          <p:cNvPr id="167" name="TextBox 21"/>
          <p:cNvSpPr txBox="1"/>
          <p:nvPr/>
        </p:nvSpPr>
        <p:spPr>
          <a:xfrm>
            <a:off x="5541943" y="2869836"/>
            <a:ext cx="1433505" cy="696794"/>
          </a:xfrm>
          <a:prstGeom prst="rect">
            <a:avLst/>
          </a:prstGeom>
          <a:noFill/>
        </p:spPr>
        <p:txBody>
          <a:bodyPr wrap="square" lIns="0" tIns="0" rIns="0" bIns="0" rtlCol="0">
            <a:noAutofit/>
          </a:bodyPr>
          <a:lstStyle/>
          <a:p>
            <a:pPr>
              <a:lnSpc>
                <a:spcPct val="130000"/>
              </a:lnSpc>
            </a:pPr>
            <a:r>
              <a:rPr lang="zh-CN" altLang="en-US" sz="1200" dirty="0">
                <a:latin typeface="+mn-ea"/>
              </a:rPr>
              <a:t>集团十大发明人</a:t>
            </a:r>
            <a:endParaRPr lang="en-US" altLang="zh-CN" sz="1200" dirty="0">
              <a:latin typeface="+mn-ea"/>
            </a:endParaRPr>
          </a:p>
          <a:p>
            <a:pPr>
              <a:lnSpc>
                <a:spcPct val="130000"/>
              </a:lnSpc>
            </a:pPr>
            <a:r>
              <a:rPr lang="zh-CN" altLang="en-US" sz="1200" dirty="0">
                <a:latin typeface="+mn-ea"/>
              </a:rPr>
              <a:t>名下专利</a:t>
            </a:r>
            <a:r>
              <a:rPr lang="en-US" altLang="zh-CN" sz="1200" dirty="0">
                <a:latin typeface="+mn-ea"/>
              </a:rPr>
              <a:t>300</a:t>
            </a:r>
            <a:r>
              <a:rPr lang="zh-CN" altLang="en-US" sz="1200" dirty="0">
                <a:latin typeface="+mn-ea"/>
              </a:rPr>
              <a:t>余项</a:t>
            </a:r>
            <a:endParaRPr lang="en-US" altLang="zh-CN" sz="1200" dirty="0">
              <a:latin typeface="+mn-ea"/>
            </a:endParaRPr>
          </a:p>
          <a:p>
            <a:pPr>
              <a:lnSpc>
                <a:spcPct val="130000"/>
              </a:lnSpc>
            </a:pPr>
            <a:r>
              <a:rPr lang="zh-CN" altLang="en-US" sz="1200" dirty="0">
                <a:latin typeface="+mn-ea"/>
              </a:rPr>
              <a:t>负责公司的产品研发</a:t>
            </a:r>
          </a:p>
        </p:txBody>
      </p:sp>
      <p:grpSp>
        <p:nvGrpSpPr>
          <p:cNvPr id="171" name="组合 170"/>
          <p:cNvGrpSpPr/>
          <p:nvPr/>
        </p:nvGrpSpPr>
        <p:grpSpPr>
          <a:xfrm>
            <a:off x="5387455" y="2952174"/>
            <a:ext cx="80568" cy="80568"/>
            <a:chOff x="5853860" y="1922717"/>
            <a:chExt cx="162350" cy="162350"/>
          </a:xfrm>
          <a:solidFill>
            <a:srgbClr val="F9AD60">
              <a:alpha val="25000"/>
            </a:srgbClr>
          </a:solidFill>
        </p:grpSpPr>
        <p:sp>
          <p:nvSpPr>
            <p:cNvPr id="172" name="椭圆 171"/>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73" name="椭圆 172"/>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grpSp>
        <p:nvGrpSpPr>
          <p:cNvPr id="176" name="组合 175"/>
          <p:cNvGrpSpPr/>
          <p:nvPr/>
        </p:nvGrpSpPr>
        <p:grpSpPr>
          <a:xfrm>
            <a:off x="5387455" y="3197443"/>
            <a:ext cx="80568" cy="80568"/>
            <a:chOff x="5853860" y="1922717"/>
            <a:chExt cx="162350" cy="162350"/>
          </a:xfrm>
          <a:solidFill>
            <a:srgbClr val="F9AD60">
              <a:alpha val="25000"/>
            </a:srgbClr>
          </a:solidFill>
        </p:grpSpPr>
        <p:sp>
          <p:nvSpPr>
            <p:cNvPr id="177" name="椭圆 176"/>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78" name="椭圆 177"/>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grpSp>
        <p:nvGrpSpPr>
          <p:cNvPr id="179" name="组合 178"/>
          <p:cNvGrpSpPr/>
          <p:nvPr/>
        </p:nvGrpSpPr>
        <p:grpSpPr>
          <a:xfrm>
            <a:off x="5387455" y="3449855"/>
            <a:ext cx="80568" cy="80568"/>
            <a:chOff x="5853860" y="1922717"/>
            <a:chExt cx="162350" cy="162350"/>
          </a:xfrm>
          <a:solidFill>
            <a:srgbClr val="F9AD60">
              <a:alpha val="25000"/>
            </a:srgbClr>
          </a:solidFill>
        </p:grpSpPr>
        <p:sp>
          <p:nvSpPr>
            <p:cNvPr id="180" name="椭圆 179"/>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81" name="椭圆 180"/>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sp>
        <p:nvSpPr>
          <p:cNvPr id="187" name="文本框 186"/>
          <p:cNvSpPr txBox="1"/>
          <p:nvPr/>
        </p:nvSpPr>
        <p:spPr>
          <a:xfrm>
            <a:off x="2475714" y="4141615"/>
            <a:ext cx="836605" cy="307777"/>
          </a:xfrm>
          <a:prstGeom prst="rect">
            <a:avLst/>
          </a:prstGeom>
          <a:noFill/>
        </p:spPr>
        <p:txBody>
          <a:bodyPr wrap="square" lIns="0" tIns="0" rIns="0" bIns="0">
            <a:noAutofit/>
          </a:bodyPr>
          <a:lstStyle/>
          <a:p>
            <a:r>
              <a:rPr lang="zh-CN" altLang="en-US"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rPr>
              <a:t>王小明</a:t>
            </a:r>
            <a:endParaRPr lang="en-US" altLang="zh-CN"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endParaRPr>
          </a:p>
        </p:txBody>
      </p:sp>
      <p:sp>
        <p:nvSpPr>
          <p:cNvPr id="190" name="TextBox 21"/>
          <p:cNvSpPr txBox="1"/>
          <p:nvPr/>
        </p:nvSpPr>
        <p:spPr>
          <a:xfrm>
            <a:off x="2475714" y="4514550"/>
            <a:ext cx="1433505" cy="696794"/>
          </a:xfrm>
          <a:prstGeom prst="rect">
            <a:avLst/>
          </a:prstGeom>
          <a:noFill/>
        </p:spPr>
        <p:txBody>
          <a:bodyPr wrap="square" lIns="0" tIns="0" rIns="0" bIns="0" rtlCol="0">
            <a:noAutofit/>
          </a:bodyPr>
          <a:lstStyle/>
          <a:p>
            <a:pPr>
              <a:lnSpc>
                <a:spcPct val="130000"/>
              </a:lnSpc>
            </a:pPr>
            <a:r>
              <a:rPr lang="zh-CN" altLang="en-US" sz="1200" dirty="0">
                <a:latin typeface="+mn-ea"/>
              </a:rPr>
              <a:t>集团十大发明人</a:t>
            </a:r>
            <a:endParaRPr lang="en-US" altLang="zh-CN" sz="1200" dirty="0">
              <a:latin typeface="+mn-ea"/>
            </a:endParaRPr>
          </a:p>
          <a:p>
            <a:pPr>
              <a:lnSpc>
                <a:spcPct val="130000"/>
              </a:lnSpc>
            </a:pPr>
            <a:r>
              <a:rPr lang="zh-CN" altLang="en-US" sz="1200" dirty="0">
                <a:latin typeface="+mn-ea"/>
              </a:rPr>
              <a:t>名下专利</a:t>
            </a:r>
            <a:r>
              <a:rPr lang="en-US" altLang="zh-CN" sz="1200" dirty="0">
                <a:latin typeface="+mn-ea"/>
              </a:rPr>
              <a:t>300</a:t>
            </a:r>
            <a:r>
              <a:rPr lang="zh-CN" altLang="en-US" sz="1200" dirty="0">
                <a:latin typeface="+mn-ea"/>
              </a:rPr>
              <a:t>余项</a:t>
            </a:r>
            <a:endParaRPr lang="en-US" altLang="zh-CN" sz="1200" dirty="0">
              <a:latin typeface="+mn-ea"/>
            </a:endParaRPr>
          </a:p>
          <a:p>
            <a:pPr>
              <a:lnSpc>
                <a:spcPct val="130000"/>
              </a:lnSpc>
            </a:pPr>
            <a:r>
              <a:rPr lang="zh-CN" altLang="en-US" sz="1200" dirty="0">
                <a:latin typeface="+mn-ea"/>
              </a:rPr>
              <a:t>负责公司的产品研发</a:t>
            </a:r>
          </a:p>
        </p:txBody>
      </p:sp>
      <p:grpSp>
        <p:nvGrpSpPr>
          <p:cNvPr id="191" name="组合 190"/>
          <p:cNvGrpSpPr/>
          <p:nvPr/>
        </p:nvGrpSpPr>
        <p:grpSpPr>
          <a:xfrm>
            <a:off x="2321226" y="4596888"/>
            <a:ext cx="80568" cy="80568"/>
            <a:chOff x="5853860" y="1922717"/>
            <a:chExt cx="162350" cy="162350"/>
          </a:xfrm>
          <a:solidFill>
            <a:srgbClr val="F9AD60">
              <a:alpha val="25000"/>
            </a:srgbClr>
          </a:solidFill>
        </p:grpSpPr>
        <p:sp>
          <p:nvSpPr>
            <p:cNvPr id="192" name="椭圆 191"/>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93" name="椭圆 192"/>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grpSp>
        <p:nvGrpSpPr>
          <p:cNvPr id="194" name="组合 193"/>
          <p:cNvGrpSpPr/>
          <p:nvPr/>
        </p:nvGrpSpPr>
        <p:grpSpPr>
          <a:xfrm>
            <a:off x="2321226" y="4842157"/>
            <a:ext cx="80568" cy="80568"/>
            <a:chOff x="5853860" y="1922717"/>
            <a:chExt cx="162350" cy="162350"/>
          </a:xfrm>
          <a:solidFill>
            <a:srgbClr val="F9AD60">
              <a:alpha val="25000"/>
            </a:srgbClr>
          </a:solidFill>
        </p:grpSpPr>
        <p:sp>
          <p:nvSpPr>
            <p:cNvPr id="195" name="椭圆 194"/>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96" name="椭圆 195"/>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grpSp>
        <p:nvGrpSpPr>
          <p:cNvPr id="197" name="组合 196"/>
          <p:cNvGrpSpPr/>
          <p:nvPr/>
        </p:nvGrpSpPr>
        <p:grpSpPr>
          <a:xfrm>
            <a:off x="2321226" y="5094569"/>
            <a:ext cx="80568" cy="80568"/>
            <a:chOff x="5853860" y="1922717"/>
            <a:chExt cx="162350" cy="162350"/>
          </a:xfrm>
          <a:solidFill>
            <a:srgbClr val="F9AD60">
              <a:alpha val="25000"/>
            </a:srgbClr>
          </a:solidFill>
        </p:grpSpPr>
        <p:sp>
          <p:nvSpPr>
            <p:cNvPr id="198" name="椭圆 197"/>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99" name="椭圆 198"/>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sp>
        <p:nvSpPr>
          <p:cNvPr id="201" name="文本框 200"/>
          <p:cNvSpPr txBox="1"/>
          <p:nvPr/>
        </p:nvSpPr>
        <p:spPr>
          <a:xfrm>
            <a:off x="5541943" y="4141615"/>
            <a:ext cx="836605" cy="307777"/>
          </a:xfrm>
          <a:prstGeom prst="rect">
            <a:avLst/>
          </a:prstGeom>
          <a:noFill/>
        </p:spPr>
        <p:txBody>
          <a:bodyPr wrap="square" lIns="0" tIns="0" rIns="0" bIns="0">
            <a:noAutofit/>
          </a:bodyPr>
          <a:lstStyle/>
          <a:p>
            <a:r>
              <a:rPr lang="zh-CN" altLang="en-US"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rPr>
              <a:t>王小明</a:t>
            </a:r>
            <a:endParaRPr lang="en-US" altLang="zh-CN" sz="2000" b="1" dirty="0">
              <a:gradFill>
                <a:gsLst>
                  <a:gs pos="46000">
                    <a:schemeClr val="accent1"/>
                  </a:gs>
                  <a:gs pos="0">
                    <a:schemeClr val="accent2"/>
                  </a:gs>
                </a:gsLst>
                <a:lin ang="9600000" scaled="0"/>
              </a:gradFill>
              <a:effectLst>
                <a:outerShdw blurRad="190500" dist="38100" dir="5400000" algn="t" rotWithShape="0">
                  <a:srgbClr val="F58932">
                    <a:alpha val="20000"/>
                  </a:srgbClr>
                </a:outerShdw>
              </a:effectLst>
              <a:latin typeface="+mj-ea"/>
              <a:ea typeface="+mj-ea"/>
            </a:endParaRPr>
          </a:p>
        </p:txBody>
      </p:sp>
      <p:sp>
        <p:nvSpPr>
          <p:cNvPr id="202" name="TextBox 21"/>
          <p:cNvSpPr txBox="1"/>
          <p:nvPr/>
        </p:nvSpPr>
        <p:spPr>
          <a:xfrm>
            <a:off x="5541943" y="4514550"/>
            <a:ext cx="1433505" cy="696794"/>
          </a:xfrm>
          <a:prstGeom prst="rect">
            <a:avLst/>
          </a:prstGeom>
          <a:noFill/>
        </p:spPr>
        <p:txBody>
          <a:bodyPr wrap="square" lIns="0" tIns="0" rIns="0" bIns="0" rtlCol="0">
            <a:noAutofit/>
          </a:bodyPr>
          <a:lstStyle/>
          <a:p>
            <a:pPr>
              <a:lnSpc>
                <a:spcPct val="130000"/>
              </a:lnSpc>
            </a:pPr>
            <a:r>
              <a:rPr lang="zh-CN" altLang="en-US" sz="1200" dirty="0">
                <a:latin typeface="+mn-ea"/>
              </a:rPr>
              <a:t>集团十大发明人</a:t>
            </a:r>
            <a:endParaRPr lang="en-US" altLang="zh-CN" sz="1200" dirty="0">
              <a:latin typeface="+mn-ea"/>
            </a:endParaRPr>
          </a:p>
          <a:p>
            <a:pPr>
              <a:lnSpc>
                <a:spcPct val="130000"/>
              </a:lnSpc>
            </a:pPr>
            <a:r>
              <a:rPr lang="zh-CN" altLang="en-US" sz="1200" dirty="0">
                <a:latin typeface="+mn-ea"/>
              </a:rPr>
              <a:t>名下专利</a:t>
            </a:r>
            <a:r>
              <a:rPr lang="en-US" altLang="zh-CN" sz="1200" dirty="0">
                <a:latin typeface="+mn-ea"/>
              </a:rPr>
              <a:t>300</a:t>
            </a:r>
            <a:r>
              <a:rPr lang="zh-CN" altLang="en-US" sz="1200" dirty="0">
                <a:latin typeface="+mn-ea"/>
              </a:rPr>
              <a:t>余项</a:t>
            </a:r>
            <a:endParaRPr lang="en-US" altLang="zh-CN" sz="1200" dirty="0">
              <a:latin typeface="+mn-ea"/>
            </a:endParaRPr>
          </a:p>
          <a:p>
            <a:pPr>
              <a:lnSpc>
                <a:spcPct val="130000"/>
              </a:lnSpc>
            </a:pPr>
            <a:r>
              <a:rPr lang="zh-CN" altLang="en-US" sz="1200" dirty="0">
                <a:latin typeface="+mn-ea"/>
              </a:rPr>
              <a:t>负责公司的产品研发</a:t>
            </a:r>
          </a:p>
        </p:txBody>
      </p:sp>
      <p:grpSp>
        <p:nvGrpSpPr>
          <p:cNvPr id="203" name="组合 202"/>
          <p:cNvGrpSpPr/>
          <p:nvPr/>
        </p:nvGrpSpPr>
        <p:grpSpPr>
          <a:xfrm>
            <a:off x="5387455" y="4596888"/>
            <a:ext cx="80568" cy="80568"/>
            <a:chOff x="5853860" y="1922717"/>
            <a:chExt cx="162350" cy="162350"/>
          </a:xfrm>
          <a:solidFill>
            <a:srgbClr val="F9AD60">
              <a:alpha val="25000"/>
            </a:srgbClr>
          </a:solidFill>
        </p:grpSpPr>
        <p:sp>
          <p:nvSpPr>
            <p:cNvPr id="204" name="椭圆 203"/>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05" name="椭圆 204"/>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grpSp>
        <p:nvGrpSpPr>
          <p:cNvPr id="206" name="组合 205"/>
          <p:cNvGrpSpPr/>
          <p:nvPr/>
        </p:nvGrpSpPr>
        <p:grpSpPr>
          <a:xfrm>
            <a:off x="5387455" y="4842157"/>
            <a:ext cx="80568" cy="80568"/>
            <a:chOff x="5853860" y="1922717"/>
            <a:chExt cx="162350" cy="162350"/>
          </a:xfrm>
          <a:solidFill>
            <a:srgbClr val="F9AD60">
              <a:alpha val="25000"/>
            </a:srgbClr>
          </a:solidFill>
        </p:grpSpPr>
        <p:sp>
          <p:nvSpPr>
            <p:cNvPr id="207" name="椭圆 206"/>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08" name="椭圆 207"/>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grpSp>
        <p:nvGrpSpPr>
          <p:cNvPr id="209" name="组合 208"/>
          <p:cNvGrpSpPr/>
          <p:nvPr/>
        </p:nvGrpSpPr>
        <p:grpSpPr>
          <a:xfrm>
            <a:off x="5387455" y="5094569"/>
            <a:ext cx="80568" cy="80568"/>
            <a:chOff x="5853860" y="1922717"/>
            <a:chExt cx="162350" cy="162350"/>
          </a:xfrm>
          <a:solidFill>
            <a:srgbClr val="F9AD60">
              <a:alpha val="25000"/>
            </a:srgbClr>
          </a:solidFill>
        </p:grpSpPr>
        <p:sp>
          <p:nvSpPr>
            <p:cNvPr id="210" name="椭圆 209"/>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11" name="椭圆 210"/>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pic>
        <p:nvPicPr>
          <p:cNvPr id="9" name="图片 8" descr="男人穿着西装站着&#10;&#10;描述已自动生成"/>
          <p:cNvPicPr/>
          <p:nvPr/>
        </p:nvPicPr>
        <p:blipFill rotWithShape="1">
          <a:blip r:embed="rId7" cstate="print">
            <a:extLst>
              <a:ext uri="{28A0092B-C50C-407E-A947-70E740481C1C}">
                <a14:useLocalDpi xmlns:a14="http://schemas.microsoft.com/office/drawing/2010/main" val="0"/>
              </a:ext>
            </a:extLst>
          </a:blip>
          <a:srcRect l="38553" t="7246" r="25122" b="38271"/>
          <a:stretch>
            <a:fillRect/>
          </a:stretch>
        </p:blipFill>
        <p:spPr>
          <a:xfrm>
            <a:off x="1149053" y="2605302"/>
            <a:ext cx="1020598" cy="1020598"/>
          </a:xfrm>
          <a:prstGeom prst="ellipse">
            <a:avLst/>
          </a:prstGeom>
        </p:spPr>
      </p:pic>
      <p:pic>
        <p:nvPicPr>
          <p:cNvPr id="214" name="图片 213" descr="男人穿着西装站着&#10;&#10;描述已自动生成"/>
          <p:cNvPicPr/>
          <p:nvPr/>
        </p:nvPicPr>
        <p:blipFill rotWithShape="1">
          <a:blip r:embed="rId7" cstate="print">
            <a:extLst>
              <a:ext uri="{28A0092B-C50C-407E-A947-70E740481C1C}">
                <a14:useLocalDpi xmlns:a14="http://schemas.microsoft.com/office/drawing/2010/main" val="0"/>
              </a:ext>
            </a:extLst>
          </a:blip>
          <a:srcRect l="38553" t="7246" r="25122" b="38271"/>
          <a:stretch>
            <a:fillRect/>
          </a:stretch>
        </p:blipFill>
        <p:spPr>
          <a:xfrm>
            <a:off x="4215282" y="4250016"/>
            <a:ext cx="1020598" cy="1020598"/>
          </a:xfrm>
          <a:prstGeom prst="ellipse">
            <a:avLst/>
          </a:prstGeom>
        </p:spPr>
      </p:pic>
      <p:pic>
        <p:nvPicPr>
          <p:cNvPr id="17" name="图片 16" descr="女人穿着内衣&#10;&#10;描述已自动生成"/>
          <p:cNvPicPr/>
          <p:nvPr/>
        </p:nvPicPr>
        <p:blipFill rotWithShape="1">
          <a:blip r:embed="rId8" cstate="print">
            <a:extLst>
              <a:ext uri="{28A0092B-C50C-407E-A947-70E740481C1C}">
                <a14:useLocalDpi xmlns:a14="http://schemas.microsoft.com/office/drawing/2010/main" val="0"/>
              </a:ext>
            </a:extLst>
          </a:blip>
          <a:srcRect t="16667" b="16667"/>
          <a:stretch>
            <a:fillRect/>
          </a:stretch>
        </p:blipFill>
        <p:spPr>
          <a:xfrm>
            <a:off x="4215282" y="2605302"/>
            <a:ext cx="1020598" cy="1020598"/>
          </a:xfrm>
          <a:prstGeom prst="ellipse">
            <a:avLst/>
          </a:prstGeom>
        </p:spPr>
      </p:pic>
      <p:pic>
        <p:nvPicPr>
          <p:cNvPr id="215" name="图片 214" descr="女人穿着内衣&#10;&#10;描述已自动生成"/>
          <p:cNvPicPr/>
          <p:nvPr/>
        </p:nvPicPr>
        <p:blipFill rotWithShape="1">
          <a:blip r:embed="rId8" cstate="print">
            <a:extLst>
              <a:ext uri="{28A0092B-C50C-407E-A947-70E740481C1C}">
                <a14:useLocalDpi xmlns:a14="http://schemas.microsoft.com/office/drawing/2010/main" val="0"/>
              </a:ext>
            </a:extLst>
          </a:blip>
          <a:srcRect t="16667" b="16667"/>
          <a:stretch>
            <a:fillRect/>
          </a:stretch>
        </p:blipFill>
        <p:spPr>
          <a:xfrm>
            <a:off x="1149053" y="4250016"/>
            <a:ext cx="1020598" cy="1020598"/>
          </a:xfrm>
          <a:prstGeom prst="ellipse">
            <a:avLst/>
          </a:prstGeom>
        </p:spPr>
      </p:pic>
      <p:sp>
        <p:nvSpPr>
          <p:cNvPr id="216" name="文本框 215"/>
          <p:cNvSpPr txBox="1"/>
          <p:nvPr/>
        </p:nvSpPr>
        <p:spPr>
          <a:xfrm>
            <a:off x="8106524" y="3739767"/>
            <a:ext cx="1778230" cy="369332"/>
          </a:xfrm>
          <a:prstGeom prst="rect">
            <a:avLst/>
          </a:prstGeom>
          <a:noFill/>
        </p:spPr>
        <p:txBody>
          <a:bodyPr wrap="square" rtlCol="0">
            <a:noAutofit/>
          </a:bodyPr>
          <a:lstStyle/>
          <a:p>
            <a:pPr algn="ctr" fontAlgn="base">
              <a:spcBef>
                <a:spcPct val="0"/>
              </a:spcBef>
              <a:spcAft>
                <a:spcPct val="0"/>
              </a:spcAft>
              <a:defRPr/>
            </a:pPr>
            <a:r>
              <a:rPr lang="en-US" altLang="zh-CN" b="1" dirty="0">
                <a:gradFill>
                  <a:gsLst>
                    <a:gs pos="0">
                      <a:schemeClr val="accent1"/>
                    </a:gs>
                    <a:gs pos="100000">
                      <a:schemeClr val="accent1">
                        <a:alpha val="56000"/>
                      </a:schemeClr>
                    </a:gs>
                  </a:gsLst>
                  <a:lin ang="5400000" scaled="1"/>
                </a:gradFill>
                <a:latin typeface="+mj-ea"/>
                <a:ea typeface="+mj-ea"/>
              </a:rPr>
              <a:t>XX</a:t>
            </a:r>
            <a:r>
              <a:rPr lang="zh-CN" altLang="en-US" b="1" dirty="0">
                <a:gradFill>
                  <a:gsLst>
                    <a:gs pos="0">
                      <a:schemeClr val="accent1"/>
                    </a:gs>
                    <a:gs pos="100000">
                      <a:schemeClr val="accent1">
                        <a:alpha val="56000"/>
                      </a:schemeClr>
                    </a:gs>
                  </a:gsLst>
                  <a:lin ang="5400000" scaled="1"/>
                </a:gradFill>
                <a:latin typeface="+mj-ea"/>
                <a:ea typeface="+mj-ea"/>
              </a:rPr>
              <a:t>公司</a:t>
            </a:r>
          </a:p>
        </p:txBody>
      </p:sp>
      <p:grpSp>
        <p:nvGrpSpPr>
          <p:cNvPr id="217" name="组合 216"/>
          <p:cNvGrpSpPr/>
          <p:nvPr/>
        </p:nvGrpSpPr>
        <p:grpSpPr>
          <a:xfrm>
            <a:off x="8700111" y="3125262"/>
            <a:ext cx="591057" cy="591057"/>
            <a:chOff x="1417427" y="2724287"/>
            <a:chExt cx="1455822" cy="1455822"/>
          </a:xfrm>
        </p:grpSpPr>
        <p:sp>
          <p:nvSpPr>
            <p:cNvPr id="218" name="椭圆 217"/>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19" name="椭圆 218"/>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100" b="1" dirty="0">
                <a:solidFill>
                  <a:srgbClr val="FFFFFF"/>
                </a:solidFill>
                <a:latin typeface="+mj-ea"/>
                <a:ea typeface="+mj-ea"/>
              </a:endParaRPr>
            </a:p>
          </p:txBody>
        </p:sp>
      </p:grpSp>
      <p:sp>
        <p:nvSpPr>
          <p:cNvPr id="220" name="图形 110"/>
          <p:cNvSpPr/>
          <p:nvPr/>
        </p:nvSpPr>
        <p:spPr>
          <a:xfrm flipH="1">
            <a:off x="8838077" y="3263228"/>
            <a:ext cx="315124" cy="315124"/>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sz="1200"/>
          </a:p>
        </p:txBody>
      </p:sp>
      <p:sp>
        <p:nvSpPr>
          <p:cNvPr id="222" name="文本框 221"/>
          <p:cNvSpPr txBox="1"/>
          <p:nvPr/>
        </p:nvSpPr>
        <p:spPr>
          <a:xfrm>
            <a:off x="9669720" y="3739767"/>
            <a:ext cx="1778230" cy="369332"/>
          </a:xfrm>
          <a:prstGeom prst="rect">
            <a:avLst/>
          </a:prstGeom>
          <a:noFill/>
        </p:spPr>
        <p:txBody>
          <a:bodyPr wrap="square" rtlCol="0">
            <a:noAutofit/>
          </a:bodyPr>
          <a:lstStyle/>
          <a:p>
            <a:pPr algn="ctr" fontAlgn="base">
              <a:spcBef>
                <a:spcPct val="0"/>
              </a:spcBef>
              <a:spcAft>
                <a:spcPct val="0"/>
              </a:spcAft>
              <a:defRPr/>
            </a:pPr>
            <a:r>
              <a:rPr lang="en-US" altLang="zh-CN" b="1" dirty="0">
                <a:gradFill>
                  <a:gsLst>
                    <a:gs pos="0">
                      <a:schemeClr val="accent1"/>
                    </a:gs>
                    <a:gs pos="100000">
                      <a:schemeClr val="accent1">
                        <a:alpha val="56000"/>
                      </a:schemeClr>
                    </a:gs>
                  </a:gsLst>
                  <a:lin ang="5400000" scaled="1"/>
                </a:gradFill>
                <a:latin typeface="+mj-ea"/>
                <a:ea typeface="+mj-ea"/>
              </a:rPr>
              <a:t>XX</a:t>
            </a:r>
            <a:r>
              <a:rPr lang="zh-CN" altLang="en-US" b="1" dirty="0">
                <a:gradFill>
                  <a:gsLst>
                    <a:gs pos="0">
                      <a:schemeClr val="accent1"/>
                    </a:gs>
                    <a:gs pos="100000">
                      <a:schemeClr val="accent1">
                        <a:alpha val="56000"/>
                      </a:schemeClr>
                    </a:gs>
                  </a:gsLst>
                  <a:lin ang="5400000" scaled="1"/>
                </a:gradFill>
                <a:latin typeface="+mj-ea"/>
                <a:ea typeface="+mj-ea"/>
              </a:rPr>
              <a:t>公司</a:t>
            </a:r>
          </a:p>
        </p:txBody>
      </p:sp>
      <p:grpSp>
        <p:nvGrpSpPr>
          <p:cNvPr id="223" name="组合 222"/>
          <p:cNvGrpSpPr/>
          <p:nvPr/>
        </p:nvGrpSpPr>
        <p:grpSpPr>
          <a:xfrm>
            <a:off x="10263307" y="3125262"/>
            <a:ext cx="591057" cy="591057"/>
            <a:chOff x="1417427" y="2724287"/>
            <a:chExt cx="1455822" cy="1455822"/>
          </a:xfrm>
        </p:grpSpPr>
        <p:sp>
          <p:nvSpPr>
            <p:cNvPr id="225" name="椭圆 224"/>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26" name="椭圆 225"/>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100" b="1" dirty="0">
                <a:solidFill>
                  <a:srgbClr val="FFFFFF"/>
                </a:solidFill>
                <a:latin typeface="+mj-ea"/>
                <a:ea typeface="+mj-ea"/>
              </a:endParaRPr>
            </a:p>
          </p:txBody>
        </p:sp>
      </p:grpSp>
      <p:sp>
        <p:nvSpPr>
          <p:cNvPr id="224" name="图形 110"/>
          <p:cNvSpPr/>
          <p:nvPr/>
        </p:nvSpPr>
        <p:spPr>
          <a:xfrm flipH="1">
            <a:off x="10401273" y="3263228"/>
            <a:ext cx="315124" cy="315124"/>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sz="1200"/>
          </a:p>
        </p:txBody>
      </p:sp>
      <p:sp>
        <p:nvSpPr>
          <p:cNvPr id="228" name="文本框 227"/>
          <p:cNvSpPr txBox="1"/>
          <p:nvPr/>
        </p:nvSpPr>
        <p:spPr>
          <a:xfrm>
            <a:off x="8106524" y="4984683"/>
            <a:ext cx="1778230" cy="369332"/>
          </a:xfrm>
          <a:prstGeom prst="rect">
            <a:avLst/>
          </a:prstGeom>
          <a:noFill/>
        </p:spPr>
        <p:txBody>
          <a:bodyPr wrap="square" rtlCol="0">
            <a:noAutofit/>
          </a:bodyPr>
          <a:lstStyle/>
          <a:p>
            <a:pPr algn="ctr" fontAlgn="base">
              <a:spcBef>
                <a:spcPct val="0"/>
              </a:spcBef>
              <a:spcAft>
                <a:spcPct val="0"/>
              </a:spcAft>
              <a:defRPr/>
            </a:pPr>
            <a:r>
              <a:rPr lang="en-US" altLang="zh-CN" b="1" dirty="0">
                <a:gradFill>
                  <a:gsLst>
                    <a:gs pos="0">
                      <a:schemeClr val="accent1"/>
                    </a:gs>
                    <a:gs pos="100000">
                      <a:schemeClr val="accent1">
                        <a:alpha val="56000"/>
                      </a:schemeClr>
                    </a:gs>
                  </a:gsLst>
                  <a:lin ang="5400000" scaled="1"/>
                </a:gradFill>
                <a:latin typeface="+mj-ea"/>
                <a:ea typeface="+mj-ea"/>
              </a:rPr>
              <a:t>XX</a:t>
            </a:r>
            <a:r>
              <a:rPr lang="zh-CN" altLang="en-US" b="1" dirty="0">
                <a:gradFill>
                  <a:gsLst>
                    <a:gs pos="0">
                      <a:schemeClr val="accent1"/>
                    </a:gs>
                    <a:gs pos="100000">
                      <a:schemeClr val="accent1">
                        <a:alpha val="56000"/>
                      </a:schemeClr>
                    </a:gs>
                  </a:gsLst>
                  <a:lin ang="5400000" scaled="1"/>
                </a:gradFill>
                <a:latin typeface="+mj-ea"/>
                <a:ea typeface="+mj-ea"/>
              </a:rPr>
              <a:t>公司</a:t>
            </a:r>
          </a:p>
        </p:txBody>
      </p:sp>
      <p:grpSp>
        <p:nvGrpSpPr>
          <p:cNvPr id="229" name="组合 228"/>
          <p:cNvGrpSpPr/>
          <p:nvPr/>
        </p:nvGrpSpPr>
        <p:grpSpPr>
          <a:xfrm>
            <a:off x="8700111" y="4370178"/>
            <a:ext cx="591057" cy="591057"/>
            <a:chOff x="1417427" y="2724287"/>
            <a:chExt cx="1455822" cy="1455822"/>
          </a:xfrm>
        </p:grpSpPr>
        <p:sp>
          <p:nvSpPr>
            <p:cNvPr id="231" name="椭圆 230"/>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2" name="椭圆 231"/>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100" b="1" dirty="0">
                <a:solidFill>
                  <a:srgbClr val="FFFFFF"/>
                </a:solidFill>
                <a:latin typeface="+mj-ea"/>
                <a:ea typeface="+mj-ea"/>
              </a:endParaRPr>
            </a:p>
          </p:txBody>
        </p:sp>
      </p:grpSp>
      <p:sp>
        <p:nvSpPr>
          <p:cNvPr id="230" name="图形 110"/>
          <p:cNvSpPr/>
          <p:nvPr/>
        </p:nvSpPr>
        <p:spPr>
          <a:xfrm flipH="1">
            <a:off x="8838077" y="4508144"/>
            <a:ext cx="315124" cy="315124"/>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sz="1200"/>
          </a:p>
        </p:txBody>
      </p:sp>
      <p:sp>
        <p:nvSpPr>
          <p:cNvPr id="234" name="文本框 233"/>
          <p:cNvSpPr txBox="1"/>
          <p:nvPr/>
        </p:nvSpPr>
        <p:spPr>
          <a:xfrm>
            <a:off x="9669720" y="4984683"/>
            <a:ext cx="1778230" cy="369332"/>
          </a:xfrm>
          <a:prstGeom prst="rect">
            <a:avLst/>
          </a:prstGeom>
          <a:noFill/>
        </p:spPr>
        <p:txBody>
          <a:bodyPr wrap="square" rtlCol="0">
            <a:noAutofit/>
          </a:bodyPr>
          <a:lstStyle/>
          <a:p>
            <a:pPr algn="ctr" fontAlgn="base">
              <a:spcBef>
                <a:spcPct val="0"/>
              </a:spcBef>
              <a:spcAft>
                <a:spcPct val="0"/>
              </a:spcAft>
              <a:defRPr/>
            </a:pPr>
            <a:r>
              <a:rPr lang="en-US" altLang="zh-CN" b="1" dirty="0">
                <a:gradFill>
                  <a:gsLst>
                    <a:gs pos="0">
                      <a:schemeClr val="accent1"/>
                    </a:gs>
                    <a:gs pos="100000">
                      <a:schemeClr val="accent1">
                        <a:alpha val="56000"/>
                      </a:schemeClr>
                    </a:gs>
                  </a:gsLst>
                  <a:lin ang="5400000" scaled="1"/>
                </a:gradFill>
                <a:latin typeface="+mj-ea"/>
                <a:ea typeface="+mj-ea"/>
              </a:rPr>
              <a:t>XX</a:t>
            </a:r>
            <a:r>
              <a:rPr lang="zh-CN" altLang="en-US" b="1" dirty="0">
                <a:gradFill>
                  <a:gsLst>
                    <a:gs pos="0">
                      <a:schemeClr val="accent1"/>
                    </a:gs>
                    <a:gs pos="100000">
                      <a:schemeClr val="accent1">
                        <a:alpha val="56000"/>
                      </a:schemeClr>
                    </a:gs>
                  </a:gsLst>
                  <a:lin ang="5400000" scaled="1"/>
                </a:gradFill>
                <a:latin typeface="+mj-ea"/>
                <a:ea typeface="+mj-ea"/>
              </a:rPr>
              <a:t>公司</a:t>
            </a:r>
          </a:p>
        </p:txBody>
      </p:sp>
      <p:grpSp>
        <p:nvGrpSpPr>
          <p:cNvPr id="235" name="组合 234"/>
          <p:cNvGrpSpPr/>
          <p:nvPr/>
        </p:nvGrpSpPr>
        <p:grpSpPr>
          <a:xfrm>
            <a:off x="10263307" y="4370178"/>
            <a:ext cx="591057" cy="591057"/>
            <a:chOff x="1417427" y="2724287"/>
            <a:chExt cx="1455822" cy="1455822"/>
          </a:xfrm>
        </p:grpSpPr>
        <p:sp>
          <p:nvSpPr>
            <p:cNvPr id="237" name="椭圆 236"/>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8" name="椭圆 237"/>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100" b="1" dirty="0">
                <a:solidFill>
                  <a:srgbClr val="FFFFFF"/>
                </a:solidFill>
                <a:latin typeface="+mj-ea"/>
                <a:ea typeface="+mj-ea"/>
              </a:endParaRPr>
            </a:p>
          </p:txBody>
        </p:sp>
      </p:grpSp>
      <p:sp>
        <p:nvSpPr>
          <p:cNvPr id="236" name="图形 110"/>
          <p:cNvSpPr/>
          <p:nvPr/>
        </p:nvSpPr>
        <p:spPr>
          <a:xfrm flipH="1">
            <a:off x="10401273" y="4508144"/>
            <a:ext cx="315124" cy="315124"/>
          </a:xfrm>
          <a:custGeom>
            <a:avLst/>
            <a:gdLst>
              <a:gd name="connsiteX0" fmla="*/ 337185 w 427270"/>
              <a:gd name="connsiteY0" fmla="*/ 307444 h 427271"/>
              <a:gd name="connsiteX1" fmla="*/ 427270 w 427270"/>
              <a:gd name="connsiteY1" fmla="*/ 397509 h 427271"/>
              <a:gd name="connsiteX2" fmla="*/ 397508 w 427270"/>
              <a:gd name="connsiteY2" fmla="*/ 427271 h 427271"/>
              <a:gd name="connsiteX3" fmla="*/ 307444 w 427270"/>
              <a:gd name="connsiteY3" fmla="*/ 337186 h 427271"/>
              <a:gd name="connsiteX4" fmla="*/ 189299 w 427270"/>
              <a:gd name="connsiteY4" fmla="*/ 378600 h 427271"/>
              <a:gd name="connsiteX5" fmla="*/ 0 w 427270"/>
              <a:gd name="connsiteY5" fmla="*/ 189300 h 427271"/>
              <a:gd name="connsiteX6" fmla="*/ 189299 w 427270"/>
              <a:gd name="connsiteY6" fmla="*/ 0 h 427271"/>
              <a:gd name="connsiteX7" fmla="*/ 378599 w 427270"/>
              <a:gd name="connsiteY7" fmla="*/ 189300 h 427271"/>
              <a:gd name="connsiteX8" fmla="*/ 337185 w 427270"/>
              <a:gd name="connsiteY8" fmla="*/ 307444 h 427271"/>
              <a:gd name="connsiteX9" fmla="*/ 168267 w 427270"/>
              <a:gd name="connsiteY9" fmla="*/ 168267 h 427271"/>
              <a:gd name="connsiteX10" fmla="*/ 105167 w 427270"/>
              <a:gd name="connsiteY10" fmla="*/ 168267 h 427271"/>
              <a:gd name="connsiteX11" fmla="*/ 105167 w 427270"/>
              <a:gd name="connsiteY11" fmla="*/ 210333 h 427271"/>
              <a:gd name="connsiteX12" fmla="*/ 168267 w 427270"/>
              <a:gd name="connsiteY12" fmla="*/ 210333 h 427271"/>
              <a:gd name="connsiteX13" fmla="*/ 168267 w 427270"/>
              <a:gd name="connsiteY13" fmla="*/ 273433 h 427271"/>
              <a:gd name="connsiteX14" fmla="*/ 210333 w 427270"/>
              <a:gd name="connsiteY14" fmla="*/ 273433 h 427271"/>
              <a:gd name="connsiteX15" fmla="*/ 210333 w 427270"/>
              <a:gd name="connsiteY15" fmla="*/ 210333 h 427271"/>
              <a:gd name="connsiteX16" fmla="*/ 273433 w 427270"/>
              <a:gd name="connsiteY16" fmla="*/ 210333 h 427271"/>
              <a:gd name="connsiteX17" fmla="*/ 273433 w 427270"/>
              <a:gd name="connsiteY17" fmla="*/ 168267 h 427271"/>
              <a:gd name="connsiteX18" fmla="*/ 210333 w 427270"/>
              <a:gd name="connsiteY18" fmla="*/ 168267 h 427271"/>
              <a:gd name="connsiteX19" fmla="*/ 210333 w 427270"/>
              <a:gd name="connsiteY19" fmla="*/ 105167 h 427271"/>
              <a:gd name="connsiteX20" fmla="*/ 168267 w 427270"/>
              <a:gd name="connsiteY20" fmla="*/ 105167 h 427271"/>
              <a:gd name="connsiteX21" fmla="*/ 168267 w 427270"/>
              <a:gd name="connsiteY21" fmla="*/ 168267 h 42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270" h="427271">
                <a:moveTo>
                  <a:pt x="337185" y="307444"/>
                </a:moveTo>
                <a:lnTo>
                  <a:pt x="427270" y="397509"/>
                </a:lnTo>
                <a:lnTo>
                  <a:pt x="397508" y="427271"/>
                </a:lnTo>
                <a:lnTo>
                  <a:pt x="307444" y="337186"/>
                </a:lnTo>
                <a:cubicBezTo>
                  <a:pt x="273932" y="364049"/>
                  <a:pt x="232250" y="378661"/>
                  <a:pt x="189299" y="378600"/>
                </a:cubicBezTo>
                <a:cubicBezTo>
                  <a:pt x="84806" y="378600"/>
                  <a:pt x="0" y="293793"/>
                  <a:pt x="0" y="189300"/>
                </a:cubicBezTo>
                <a:cubicBezTo>
                  <a:pt x="0" y="84806"/>
                  <a:pt x="84806" y="0"/>
                  <a:pt x="189299" y="0"/>
                </a:cubicBezTo>
                <a:cubicBezTo>
                  <a:pt x="293793" y="0"/>
                  <a:pt x="378599" y="84806"/>
                  <a:pt x="378599" y="189300"/>
                </a:cubicBezTo>
                <a:cubicBezTo>
                  <a:pt x="378660" y="232250"/>
                  <a:pt x="364049" y="273933"/>
                  <a:pt x="337185" y="307444"/>
                </a:cubicBezTo>
                <a:close/>
                <a:moveTo>
                  <a:pt x="168267" y="168267"/>
                </a:moveTo>
                <a:lnTo>
                  <a:pt x="105167" y="168267"/>
                </a:lnTo>
                <a:lnTo>
                  <a:pt x="105167" y="210333"/>
                </a:lnTo>
                <a:lnTo>
                  <a:pt x="168267" y="210333"/>
                </a:lnTo>
                <a:lnTo>
                  <a:pt x="168267" y="273433"/>
                </a:lnTo>
                <a:lnTo>
                  <a:pt x="210333" y="273433"/>
                </a:lnTo>
                <a:lnTo>
                  <a:pt x="210333" y="210333"/>
                </a:lnTo>
                <a:lnTo>
                  <a:pt x="273433" y="210333"/>
                </a:lnTo>
                <a:lnTo>
                  <a:pt x="273433" y="168267"/>
                </a:lnTo>
                <a:lnTo>
                  <a:pt x="210333" y="168267"/>
                </a:lnTo>
                <a:lnTo>
                  <a:pt x="210333" y="105167"/>
                </a:lnTo>
                <a:lnTo>
                  <a:pt x="168267" y="105167"/>
                </a:lnTo>
                <a:lnTo>
                  <a:pt x="168267" y="168267"/>
                </a:lnTo>
                <a:close/>
              </a:path>
            </a:pathLst>
          </a:custGeom>
          <a:solidFill>
            <a:schemeClr val="bg1"/>
          </a:solidFill>
          <a:ln w="484" cap="flat">
            <a:noFill/>
            <a:prstDash val="solid"/>
            <a:miter/>
          </a:ln>
        </p:spPr>
        <p:txBody>
          <a:bodyPr rtlCol="0" anchor="ctr">
            <a:noAutofit/>
          </a:bodyPr>
          <a:lstStyle/>
          <a:p>
            <a:endParaRPr lang="zh-CN" altLang="en-US"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A_图片 480"/>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4299592" y="1593307"/>
            <a:ext cx="1993680" cy="1062549"/>
          </a:xfrm>
          <a:prstGeom prst="rect">
            <a:avLst/>
          </a:prstGeom>
        </p:spPr>
      </p:pic>
      <p:grpSp>
        <p:nvGrpSpPr>
          <p:cNvPr id="2" name="组合 1"/>
          <p:cNvGrpSpPr/>
          <p:nvPr/>
        </p:nvGrpSpPr>
        <p:grpSpPr>
          <a:xfrm>
            <a:off x="1018272" y="932069"/>
            <a:ext cx="4854822" cy="4854822"/>
            <a:chOff x="1438450" y="2746398"/>
            <a:chExt cx="969323" cy="969323"/>
          </a:xfrm>
        </p:grpSpPr>
        <p:grpSp>
          <p:nvGrpSpPr>
            <p:cNvPr id="20" name="组合 19"/>
            <p:cNvGrpSpPr/>
            <p:nvPr/>
          </p:nvGrpSpPr>
          <p:grpSpPr>
            <a:xfrm>
              <a:off x="1438450" y="2746398"/>
              <a:ext cx="969323" cy="969323"/>
              <a:chOff x="1417427" y="2724287"/>
              <a:chExt cx="1455822" cy="1455822"/>
            </a:xfrm>
          </p:grpSpPr>
          <p:sp>
            <p:nvSpPr>
              <p:cNvPr id="21" name="椭圆 20"/>
              <p:cNvSpPr/>
              <p:nvPr/>
            </p:nvSpPr>
            <p:spPr>
              <a:xfrm>
                <a:off x="1540476" y="2847337"/>
                <a:ext cx="1209721" cy="1209721"/>
              </a:xfrm>
              <a:prstGeom prst="ellipse">
                <a:avLst/>
              </a:prstGeom>
              <a:gradFill>
                <a:gsLst>
                  <a:gs pos="0">
                    <a:schemeClr val="bg1">
                      <a:alpha val="40000"/>
                    </a:schemeClr>
                  </a:gs>
                  <a:gs pos="45000">
                    <a:schemeClr val="bg1">
                      <a:alpha val="38000"/>
                    </a:schemeClr>
                  </a:gs>
                  <a:gs pos="99000">
                    <a:schemeClr val="bg1">
                      <a:alpha val="15000"/>
                    </a:scheme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chemeClr val="bg1">
                    <a:lumMod val="95000"/>
                    <a:alpha val="70000"/>
                  </a:schemeClr>
                </a:outerShdw>
              </a:effectLst>
              <a:scene3d>
                <a:camera prst="orthographicFront"/>
                <a:lightRig rig="threePt" dir="t"/>
              </a:scene3d>
              <a:sp3d extrusionH="50800"/>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2" name="椭圆 21"/>
              <p:cNvSpPr/>
              <p:nvPr/>
            </p:nvSpPr>
            <p:spPr>
              <a:xfrm>
                <a:off x="1417427" y="2724287"/>
                <a:ext cx="1455822" cy="1455822"/>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just"/>
                <a:endParaRPr lang="zh-CN" altLang="en-US" sz="1600" b="1" dirty="0">
                  <a:solidFill>
                    <a:srgbClr val="FFFFFF"/>
                  </a:solidFill>
                  <a:latin typeface="+mj-ea"/>
                  <a:ea typeface="+mj-ea"/>
                </a:endParaRPr>
              </a:p>
            </p:txBody>
          </p:sp>
        </p:grpSp>
        <p:sp>
          <p:nvSpPr>
            <p:cNvPr id="23" name="文本框 22"/>
            <p:cNvSpPr txBox="1"/>
            <p:nvPr/>
          </p:nvSpPr>
          <p:spPr>
            <a:xfrm>
              <a:off x="1522407" y="2930510"/>
              <a:ext cx="805463" cy="629875"/>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sz="199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02</a:t>
              </a:r>
              <a:endParaRPr lang="zh-CN" altLang="en-US" sz="199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sp>
          <p:nvSpPr>
            <p:cNvPr id="60" name="文本框 59"/>
            <p:cNvSpPr txBox="1"/>
            <p:nvPr/>
          </p:nvSpPr>
          <p:spPr>
            <a:xfrm>
              <a:off x="1689645" y="3442719"/>
              <a:ext cx="476461" cy="153628"/>
            </a:xfrm>
            <a:prstGeom prst="rect">
              <a:avLst/>
            </a:prstGeom>
            <a:noFill/>
          </p:spPr>
          <p:txBody>
            <a:bodyPr wrap="square" rtlCol="0">
              <a:noAutofit/>
            </a:bodyPr>
            <a:lstStyle/>
            <a:p>
              <a:pPr marR="0" lvl="0" indent="0" algn="ctr" defTabSz="457200" fontAlgn="base">
                <a:lnSpc>
                  <a:spcPct val="100000"/>
                </a:lnSpc>
                <a:spcBef>
                  <a:spcPct val="0"/>
                </a:spcBef>
                <a:spcAft>
                  <a:spcPct val="0"/>
                </a:spcAft>
                <a:buClrTx/>
                <a:buSzTx/>
                <a:buFontTx/>
                <a:buNone/>
                <a:defRPr/>
              </a:pPr>
              <a:r>
                <a:rPr lang="en-US" altLang="zh-CN" sz="44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rPr>
                <a:t>PART.</a:t>
              </a:r>
              <a:endParaRPr lang="zh-CN" altLang="en-US" sz="4400" b="1" dirty="0">
                <a:solidFill>
                  <a:schemeClr val="bg1"/>
                </a:solidFill>
                <a:effectLst>
                  <a:outerShdw blurRad="254000" dist="38100" dir="5400000" algn="t" rotWithShape="0">
                    <a:schemeClr val="accent1">
                      <a:lumMod val="75000"/>
                      <a:alpha val="20000"/>
                    </a:schemeClr>
                  </a:outerShdw>
                </a:effectLst>
                <a:latin typeface="+mj-ea"/>
                <a:ea typeface="+mj-ea"/>
                <a:cs typeface="微软雅黑" panose="020B0503020204020204" charset="-122"/>
              </a:endParaRPr>
            </a:p>
          </p:txBody>
        </p:sp>
      </p:grpSp>
      <p:sp>
        <p:nvSpPr>
          <p:cNvPr id="51" name="文本框 50"/>
          <p:cNvSpPr txBox="1"/>
          <p:nvPr/>
        </p:nvSpPr>
        <p:spPr>
          <a:xfrm>
            <a:off x="6318908" y="2655856"/>
            <a:ext cx="4327260" cy="1176468"/>
          </a:xfrm>
          <a:prstGeom prst="rect">
            <a:avLst/>
          </a:prstGeom>
          <a:noFill/>
        </p:spPr>
        <p:txBody>
          <a:bodyPr wrap="square" lIns="0" tIns="0" rIns="0" bIns="0" rtlCol="0" anchor="t">
            <a:noAutofit/>
          </a:bodyPr>
          <a:lstStyle/>
          <a:p>
            <a:pPr algn="ctr"/>
            <a:r>
              <a:rPr lang="zh-CN" altLang="en-US" sz="7200" b="1" dirty="0">
                <a:gradFill>
                  <a:gsLst>
                    <a:gs pos="0">
                      <a:schemeClr val="accent1"/>
                    </a:gs>
                    <a:gs pos="100000">
                      <a:schemeClr val="accent1">
                        <a:alpha val="56000"/>
                      </a:schemeClr>
                    </a:gs>
                  </a:gsLst>
                  <a:lin ang="5400000" scaled="1"/>
                </a:gradFill>
                <a:latin typeface="+mj-ea"/>
                <a:ea typeface="+mj-ea"/>
                <a:sym typeface="+mn-ea"/>
              </a:rPr>
              <a:t>业务介绍</a:t>
            </a:r>
            <a:endParaRPr lang="zh-CN" altLang="en-US" sz="7200" b="1" dirty="0">
              <a:gradFill>
                <a:gsLst>
                  <a:gs pos="0">
                    <a:schemeClr val="accent1"/>
                  </a:gs>
                  <a:gs pos="100000">
                    <a:schemeClr val="accent1">
                      <a:alpha val="56000"/>
                    </a:schemeClr>
                  </a:gs>
                </a:gsLst>
                <a:lin ang="5400000" scaled="1"/>
              </a:gradFill>
              <a:latin typeface="+mj-ea"/>
              <a:ea typeface="+mj-ea"/>
            </a:endParaRPr>
          </a:p>
        </p:txBody>
      </p:sp>
      <p:pic>
        <p:nvPicPr>
          <p:cNvPr id="5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pic>
        <p:nvPicPr>
          <p:cNvPr id="62" name="PA_图片 480"/>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5588626" y="3077181"/>
            <a:ext cx="6654606" cy="1062549"/>
          </a:xfrm>
          <a:prstGeom prst="rect">
            <a:avLst/>
          </a:prstGeom>
        </p:spPr>
      </p:pic>
      <p:sp>
        <p:nvSpPr>
          <p:cNvPr id="69" name="文本框 68"/>
          <p:cNvSpPr txBox="1"/>
          <p:nvPr/>
        </p:nvSpPr>
        <p:spPr>
          <a:xfrm>
            <a:off x="6619298" y="3744831"/>
            <a:ext cx="3688036" cy="232561"/>
          </a:xfrm>
          <a:prstGeom prst="rect">
            <a:avLst/>
          </a:prstGeom>
          <a:noFill/>
        </p:spPr>
        <p:txBody>
          <a:bodyPr wrap="square" rtlCol="0">
            <a:noAutofit/>
          </a:bodyPr>
          <a:lstStyle/>
          <a:p>
            <a:pPr algn="dist"/>
            <a:r>
              <a:rPr lang="en-US" altLang="zh-CN" sz="1050" dirty="0">
                <a:solidFill>
                  <a:schemeClr val="accent2">
                    <a:lumMod val="75000"/>
                  </a:schemeClr>
                </a:solidFill>
                <a:latin typeface="+mn-ea"/>
              </a:rPr>
              <a:t>BUSINESS INTRODUCTION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椭圆 64"/>
          <p:cNvSpPr/>
          <p:nvPr/>
        </p:nvSpPr>
        <p:spPr>
          <a:xfrm>
            <a:off x="-29677" y="796239"/>
            <a:ext cx="1263351" cy="1263350"/>
          </a:xfrm>
          <a:prstGeom prst="ellipse">
            <a:avLst/>
          </a:prstGeom>
          <a:gradFill>
            <a:gsLst>
              <a:gs pos="0">
                <a:srgbClr val="FE9665">
                  <a:alpha val="0"/>
                </a:srgbClr>
              </a:gs>
              <a:gs pos="84000">
                <a:srgbClr val="F97D42">
                  <a:alpha val="34000"/>
                </a:srgbClr>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圆角 12"/>
          <p:cNvSpPr/>
          <p:nvPr/>
        </p:nvSpPr>
        <p:spPr>
          <a:xfrm>
            <a:off x="556990" y="516055"/>
            <a:ext cx="1755904" cy="5045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Arial" panose="020B0604020202020204"/>
              <a:ea typeface="微软雅黑" panose="020B0503020204020204" charset="-122"/>
              <a:cs typeface="+mn-cs"/>
            </a:endParaRPr>
          </a:p>
        </p:txBody>
      </p:sp>
      <p:sp>
        <p:nvSpPr>
          <p:cNvPr id="14" name="椭圆 13"/>
          <p:cNvSpPr/>
          <p:nvPr/>
        </p:nvSpPr>
        <p:spPr>
          <a:xfrm>
            <a:off x="472359" y="675521"/>
            <a:ext cx="185657" cy="185657"/>
          </a:xfrm>
          <a:prstGeom prst="ellips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30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849645" y="580955"/>
            <a:ext cx="1231106" cy="369332"/>
          </a:xfrm>
          <a:prstGeom prst="rect">
            <a:avLst/>
          </a:prstGeom>
          <a:noFill/>
        </p:spPr>
        <p:txBody>
          <a:bodyPr wrap="none" lIns="0" tIns="0" rIns="0" bIns="0" rtlCol="0">
            <a:noAutofit/>
          </a:bodyPr>
          <a:lstStyle/>
          <a:p>
            <a:r>
              <a:rPr lang="zh-CN" altLang="en-US" sz="2400" b="1" dirty="0">
                <a:solidFill>
                  <a:prstClr val="white"/>
                </a:solidFill>
                <a:latin typeface="+mj-ea"/>
                <a:ea typeface="+mj-ea"/>
                <a:cs typeface="微软雅黑" panose="020B0503020204020204" charset="-122"/>
              </a:rPr>
              <a:t>业务介绍</a:t>
            </a:r>
            <a:endParaRPr kumimoji="0" lang="zh-CN" altLang="en-US" sz="2400" b="1" i="0" u="none" strike="noStrike" kern="1200" cap="none" spc="0" normalizeH="0" baseline="0" noProof="0" dirty="0">
              <a:ln>
                <a:noFill/>
              </a:ln>
              <a:solidFill>
                <a:prstClr val="white"/>
              </a:solidFill>
              <a:effectLst/>
              <a:uLnTx/>
              <a:uFillTx/>
              <a:latin typeface="+mj-ea"/>
              <a:ea typeface="+mj-ea"/>
              <a:cs typeface="微软雅黑" panose="020B0503020204020204" charset="-122"/>
            </a:endParaRPr>
          </a:p>
        </p:txBody>
      </p:sp>
      <p:grpSp>
        <p:nvGrpSpPr>
          <p:cNvPr id="56" name="组合 55"/>
          <p:cNvGrpSpPr/>
          <p:nvPr/>
        </p:nvGrpSpPr>
        <p:grpSpPr>
          <a:xfrm rot="691425">
            <a:off x="3671046" y="36541"/>
            <a:ext cx="4220598" cy="1648376"/>
            <a:chOff x="4153870" y="6301834"/>
            <a:chExt cx="3756296" cy="1467041"/>
          </a:xfrm>
        </p:grpSpPr>
        <p:sp>
          <p:nvSpPr>
            <p:cNvPr id="57" name="椭圆 56"/>
            <p:cNvSpPr/>
            <p:nvPr/>
          </p:nvSpPr>
          <p:spPr>
            <a:xfrm>
              <a:off x="5694055" y="7557816"/>
              <a:ext cx="211059" cy="211059"/>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solidFill>
                  <a:schemeClr val="lt1">
                    <a:lumMod val="100000"/>
                  </a:schemeClr>
                </a:solidFill>
              </a:endParaRPr>
            </a:p>
          </p:txBody>
        </p:sp>
        <p:sp>
          <p:nvSpPr>
            <p:cNvPr id="58" name="椭圆 57"/>
            <p:cNvSpPr/>
            <p:nvPr/>
          </p:nvSpPr>
          <p:spPr>
            <a:xfrm>
              <a:off x="4153870" y="6673573"/>
              <a:ext cx="141530" cy="14153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sp>
          <p:nvSpPr>
            <p:cNvPr id="59" name="椭圆 58"/>
            <p:cNvSpPr/>
            <p:nvPr/>
          </p:nvSpPr>
          <p:spPr>
            <a:xfrm flipH="1">
              <a:off x="6789338" y="6301834"/>
              <a:ext cx="72000" cy="7200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alpha val="25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dirty="0"/>
            </a:p>
          </p:txBody>
        </p:sp>
        <p:sp>
          <p:nvSpPr>
            <p:cNvPr id="60" name="椭圆 59"/>
            <p:cNvSpPr/>
            <p:nvPr/>
          </p:nvSpPr>
          <p:spPr>
            <a:xfrm>
              <a:off x="7630726" y="6674616"/>
              <a:ext cx="279440" cy="279440"/>
            </a:xfrm>
            <a:prstGeom prst="ellipse">
              <a:avLst/>
            </a:prstGeom>
            <a:gradFill flip="none" rotWithShape="1">
              <a:gsLst>
                <a:gs pos="25000">
                  <a:schemeClr val="accent2">
                    <a:lumMod val="85000"/>
                    <a:lumOff val="15000"/>
                  </a:schemeClr>
                </a:gs>
                <a:gs pos="100000">
                  <a:schemeClr val="accent2"/>
                </a:gs>
              </a:gsLst>
              <a:lin ang="2700000" scaled="1"/>
              <a:tileRect/>
            </a:gradFill>
            <a:ln>
              <a:noFill/>
            </a:ln>
            <a:effectLst>
              <a:outerShdw blurRad="190500" dist="50800" dir="2700000" algn="tl" rotWithShape="0">
                <a:schemeClr val="accent2">
                  <a:lumMod val="100000"/>
                  <a:alpha val="25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600">
                <a:solidFill>
                  <a:schemeClr val="lt1">
                    <a:lumMod val="100000"/>
                  </a:schemeClr>
                </a:solidFill>
              </a:endParaRPr>
            </a:p>
          </p:txBody>
        </p:sp>
      </p:grpSp>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890" y="539570"/>
            <a:ext cx="2116787" cy="282239"/>
          </a:xfrm>
          <a:prstGeom prst="rect">
            <a:avLst/>
          </a:prstGeom>
          <a:noFill/>
          <a:extLst>
            <a:ext uri="{909E8E84-426E-40DD-AFC4-6F175D3DCCD1}">
              <a14:hiddenFill xmlns:a14="http://schemas.microsoft.com/office/drawing/2010/main">
                <a:solidFill>
                  <a:srgbClr val="FFFFFF"/>
                </a:solidFill>
              </a14:hiddenFill>
            </a:ext>
          </a:extLst>
        </p:spPr>
      </p:pic>
      <p:pic>
        <p:nvPicPr>
          <p:cNvPr id="43" name="图片占位符 6" descr="建筑前的广场&#10;&#10;描述已自动生成"/>
          <p:cNvPicPr>
            <a:picLocks noChangeAspect="1"/>
          </p:cNvPicPr>
          <p:nvPr/>
        </p:nvPicPr>
        <p:blipFill>
          <a:blip r:embed="rId4" cstate="print">
            <a:extLst>
              <a:ext uri="{28A0092B-C50C-407E-A947-70E740481C1C}">
                <a14:useLocalDpi xmlns:a14="http://schemas.microsoft.com/office/drawing/2010/main" val="0"/>
              </a:ext>
            </a:extLst>
          </a:blip>
          <a:srcRect t="20271" b="20271"/>
          <a:stretch>
            <a:fillRect/>
          </a:stretch>
        </p:blipFill>
        <p:spPr>
          <a:xfrm>
            <a:off x="381" y="1199638"/>
            <a:ext cx="12191238" cy="4838400"/>
          </a:xfrm>
          <a:custGeom>
            <a:avLst/>
            <a:gdLst>
              <a:gd name="connsiteX0" fmla="*/ 10755219 w 12191238"/>
              <a:gd name="connsiteY0" fmla="*/ 0 h 4838400"/>
              <a:gd name="connsiteX1" fmla="*/ 12191238 w 12191238"/>
              <a:gd name="connsiteY1" fmla="*/ 0 h 4838400"/>
              <a:gd name="connsiteX2" fmla="*/ 12191238 w 12191238"/>
              <a:gd name="connsiteY2" fmla="*/ 4838400 h 4838400"/>
              <a:gd name="connsiteX3" fmla="*/ 10755219 w 12191238"/>
              <a:gd name="connsiteY3" fmla="*/ 4838400 h 4838400"/>
              <a:gd name="connsiteX4" fmla="*/ 6903069 w 12191238"/>
              <a:gd name="connsiteY4" fmla="*/ 0 h 4838400"/>
              <a:gd name="connsiteX5" fmla="*/ 10675869 w 12191238"/>
              <a:gd name="connsiteY5" fmla="*/ 0 h 4838400"/>
              <a:gd name="connsiteX6" fmla="*/ 10675869 w 12191238"/>
              <a:gd name="connsiteY6" fmla="*/ 4838400 h 4838400"/>
              <a:gd name="connsiteX7" fmla="*/ 6903069 w 12191238"/>
              <a:gd name="connsiteY7" fmla="*/ 4838400 h 4838400"/>
              <a:gd name="connsiteX8" fmla="*/ 0 w 12191238"/>
              <a:gd name="connsiteY8" fmla="*/ 0 h 4838400"/>
              <a:gd name="connsiteX9" fmla="*/ 2169094 w 12191238"/>
              <a:gd name="connsiteY9" fmla="*/ 0 h 4838400"/>
              <a:gd name="connsiteX10" fmla="*/ 2169094 w 12191238"/>
              <a:gd name="connsiteY10" fmla="*/ 4838400 h 4838400"/>
              <a:gd name="connsiteX11" fmla="*/ 0 w 12191238"/>
              <a:gd name="connsiteY11" fmla="*/ 4838400 h 48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238" h="4838400">
                <a:moveTo>
                  <a:pt x="10755219" y="0"/>
                </a:moveTo>
                <a:lnTo>
                  <a:pt x="12191238" y="0"/>
                </a:lnTo>
                <a:lnTo>
                  <a:pt x="12191238" y="4838400"/>
                </a:lnTo>
                <a:lnTo>
                  <a:pt x="10755219" y="4838400"/>
                </a:lnTo>
                <a:close/>
                <a:moveTo>
                  <a:pt x="6903069" y="0"/>
                </a:moveTo>
                <a:lnTo>
                  <a:pt x="10675869" y="0"/>
                </a:lnTo>
                <a:lnTo>
                  <a:pt x="10675869" y="4838400"/>
                </a:lnTo>
                <a:lnTo>
                  <a:pt x="6903069" y="4838400"/>
                </a:lnTo>
                <a:close/>
                <a:moveTo>
                  <a:pt x="0" y="0"/>
                </a:moveTo>
                <a:lnTo>
                  <a:pt x="2169094" y="0"/>
                </a:lnTo>
                <a:lnTo>
                  <a:pt x="2169094" y="4838400"/>
                </a:lnTo>
                <a:lnTo>
                  <a:pt x="0" y="4838400"/>
                </a:lnTo>
                <a:close/>
              </a:path>
            </a:pathLst>
          </a:custGeom>
        </p:spPr>
      </p:pic>
      <p:sp>
        <p:nvSpPr>
          <p:cNvPr id="44" name="í$ḷïḓé"/>
          <p:cNvSpPr/>
          <p:nvPr/>
        </p:nvSpPr>
        <p:spPr>
          <a:xfrm rot="5400000">
            <a:off x="2112687" y="1382119"/>
            <a:ext cx="4838701" cy="4473438"/>
          </a:xfrm>
          <a:prstGeom prst="rect">
            <a:avLst/>
          </a:prstGeom>
          <a:gradFill>
            <a:gsLst>
              <a:gs pos="0">
                <a:srgbClr val="FFFFFF">
                  <a:alpha val="40000"/>
                </a:srgbClr>
              </a:gs>
              <a:gs pos="45000">
                <a:srgbClr val="E7E6E6">
                  <a:alpha val="44000"/>
                </a:srgbClr>
              </a:gs>
              <a:gs pos="99000">
                <a:srgbClr val="FFFFFF">
                  <a:alpha val="15000"/>
                </a:srgbClr>
              </a:gs>
            </a:gsLst>
            <a:lin ang="0" scaled="0"/>
          </a:gradFill>
          <a:ln w="12700" cap="flat" cmpd="sng" algn="ctr">
            <a:gradFill>
              <a:gsLst>
                <a:gs pos="0">
                  <a:srgbClr val="FFFFFF">
                    <a:alpha val="70000"/>
                  </a:srgbClr>
                </a:gs>
                <a:gs pos="40000">
                  <a:srgbClr val="E7E6E6">
                    <a:alpha val="60000"/>
                  </a:srgbClr>
                </a:gs>
                <a:gs pos="100000">
                  <a:srgbClr val="FFFFFF">
                    <a:alpha val="80000"/>
                  </a:srgbClr>
                </a:gs>
              </a:gsLst>
              <a:lin ang="5400000" scaled="1"/>
            </a:gradFill>
            <a:prstDash val="solid"/>
            <a:miter lim="800000"/>
          </a:ln>
          <a:effectLst>
            <a:outerShdw blurRad="304800" sx="102000" sy="102000" algn="ctr" rotWithShape="0">
              <a:srgbClr val="E7E6E6">
                <a:lumMod val="50000"/>
                <a:alpha val="50000"/>
              </a:srgbClr>
            </a:outerShdw>
          </a:effectLst>
          <a:scene3d>
            <a:camera prst="orthographicFront"/>
            <a:lightRig rig="threePt" dir="t"/>
          </a:scene3d>
          <a:sp3d extrusionH="50800"/>
        </p:spPr>
        <p:txBody>
          <a:bodyPr rtlCol="0" anchor="ctr">
            <a:noAutofit/>
          </a:bodyPr>
          <a:lstStyle/>
          <a:p>
            <a:pPr algn="ctr"/>
            <a:endParaRPr lang="zh-CN" altLang="en-US" kern="0" dirty="0">
              <a:solidFill>
                <a:srgbClr val="FFFFFF"/>
              </a:solidFill>
              <a:latin typeface="微软雅黑" panose="020B0503020204020204" charset="-122"/>
              <a:ea typeface="微软雅黑" panose="020B0503020204020204" charset="-122"/>
              <a:sym typeface="+mn-lt"/>
            </a:endParaRPr>
          </a:p>
        </p:txBody>
      </p:sp>
      <p:sp>
        <p:nvSpPr>
          <p:cNvPr id="48" name="iṩḻïḍe"/>
          <p:cNvSpPr txBox="1"/>
          <p:nvPr/>
        </p:nvSpPr>
        <p:spPr>
          <a:xfrm>
            <a:off x="2648743" y="2705410"/>
            <a:ext cx="4069723" cy="1045223"/>
          </a:xfrm>
          <a:prstGeom prst="rect">
            <a:avLst/>
          </a:prstGeom>
          <a:noFill/>
          <a:ln>
            <a:noFill/>
          </a:ln>
        </p:spPr>
        <p:txBody>
          <a:bodyPr wrap="square" lIns="0" tIns="0" rIns="0" bIns="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30000"/>
              </a:lnSpc>
            </a:pPr>
            <a:r>
              <a:rPr lang="zh-CN" altLang="en-US" dirty="0">
                <a:latin typeface="+mn-ea"/>
              </a:rPr>
              <a:t>企业简介是指通过文字和图片资料向社会公众介绍企业基本情况和经营战略的文案。</a:t>
            </a:r>
          </a:p>
        </p:txBody>
      </p:sp>
      <p:pic>
        <p:nvPicPr>
          <p:cNvPr id="76" name="图片 75"/>
          <p:cNvPicPr>
            <a:picLocks noChangeAspect="1"/>
          </p:cNvPicPr>
          <p:nvPr/>
        </p:nvPicPr>
        <p:blipFill>
          <a:blip r:embed="rId5">
            <a:duotone>
              <a:schemeClr val="accent1">
                <a:shade val="45000"/>
                <a:satMod val="135000"/>
              </a:schemeClr>
              <a:prstClr val="white"/>
            </a:duotone>
          </a:blip>
          <a:stretch>
            <a:fillRect/>
          </a:stretch>
        </p:blipFill>
        <p:spPr>
          <a:xfrm rot="12098805">
            <a:off x="10369825" y="4191635"/>
            <a:ext cx="3270466" cy="3270466"/>
          </a:xfrm>
          <a:prstGeom prst="rect">
            <a:avLst/>
          </a:prstGeom>
        </p:spPr>
      </p:pic>
      <p:grpSp>
        <p:nvGrpSpPr>
          <p:cNvPr id="53" name="组合 52"/>
          <p:cNvGrpSpPr/>
          <p:nvPr/>
        </p:nvGrpSpPr>
        <p:grpSpPr>
          <a:xfrm>
            <a:off x="2433388" y="2843607"/>
            <a:ext cx="80568" cy="80568"/>
            <a:chOff x="5853860" y="1922717"/>
            <a:chExt cx="162350" cy="162350"/>
          </a:xfrm>
          <a:solidFill>
            <a:srgbClr val="F9AD60">
              <a:alpha val="25000"/>
            </a:srgbClr>
          </a:solidFill>
        </p:grpSpPr>
        <p:sp>
          <p:nvSpPr>
            <p:cNvPr id="61" name="椭圆 60"/>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4" name="椭圆 63"/>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grpSp>
        <p:nvGrpSpPr>
          <p:cNvPr id="67" name="组合 66"/>
          <p:cNvGrpSpPr/>
          <p:nvPr/>
        </p:nvGrpSpPr>
        <p:grpSpPr>
          <a:xfrm>
            <a:off x="2433388" y="4339032"/>
            <a:ext cx="80568" cy="80568"/>
            <a:chOff x="5853860" y="1922717"/>
            <a:chExt cx="162350" cy="162350"/>
          </a:xfrm>
          <a:solidFill>
            <a:srgbClr val="F9AD60">
              <a:alpha val="25000"/>
            </a:srgbClr>
          </a:solidFill>
        </p:grpSpPr>
        <p:sp>
          <p:nvSpPr>
            <p:cNvPr id="68" name="椭圆 67"/>
            <p:cNvSpPr/>
            <p:nvPr/>
          </p:nvSpPr>
          <p:spPr>
            <a:xfrm>
              <a:off x="5853860" y="1922717"/>
              <a:ext cx="162350" cy="1623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9" name="椭圆 68"/>
            <p:cNvSpPr/>
            <p:nvPr/>
          </p:nvSpPr>
          <p:spPr>
            <a:xfrm>
              <a:off x="5880723" y="1945242"/>
              <a:ext cx="108623" cy="108623"/>
            </a:xfrm>
            <a:prstGeom prst="ellipse">
              <a:avLst/>
            </a:prstGeom>
            <a:solidFill>
              <a:srgbClr val="F5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cxnSp>
        <p:nvCxnSpPr>
          <p:cNvPr id="6" name="直接连接符 5"/>
          <p:cNvCxnSpPr/>
          <p:nvPr/>
        </p:nvCxnSpPr>
        <p:spPr>
          <a:xfrm>
            <a:off x="2513956" y="3952333"/>
            <a:ext cx="4069723"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文本框 69"/>
          <p:cNvSpPr txBox="1"/>
          <p:nvPr/>
        </p:nvSpPr>
        <p:spPr>
          <a:xfrm>
            <a:off x="3184301" y="1723785"/>
            <a:ext cx="3273650" cy="523220"/>
          </a:xfrm>
          <a:prstGeom prst="rect">
            <a:avLst/>
          </a:prstGeom>
          <a:noFill/>
        </p:spPr>
        <p:txBody>
          <a:bodyPr wrap="square" lIns="0" tIns="0" rIns="0" bIns="0" rtlCol="0" anchor="ctr">
            <a:noAutofit/>
          </a:bodyPr>
          <a:lstStyle/>
          <a:p>
            <a:pPr algn="ctr" fontAlgn="base">
              <a:spcBef>
                <a:spcPct val="0"/>
              </a:spcBef>
              <a:spcAft>
                <a:spcPct val="0"/>
              </a:spcAft>
              <a:defRPr/>
            </a:pPr>
            <a:r>
              <a:rPr lang="zh-CN" altLang="en-US" sz="2400" b="1" dirty="0">
                <a:gradFill>
                  <a:gsLst>
                    <a:gs pos="0">
                      <a:schemeClr val="accent1"/>
                    </a:gs>
                    <a:gs pos="100000">
                      <a:schemeClr val="accent1">
                        <a:alpha val="56000"/>
                      </a:schemeClr>
                    </a:gs>
                  </a:gsLst>
                  <a:lin ang="5400000" scaled="1"/>
                </a:gradFill>
                <a:latin typeface="+mj-ea"/>
                <a:ea typeface="+mj-ea"/>
              </a:rPr>
              <a:t>我们的企业正蓬勃发展</a:t>
            </a:r>
          </a:p>
        </p:txBody>
      </p:sp>
      <p:grpSp>
        <p:nvGrpSpPr>
          <p:cNvPr id="71" name="图形 199"/>
          <p:cNvGrpSpPr/>
          <p:nvPr/>
        </p:nvGrpSpPr>
        <p:grpSpPr>
          <a:xfrm>
            <a:off x="2491895" y="1691673"/>
            <a:ext cx="550728" cy="550728"/>
            <a:chOff x="1693562" y="2296441"/>
            <a:chExt cx="644615" cy="644615"/>
          </a:xfrm>
          <a:solidFill>
            <a:schemeClr val="accent1"/>
          </a:solidFill>
          <a:effectLst>
            <a:outerShdw blurRad="50800" dist="38100" dir="5400000" algn="t" rotWithShape="0">
              <a:schemeClr val="accent2">
                <a:alpha val="20000"/>
              </a:schemeClr>
            </a:outerShdw>
          </a:effectLst>
        </p:grpSpPr>
        <p:sp>
          <p:nvSpPr>
            <p:cNvPr id="72" name="任意多边形: 形状 71"/>
            <p:cNvSpPr/>
            <p:nvPr/>
          </p:nvSpPr>
          <p:spPr>
            <a:xfrm>
              <a:off x="1932693" y="2535572"/>
              <a:ext cx="166352" cy="166352"/>
            </a:xfrm>
            <a:custGeom>
              <a:avLst/>
              <a:gdLst>
                <a:gd name="connsiteX0" fmla="*/ 166353 w 166352"/>
                <a:gd name="connsiteY0" fmla="*/ 83176 h 166352"/>
                <a:gd name="connsiteX1" fmla="*/ 83176 w 166352"/>
                <a:gd name="connsiteY1" fmla="*/ 0 h 166352"/>
                <a:gd name="connsiteX2" fmla="*/ 0 w 166352"/>
                <a:gd name="connsiteY2" fmla="*/ 83176 h 166352"/>
                <a:gd name="connsiteX3" fmla="*/ 83176 w 166352"/>
                <a:gd name="connsiteY3" fmla="*/ 166353 h 166352"/>
                <a:gd name="connsiteX4" fmla="*/ 166353 w 166352"/>
                <a:gd name="connsiteY4" fmla="*/ 83176 h 166352"/>
                <a:gd name="connsiteX5" fmla="*/ 83176 w 166352"/>
                <a:gd name="connsiteY5" fmla="*/ 145558 h 166352"/>
                <a:gd name="connsiteX6" fmla="*/ 20794 w 166352"/>
                <a:gd name="connsiteY6" fmla="*/ 83176 h 166352"/>
                <a:gd name="connsiteX7" fmla="*/ 83176 w 166352"/>
                <a:gd name="connsiteY7" fmla="*/ 20794 h 166352"/>
                <a:gd name="connsiteX8" fmla="*/ 145558 w 166352"/>
                <a:gd name="connsiteY8" fmla="*/ 83176 h 166352"/>
                <a:gd name="connsiteX9" fmla="*/ 83176 w 166352"/>
                <a:gd name="connsiteY9" fmla="*/ 145558 h 1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52" h="166352">
                  <a:moveTo>
                    <a:pt x="166353" y="83176"/>
                  </a:moveTo>
                  <a:cubicBezTo>
                    <a:pt x="166353" y="37315"/>
                    <a:pt x="129038" y="0"/>
                    <a:pt x="83176" y="0"/>
                  </a:cubicBezTo>
                  <a:cubicBezTo>
                    <a:pt x="37315" y="0"/>
                    <a:pt x="0" y="37315"/>
                    <a:pt x="0" y="83176"/>
                  </a:cubicBezTo>
                  <a:cubicBezTo>
                    <a:pt x="0" y="129038"/>
                    <a:pt x="37315" y="166353"/>
                    <a:pt x="83176" y="166353"/>
                  </a:cubicBezTo>
                  <a:cubicBezTo>
                    <a:pt x="129038" y="166353"/>
                    <a:pt x="166353" y="129038"/>
                    <a:pt x="166353" y="83176"/>
                  </a:cubicBezTo>
                  <a:close/>
                  <a:moveTo>
                    <a:pt x="83176" y="145558"/>
                  </a:moveTo>
                  <a:cubicBezTo>
                    <a:pt x="48772" y="145558"/>
                    <a:pt x="20794" y="117580"/>
                    <a:pt x="20794" y="83176"/>
                  </a:cubicBezTo>
                  <a:cubicBezTo>
                    <a:pt x="20794" y="48772"/>
                    <a:pt x="48772" y="20794"/>
                    <a:pt x="83176" y="20794"/>
                  </a:cubicBezTo>
                  <a:cubicBezTo>
                    <a:pt x="117580" y="20794"/>
                    <a:pt x="145558" y="48772"/>
                    <a:pt x="145558" y="83176"/>
                  </a:cubicBezTo>
                  <a:cubicBezTo>
                    <a:pt x="145558" y="117580"/>
                    <a:pt x="117580" y="145558"/>
                    <a:pt x="83176" y="145558"/>
                  </a:cubicBezTo>
                  <a:close/>
                </a:path>
              </a:pathLst>
            </a:custGeom>
            <a:grpFill/>
            <a:ln w="10269" cap="flat">
              <a:noFill/>
              <a:prstDash val="solid"/>
              <a:miter/>
            </a:ln>
          </p:spPr>
          <p:txBody>
            <a:bodyPr rtlCol="0" anchor="ctr">
              <a:noAutofit/>
            </a:bodyPr>
            <a:lstStyle/>
            <a:p>
              <a:endParaRPr lang="zh-CN" altLang="en-US">
                <a:noFill/>
              </a:endParaRPr>
            </a:p>
          </p:txBody>
        </p:sp>
        <p:sp>
          <p:nvSpPr>
            <p:cNvPr id="73" name="任意多边形: 形状 72"/>
            <p:cNvSpPr/>
            <p:nvPr/>
          </p:nvSpPr>
          <p:spPr>
            <a:xfrm>
              <a:off x="1693562" y="2296441"/>
              <a:ext cx="644615" cy="644615"/>
            </a:xfrm>
            <a:custGeom>
              <a:avLst/>
              <a:gdLst>
                <a:gd name="connsiteX0" fmla="*/ 602799 w 644615"/>
                <a:gd name="connsiteY0" fmla="*/ 312940 h 644615"/>
                <a:gd name="connsiteX1" fmla="*/ 582234 w 644615"/>
                <a:gd name="connsiteY1" fmla="*/ 216206 h 644615"/>
                <a:gd name="connsiteX2" fmla="*/ 582234 w 644615"/>
                <a:gd name="connsiteY2" fmla="*/ 189309 h 644615"/>
                <a:gd name="connsiteX3" fmla="*/ 591186 w 644615"/>
                <a:gd name="connsiteY3" fmla="*/ 172268 h 644615"/>
                <a:gd name="connsiteX4" fmla="*/ 634219 w 644615"/>
                <a:gd name="connsiteY4" fmla="*/ 93573 h 644615"/>
                <a:gd name="connsiteX5" fmla="*/ 602965 w 644615"/>
                <a:gd name="connsiteY5" fmla="*/ 23768 h 644615"/>
                <a:gd name="connsiteX6" fmla="*/ 529781 w 644615"/>
                <a:gd name="connsiteY6" fmla="*/ 613 h 644615"/>
                <a:gd name="connsiteX7" fmla="*/ 449568 w 644615"/>
                <a:gd name="connsiteY7" fmla="*/ 72135 h 644615"/>
                <a:gd name="connsiteX8" fmla="*/ 322308 w 644615"/>
                <a:gd name="connsiteY8" fmla="*/ 41588 h 644615"/>
                <a:gd name="connsiteX9" fmla="*/ 228735 w 644615"/>
                <a:gd name="connsiteY9" fmla="*/ 57600 h 644615"/>
                <a:gd name="connsiteX10" fmla="*/ 228735 w 644615"/>
                <a:gd name="connsiteY10" fmla="*/ 0 h 644615"/>
                <a:gd name="connsiteX11" fmla="*/ 166353 w 644615"/>
                <a:gd name="connsiteY11" fmla="*/ 0 h 644615"/>
                <a:gd name="connsiteX12" fmla="*/ 166353 w 644615"/>
                <a:gd name="connsiteY12" fmla="*/ 166353 h 644615"/>
                <a:gd name="connsiteX13" fmla="*/ 145558 w 644615"/>
                <a:gd name="connsiteY13" fmla="*/ 166353 h 644615"/>
                <a:gd name="connsiteX14" fmla="*/ 145558 w 644615"/>
                <a:gd name="connsiteY14" fmla="*/ 41588 h 644615"/>
                <a:gd name="connsiteX15" fmla="*/ 83176 w 644615"/>
                <a:gd name="connsiteY15" fmla="*/ 41588 h 644615"/>
                <a:gd name="connsiteX16" fmla="*/ 83176 w 644615"/>
                <a:gd name="connsiteY16" fmla="*/ 166353 h 644615"/>
                <a:gd name="connsiteX17" fmla="*/ 62382 w 644615"/>
                <a:gd name="connsiteY17" fmla="*/ 166353 h 644615"/>
                <a:gd name="connsiteX18" fmla="*/ 62382 w 644615"/>
                <a:gd name="connsiteY18" fmla="*/ 83176 h 644615"/>
                <a:gd name="connsiteX19" fmla="*/ 0 w 644615"/>
                <a:gd name="connsiteY19" fmla="*/ 83176 h 644615"/>
                <a:gd name="connsiteX20" fmla="*/ 0 w 644615"/>
                <a:gd name="connsiteY20" fmla="*/ 187147 h 644615"/>
                <a:gd name="connsiteX21" fmla="*/ 76273 w 644615"/>
                <a:gd name="connsiteY21" fmla="*/ 187147 h 644615"/>
                <a:gd name="connsiteX22" fmla="*/ 41588 w 644615"/>
                <a:gd name="connsiteY22" fmla="*/ 322308 h 644615"/>
                <a:gd name="connsiteX23" fmla="*/ 57766 w 644615"/>
                <a:gd name="connsiteY23" fmla="*/ 415881 h 644615"/>
                <a:gd name="connsiteX24" fmla="*/ 51985 w 644615"/>
                <a:gd name="connsiteY24" fmla="*/ 436675 h 644615"/>
                <a:gd name="connsiteX25" fmla="*/ 31191 w 644615"/>
                <a:gd name="connsiteY25" fmla="*/ 436675 h 644615"/>
                <a:gd name="connsiteX26" fmla="*/ 0 w 644615"/>
                <a:gd name="connsiteY26" fmla="*/ 467866 h 644615"/>
                <a:gd name="connsiteX27" fmla="*/ 0 w 644615"/>
                <a:gd name="connsiteY27" fmla="*/ 519852 h 644615"/>
                <a:gd name="connsiteX28" fmla="*/ 20794 w 644615"/>
                <a:gd name="connsiteY28" fmla="*/ 519852 h 644615"/>
                <a:gd name="connsiteX29" fmla="*/ 41588 w 644615"/>
                <a:gd name="connsiteY29" fmla="*/ 540646 h 644615"/>
                <a:gd name="connsiteX30" fmla="*/ 20794 w 644615"/>
                <a:gd name="connsiteY30" fmla="*/ 561440 h 644615"/>
                <a:gd name="connsiteX31" fmla="*/ 0 w 644615"/>
                <a:gd name="connsiteY31" fmla="*/ 561440 h 644615"/>
                <a:gd name="connsiteX32" fmla="*/ 0 w 644615"/>
                <a:gd name="connsiteY32" fmla="*/ 613425 h 644615"/>
                <a:gd name="connsiteX33" fmla="*/ 31191 w 644615"/>
                <a:gd name="connsiteY33" fmla="*/ 644616 h 644615"/>
                <a:gd name="connsiteX34" fmla="*/ 155955 w 644615"/>
                <a:gd name="connsiteY34" fmla="*/ 644616 h 644615"/>
                <a:gd name="connsiteX35" fmla="*/ 187147 w 644615"/>
                <a:gd name="connsiteY35" fmla="*/ 613425 h 644615"/>
                <a:gd name="connsiteX36" fmla="*/ 187147 w 644615"/>
                <a:gd name="connsiteY36" fmla="*/ 561440 h 644615"/>
                <a:gd name="connsiteX37" fmla="*/ 166353 w 644615"/>
                <a:gd name="connsiteY37" fmla="*/ 561440 h 644615"/>
                <a:gd name="connsiteX38" fmla="*/ 145558 w 644615"/>
                <a:gd name="connsiteY38" fmla="*/ 540646 h 644615"/>
                <a:gd name="connsiteX39" fmla="*/ 166353 w 644615"/>
                <a:gd name="connsiteY39" fmla="*/ 519852 h 644615"/>
                <a:gd name="connsiteX40" fmla="*/ 187147 w 644615"/>
                <a:gd name="connsiteY40" fmla="*/ 519852 h 644615"/>
                <a:gd name="connsiteX41" fmla="*/ 187147 w 644615"/>
                <a:gd name="connsiteY41" fmla="*/ 467866 h 644615"/>
                <a:gd name="connsiteX42" fmla="*/ 155955 w 644615"/>
                <a:gd name="connsiteY42" fmla="*/ 436675 h 644615"/>
                <a:gd name="connsiteX43" fmla="*/ 135161 w 644615"/>
                <a:gd name="connsiteY43" fmla="*/ 436675 h 644615"/>
                <a:gd name="connsiteX44" fmla="*/ 93573 w 644615"/>
                <a:gd name="connsiteY44" fmla="*/ 395087 h 644615"/>
                <a:gd name="connsiteX45" fmla="*/ 74443 w 644615"/>
                <a:gd name="connsiteY45" fmla="*/ 399974 h 644615"/>
                <a:gd name="connsiteX46" fmla="*/ 62840 w 644615"/>
                <a:gd name="connsiteY46" fmla="*/ 332705 h 644615"/>
                <a:gd name="connsiteX47" fmla="*/ 187147 w 644615"/>
                <a:gd name="connsiteY47" fmla="*/ 332705 h 644615"/>
                <a:gd name="connsiteX48" fmla="*/ 187147 w 644615"/>
                <a:gd name="connsiteY48" fmla="*/ 360860 h 644615"/>
                <a:gd name="connsiteX49" fmla="*/ 206132 w 644615"/>
                <a:gd name="connsiteY49" fmla="*/ 367566 h 644615"/>
                <a:gd name="connsiteX50" fmla="*/ 208169 w 644615"/>
                <a:gd name="connsiteY50" fmla="*/ 372463 h 644615"/>
                <a:gd name="connsiteX51" fmla="*/ 199477 w 644615"/>
                <a:gd name="connsiteY51" fmla="*/ 390637 h 644615"/>
                <a:gd name="connsiteX52" fmla="*/ 253999 w 644615"/>
                <a:gd name="connsiteY52" fmla="*/ 445159 h 644615"/>
                <a:gd name="connsiteX53" fmla="*/ 272173 w 644615"/>
                <a:gd name="connsiteY53" fmla="*/ 436467 h 644615"/>
                <a:gd name="connsiteX54" fmla="*/ 277071 w 644615"/>
                <a:gd name="connsiteY54" fmla="*/ 438505 h 644615"/>
                <a:gd name="connsiteX55" fmla="*/ 283756 w 644615"/>
                <a:gd name="connsiteY55" fmla="*/ 457469 h 644615"/>
                <a:gd name="connsiteX56" fmla="*/ 311911 w 644615"/>
                <a:gd name="connsiteY56" fmla="*/ 457469 h 644615"/>
                <a:gd name="connsiteX57" fmla="*/ 311911 w 644615"/>
                <a:gd name="connsiteY57" fmla="*/ 581953 h 644615"/>
                <a:gd name="connsiteX58" fmla="*/ 212702 w 644615"/>
                <a:gd name="connsiteY58" fmla="*/ 558061 h 644615"/>
                <a:gd name="connsiteX59" fmla="*/ 203927 w 644615"/>
                <a:gd name="connsiteY59" fmla="*/ 576910 h 644615"/>
                <a:gd name="connsiteX60" fmla="*/ 322308 w 644615"/>
                <a:gd name="connsiteY60" fmla="*/ 603028 h 644615"/>
                <a:gd name="connsiteX61" fmla="*/ 540646 w 644615"/>
                <a:gd name="connsiteY61" fmla="*/ 498694 h 644615"/>
                <a:gd name="connsiteX62" fmla="*/ 540646 w 644615"/>
                <a:gd name="connsiteY62" fmla="*/ 574290 h 644615"/>
                <a:gd name="connsiteX63" fmla="*/ 568281 w 644615"/>
                <a:gd name="connsiteY63" fmla="*/ 629561 h 644615"/>
                <a:gd name="connsiteX64" fmla="*/ 592631 w 644615"/>
                <a:gd name="connsiteY64" fmla="*/ 644616 h 644615"/>
                <a:gd name="connsiteX65" fmla="*/ 616981 w 644615"/>
                <a:gd name="connsiteY65" fmla="*/ 629571 h 644615"/>
                <a:gd name="connsiteX66" fmla="*/ 644616 w 644615"/>
                <a:gd name="connsiteY66" fmla="*/ 574290 h 644615"/>
                <a:gd name="connsiteX67" fmla="*/ 644616 w 644615"/>
                <a:gd name="connsiteY67" fmla="*/ 363896 h 644615"/>
                <a:gd name="connsiteX68" fmla="*/ 602799 w 644615"/>
                <a:gd name="connsiteY68" fmla="*/ 312940 h 644615"/>
                <a:gd name="connsiteX69" fmla="*/ 41588 w 644615"/>
                <a:gd name="connsiteY69" fmla="*/ 166353 h 644615"/>
                <a:gd name="connsiteX70" fmla="*/ 20794 w 644615"/>
                <a:gd name="connsiteY70" fmla="*/ 166353 h 644615"/>
                <a:gd name="connsiteX71" fmla="*/ 20794 w 644615"/>
                <a:gd name="connsiteY71" fmla="*/ 103970 h 644615"/>
                <a:gd name="connsiteX72" fmla="*/ 41588 w 644615"/>
                <a:gd name="connsiteY72" fmla="*/ 103970 h 644615"/>
                <a:gd name="connsiteX73" fmla="*/ 468490 w 644615"/>
                <a:gd name="connsiteY73" fmla="*/ 83956 h 644615"/>
                <a:gd name="connsiteX74" fmla="*/ 532120 w 644615"/>
                <a:gd name="connsiteY74" fmla="*/ 21272 h 644615"/>
                <a:gd name="connsiteX75" fmla="*/ 540739 w 644615"/>
                <a:gd name="connsiteY75" fmla="*/ 20794 h 644615"/>
                <a:gd name="connsiteX76" fmla="*/ 589106 w 644615"/>
                <a:gd name="connsiteY76" fmla="*/ 39280 h 644615"/>
                <a:gd name="connsiteX77" fmla="*/ 613425 w 644615"/>
                <a:gd name="connsiteY77" fmla="*/ 93573 h 644615"/>
                <a:gd name="connsiteX78" fmla="*/ 579946 w 644615"/>
                <a:gd name="connsiteY78" fmla="*/ 154781 h 644615"/>
                <a:gd name="connsiteX79" fmla="*/ 561575 w 644615"/>
                <a:gd name="connsiteY79" fmla="*/ 187147 h 644615"/>
                <a:gd name="connsiteX80" fmla="*/ 551043 w 644615"/>
                <a:gd name="connsiteY80" fmla="*/ 187147 h 644615"/>
                <a:gd name="connsiteX81" fmla="*/ 551043 w 644615"/>
                <a:gd name="connsiteY81" fmla="*/ 122851 h 644615"/>
                <a:gd name="connsiteX82" fmla="*/ 571837 w 644615"/>
                <a:gd name="connsiteY82" fmla="*/ 93573 h 644615"/>
                <a:gd name="connsiteX83" fmla="*/ 540646 w 644615"/>
                <a:gd name="connsiteY83" fmla="*/ 62382 h 644615"/>
                <a:gd name="connsiteX84" fmla="*/ 509455 w 644615"/>
                <a:gd name="connsiteY84" fmla="*/ 93573 h 644615"/>
                <a:gd name="connsiteX85" fmla="*/ 530249 w 644615"/>
                <a:gd name="connsiteY85" fmla="*/ 122851 h 644615"/>
                <a:gd name="connsiteX86" fmla="*/ 530249 w 644615"/>
                <a:gd name="connsiteY86" fmla="*/ 187147 h 644615"/>
                <a:gd name="connsiteX87" fmla="*/ 519696 w 644615"/>
                <a:gd name="connsiteY87" fmla="*/ 187147 h 644615"/>
                <a:gd name="connsiteX88" fmla="*/ 501522 w 644615"/>
                <a:gd name="connsiteY88" fmla="*/ 154895 h 644615"/>
                <a:gd name="connsiteX89" fmla="*/ 468490 w 644615"/>
                <a:gd name="connsiteY89" fmla="*/ 83956 h 644615"/>
                <a:gd name="connsiteX90" fmla="*/ 561440 w 644615"/>
                <a:gd name="connsiteY90" fmla="*/ 207941 h 644615"/>
                <a:gd name="connsiteX91" fmla="*/ 561440 w 644615"/>
                <a:gd name="connsiteY91" fmla="*/ 218338 h 644615"/>
                <a:gd name="connsiteX92" fmla="*/ 551043 w 644615"/>
                <a:gd name="connsiteY92" fmla="*/ 228735 h 644615"/>
                <a:gd name="connsiteX93" fmla="*/ 530249 w 644615"/>
                <a:gd name="connsiteY93" fmla="*/ 228735 h 644615"/>
                <a:gd name="connsiteX94" fmla="*/ 519852 w 644615"/>
                <a:gd name="connsiteY94" fmla="*/ 218338 h 644615"/>
                <a:gd name="connsiteX95" fmla="*/ 519852 w 644615"/>
                <a:gd name="connsiteY95" fmla="*/ 207941 h 644615"/>
                <a:gd name="connsiteX96" fmla="*/ 530249 w 644615"/>
                <a:gd name="connsiteY96" fmla="*/ 93573 h 644615"/>
                <a:gd name="connsiteX97" fmla="*/ 540646 w 644615"/>
                <a:gd name="connsiteY97" fmla="*/ 83176 h 644615"/>
                <a:gd name="connsiteX98" fmla="*/ 551043 w 644615"/>
                <a:gd name="connsiteY98" fmla="*/ 93573 h 644615"/>
                <a:gd name="connsiteX99" fmla="*/ 540646 w 644615"/>
                <a:gd name="connsiteY99" fmla="*/ 103970 h 644615"/>
                <a:gd name="connsiteX100" fmla="*/ 530249 w 644615"/>
                <a:gd name="connsiteY100" fmla="*/ 93573 h 644615"/>
                <a:gd name="connsiteX101" fmla="*/ 332705 w 644615"/>
                <a:gd name="connsiteY101" fmla="*/ 62725 h 644615"/>
                <a:gd name="connsiteX102" fmla="*/ 447104 w 644615"/>
                <a:gd name="connsiteY102" fmla="*/ 94384 h 644615"/>
                <a:gd name="connsiteX103" fmla="*/ 490314 w 644615"/>
                <a:gd name="connsiteY103" fmla="*/ 172414 h 644615"/>
                <a:gd name="connsiteX104" fmla="*/ 499047 w 644615"/>
                <a:gd name="connsiteY104" fmla="*/ 189746 h 644615"/>
                <a:gd name="connsiteX105" fmla="*/ 499047 w 644615"/>
                <a:gd name="connsiteY105" fmla="*/ 218338 h 644615"/>
                <a:gd name="connsiteX106" fmla="*/ 530238 w 644615"/>
                <a:gd name="connsiteY106" fmla="*/ 249529 h 644615"/>
                <a:gd name="connsiteX107" fmla="*/ 551032 w 644615"/>
                <a:gd name="connsiteY107" fmla="*/ 249529 h 644615"/>
                <a:gd name="connsiteX108" fmla="*/ 569861 w 644615"/>
                <a:gd name="connsiteY108" fmla="*/ 243041 h 644615"/>
                <a:gd name="connsiteX109" fmla="*/ 581974 w 644615"/>
                <a:gd name="connsiteY109" fmla="*/ 311911 h 644615"/>
                <a:gd name="connsiteX110" fmla="*/ 457469 w 644615"/>
                <a:gd name="connsiteY110" fmla="*/ 311911 h 644615"/>
                <a:gd name="connsiteX111" fmla="*/ 457469 w 644615"/>
                <a:gd name="connsiteY111" fmla="*/ 283756 h 644615"/>
                <a:gd name="connsiteX112" fmla="*/ 438484 w 644615"/>
                <a:gd name="connsiteY112" fmla="*/ 277050 h 644615"/>
                <a:gd name="connsiteX113" fmla="*/ 436447 w 644615"/>
                <a:gd name="connsiteY113" fmla="*/ 272153 h 644615"/>
                <a:gd name="connsiteX114" fmla="*/ 445139 w 644615"/>
                <a:gd name="connsiteY114" fmla="*/ 253979 h 644615"/>
                <a:gd name="connsiteX115" fmla="*/ 390616 w 644615"/>
                <a:gd name="connsiteY115" fmla="*/ 199457 h 644615"/>
                <a:gd name="connsiteX116" fmla="*/ 372442 w 644615"/>
                <a:gd name="connsiteY116" fmla="*/ 208149 h 644615"/>
                <a:gd name="connsiteX117" fmla="*/ 367545 w 644615"/>
                <a:gd name="connsiteY117" fmla="*/ 206111 h 644615"/>
                <a:gd name="connsiteX118" fmla="*/ 360860 w 644615"/>
                <a:gd name="connsiteY118" fmla="*/ 187147 h 644615"/>
                <a:gd name="connsiteX119" fmla="*/ 332705 w 644615"/>
                <a:gd name="connsiteY119" fmla="*/ 187147 h 644615"/>
                <a:gd name="connsiteX120" fmla="*/ 187147 w 644615"/>
                <a:gd name="connsiteY120" fmla="*/ 20794 h 644615"/>
                <a:gd name="connsiteX121" fmla="*/ 207941 w 644615"/>
                <a:gd name="connsiteY121" fmla="*/ 20794 h 644615"/>
                <a:gd name="connsiteX122" fmla="*/ 207941 w 644615"/>
                <a:gd name="connsiteY122" fmla="*/ 166353 h 644615"/>
                <a:gd name="connsiteX123" fmla="*/ 187147 w 644615"/>
                <a:gd name="connsiteY123" fmla="*/ 166353 h 644615"/>
                <a:gd name="connsiteX124" fmla="*/ 103970 w 644615"/>
                <a:gd name="connsiteY124" fmla="*/ 62382 h 644615"/>
                <a:gd name="connsiteX125" fmla="*/ 124764 w 644615"/>
                <a:gd name="connsiteY125" fmla="*/ 62382 h 644615"/>
                <a:gd name="connsiteX126" fmla="*/ 124764 w 644615"/>
                <a:gd name="connsiteY126" fmla="*/ 166353 h 644615"/>
                <a:gd name="connsiteX127" fmla="*/ 103970 w 644615"/>
                <a:gd name="connsiteY127" fmla="*/ 166353 h 644615"/>
                <a:gd name="connsiteX128" fmla="*/ 72779 w 644615"/>
                <a:gd name="connsiteY128" fmla="*/ 457469 h 644615"/>
                <a:gd name="connsiteX129" fmla="*/ 72779 w 644615"/>
                <a:gd name="connsiteY129" fmla="*/ 436675 h 644615"/>
                <a:gd name="connsiteX130" fmla="*/ 93573 w 644615"/>
                <a:gd name="connsiteY130" fmla="*/ 415881 h 644615"/>
                <a:gd name="connsiteX131" fmla="*/ 114367 w 644615"/>
                <a:gd name="connsiteY131" fmla="*/ 436675 h 644615"/>
                <a:gd name="connsiteX132" fmla="*/ 114367 w 644615"/>
                <a:gd name="connsiteY132" fmla="*/ 457469 h 644615"/>
                <a:gd name="connsiteX133" fmla="*/ 155955 w 644615"/>
                <a:gd name="connsiteY133" fmla="*/ 457469 h 644615"/>
                <a:gd name="connsiteX134" fmla="*/ 166353 w 644615"/>
                <a:gd name="connsiteY134" fmla="*/ 467866 h 644615"/>
                <a:gd name="connsiteX135" fmla="*/ 166353 w 644615"/>
                <a:gd name="connsiteY135" fmla="*/ 499058 h 644615"/>
                <a:gd name="connsiteX136" fmla="*/ 124764 w 644615"/>
                <a:gd name="connsiteY136" fmla="*/ 540646 h 644615"/>
                <a:gd name="connsiteX137" fmla="*/ 166353 w 644615"/>
                <a:gd name="connsiteY137" fmla="*/ 582234 h 644615"/>
                <a:gd name="connsiteX138" fmla="*/ 166353 w 644615"/>
                <a:gd name="connsiteY138" fmla="*/ 613425 h 644615"/>
                <a:gd name="connsiteX139" fmla="*/ 155955 w 644615"/>
                <a:gd name="connsiteY139" fmla="*/ 623822 h 644615"/>
                <a:gd name="connsiteX140" fmla="*/ 31191 w 644615"/>
                <a:gd name="connsiteY140" fmla="*/ 623822 h 644615"/>
                <a:gd name="connsiteX141" fmla="*/ 20794 w 644615"/>
                <a:gd name="connsiteY141" fmla="*/ 613425 h 644615"/>
                <a:gd name="connsiteX142" fmla="*/ 20794 w 644615"/>
                <a:gd name="connsiteY142" fmla="*/ 582234 h 644615"/>
                <a:gd name="connsiteX143" fmla="*/ 62382 w 644615"/>
                <a:gd name="connsiteY143" fmla="*/ 540646 h 644615"/>
                <a:gd name="connsiteX144" fmla="*/ 20794 w 644615"/>
                <a:gd name="connsiteY144" fmla="*/ 499058 h 644615"/>
                <a:gd name="connsiteX145" fmla="*/ 20794 w 644615"/>
                <a:gd name="connsiteY145" fmla="*/ 467866 h 644615"/>
                <a:gd name="connsiteX146" fmla="*/ 31191 w 644615"/>
                <a:gd name="connsiteY146" fmla="*/ 457469 h 644615"/>
                <a:gd name="connsiteX147" fmla="*/ 187147 w 644615"/>
                <a:gd name="connsiteY147" fmla="*/ 283756 h 644615"/>
                <a:gd name="connsiteX148" fmla="*/ 187147 w 644615"/>
                <a:gd name="connsiteY148" fmla="*/ 311911 h 644615"/>
                <a:gd name="connsiteX149" fmla="*/ 62746 w 644615"/>
                <a:gd name="connsiteY149" fmla="*/ 311911 h 644615"/>
                <a:gd name="connsiteX150" fmla="*/ 100404 w 644615"/>
                <a:gd name="connsiteY150" fmla="*/ 187147 h 644615"/>
                <a:gd name="connsiteX151" fmla="*/ 228735 w 644615"/>
                <a:gd name="connsiteY151" fmla="*/ 187147 h 644615"/>
                <a:gd name="connsiteX152" fmla="*/ 228735 w 644615"/>
                <a:gd name="connsiteY152" fmla="*/ 79818 h 644615"/>
                <a:gd name="connsiteX153" fmla="*/ 311911 w 644615"/>
                <a:gd name="connsiteY153" fmla="*/ 62642 h 644615"/>
                <a:gd name="connsiteX154" fmla="*/ 311911 w 644615"/>
                <a:gd name="connsiteY154" fmla="*/ 187147 h 644615"/>
                <a:gd name="connsiteX155" fmla="*/ 283756 w 644615"/>
                <a:gd name="connsiteY155" fmla="*/ 187147 h 644615"/>
                <a:gd name="connsiteX156" fmla="*/ 277050 w 644615"/>
                <a:gd name="connsiteY156" fmla="*/ 206132 h 644615"/>
                <a:gd name="connsiteX157" fmla="*/ 272153 w 644615"/>
                <a:gd name="connsiteY157" fmla="*/ 208169 h 644615"/>
                <a:gd name="connsiteX158" fmla="*/ 253979 w 644615"/>
                <a:gd name="connsiteY158" fmla="*/ 199477 h 644615"/>
                <a:gd name="connsiteX159" fmla="*/ 199457 w 644615"/>
                <a:gd name="connsiteY159" fmla="*/ 253999 h 644615"/>
                <a:gd name="connsiteX160" fmla="*/ 208149 w 644615"/>
                <a:gd name="connsiteY160" fmla="*/ 272173 h 644615"/>
                <a:gd name="connsiteX161" fmla="*/ 206111 w 644615"/>
                <a:gd name="connsiteY161" fmla="*/ 277071 h 644615"/>
                <a:gd name="connsiteX162" fmla="*/ 298478 w 644615"/>
                <a:gd name="connsiteY162" fmla="*/ 436675 h 644615"/>
                <a:gd name="connsiteX163" fmla="*/ 293373 w 644615"/>
                <a:gd name="connsiteY163" fmla="*/ 422203 h 644615"/>
                <a:gd name="connsiteX164" fmla="*/ 288611 w 644615"/>
                <a:gd name="connsiteY164" fmla="*/ 420570 h 644615"/>
                <a:gd name="connsiteX165" fmla="*/ 276686 w 644615"/>
                <a:gd name="connsiteY165" fmla="*/ 415601 h 644615"/>
                <a:gd name="connsiteX166" fmla="*/ 272163 w 644615"/>
                <a:gd name="connsiteY166" fmla="*/ 413386 h 644615"/>
                <a:gd name="connsiteX167" fmla="*/ 258293 w 644615"/>
                <a:gd name="connsiteY167" fmla="*/ 420019 h 644615"/>
                <a:gd name="connsiteX168" fmla="*/ 224586 w 644615"/>
                <a:gd name="connsiteY168" fmla="*/ 386312 h 644615"/>
                <a:gd name="connsiteX169" fmla="*/ 231220 w 644615"/>
                <a:gd name="connsiteY169" fmla="*/ 372442 h 644615"/>
                <a:gd name="connsiteX170" fmla="*/ 229005 w 644615"/>
                <a:gd name="connsiteY170" fmla="*/ 367920 h 644615"/>
                <a:gd name="connsiteX171" fmla="*/ 224035 w 644615"/>
                <a:gd name="connsiteY171" fmla="*/ 355994 h 644615"/>
                <a:gd name="connsiteX172" fmla="*/ 222403 w 644615"/>
                <a:gd name="connsiteY172" fmla="*/ 351233 h 644615"/>
                <a:gd name="connsiteX173" fmla="*/ 207941 w 644615"/>
                <a:gd name="connsiteY173" fmla="*/ 346138 h 644615"/>
                <a:gd name="connsiteX174" fmla="*/ 207941 w 644615"/>
                <a:gd name="connsiteY174" fmla="*/ 298468 h 644615"/>
                <a:gd name="connsiteX175" fmla="*/ 222413 w 644615"/>
                <a:gd name="connsiteY175" fmla="*/ 293363 h 644615"/>
                <a:gd name="connsiteX176" fmla="*/ 224046 w 644615"/>
                <a:gd name="connsiteY176" fmla="*/ 288601 h 644615"/>
                <a:gd name="connsiteX177" fmla="*/ 229015 w 644615"/>
                <a:gd name="connsiteY177" fmla="*/ 276675 h 644615"/>
                <a:gd name="connsiteX178" fmla="*/ 231230 w 644615"/>
                <a:gd name="connsiteY178" fmla="*/ 272153 h 644615"/>
                <a:gd name="connsiteX179" fmla="*/ 224597 w 644615"/>
                <a:gd name="connsiteY179" fmla="*/ 258283 h 644615"/>
                <a:gd name="connsiteX180" fmla="*/ 258304 w 644615"/>
                <a:gd name="connsiteY180" fmla="*/ 224576 h 644615"/>
                <a:gd name="connsiteX181" fmla="*/ 272173 w 644615"/>
                <a:gd name="connsiteY181" fmla="*/ 231209 h 644615"/>
                <a:gd name="connsiteX182" fmla="*/ 276696 w 644615"/>
                <a:gd name="connsiteY182" fmla="*/ 228995 h 644615"/>
                <a:gd name="connsiteX183" fmla="*/ 288622 w 644615"/>
                <a:gd name="connsiteY183" fmla="*/ 224025 h 644615"/>
                <a:gd name="connsiteX184" fmla="*/ 293383 w 644615"/>
                <a:gd name="connsiteY184" fmla="*/ 222392 h 644615"/>
                <a:gd name="connsiteX185" fmla="*/ 298478 w 644615"/>
                <a:gd name="connsiteY185" fmla="*/ 207941 h 644615"/>
                <a:gd name="connsiteX186" fmla="*/ 346148 w 644615"/>
                <a:gd name="connsiteY186" fmla="*/ 207941 h 644615"/>
                <a:gd name="connsiteX187" fmla="*/ 351253 w 644615"/>
                <a:gd name="connsiteY187" fmla="*/ 222413 h 644615"/>
                <a:gd name="connsiteX188" fmla="*/ 356015 w 644615"/>
                <a:gd name="connsiteY188" fmla="*/ 224046 h 644615"/>
                <a:gd name="connsiteX189" fmla="*/ 367941 w 644615"/>
                <a:gd name="connsiteY189" fmla="*/ 229015 h 644615"/>
                <a:gd name="connsiteX190" fmla="*/ 372463 w 644615"/>
                <a:gd name="connsiteY190" fmla="*/ 231230 h 644615"/>
                <a:gd name="connsiteX191" fmla="*/ 386333 w 644615"/>
                <a:gd name="connsiteY191" fmla="*/ 224597 h 644615"/>
                <a:gd name="connsiteX192" fmla="*/ 420040 w 644615"/>
                <a:gd name="connsiteY192" fmla="*/ 258304 h 644615"/>
                <a:gd name="connsiteX193" fmla="*/ 413407 w 644615"/>
                <a:gd name="connsiteY193" fmla="*/ 272173 h 644615"/>
                <a:gd name="connsiteX194" fmla="*/ 415621 w 644615"/>
                <a:gd name="connsiteY194" fmla="*/ 276696 h 644615"/>
                <a:gd name="connsiteX195" fmla="*/ 420591 w 644615"/>
                <a:gd name="connsiteY195" fmla="*/ 288622 h 644615"/>
                <a:gd name="connsiteX196" fmla="*/ 422223 w 644615"/>
                <a:gd name="connsiteY196" fmla="*/ 293383 h 644615"/>
                <a:gd name="connsiteX197" fmla="*/ 436675 w 644615"/>
                <a:gd name="connsiteY197" fmla="*/ 298478 h 644615"/>
                <a:gd name="connsiteX198" fmla="*/ 436675 w 644615"/>
                <a:gd name="connsiteY198" fmla="*/ 346148 h 644615"/>
                <a:gd name="connsiteX199" fmla="*/ 422203 w 644615"/>
                <a:gd name="connsiteY199" fmla="*/ 351253 h 644615"/>
                <a:gd name="connsiteX200" fmla="*/ 420570 w 644615"/>
                <a:gd name="connsiteY200" fmla="*/ 356015 h 644615"/>
                <a:gd name="connsiteX201" fmla="*/ 415601 w 644615"/>
                <a:gd name="connsiteY201" fmla="*/ 367941 h 644615"/>
                <a:gd name="connsiteX202" fmla="*/ 413386 w 644615"/>
                <a:gd name="connsiteY202" fmla="*/ 372463 h 644615"/>
                <a:gd name="connsiteX203" fmla="*/ 420019 w 644615"/>
                <a:gd name="connsiteY203" fmla="*/ 386333 h 644615"/>
                <a:gd name="connsiteX204" fmla="*/ 386312 w 644615"/>
                <a:gd name="connsiteY204" fmla="*/ 420040 h 644615"/>
                <a:gd name="connsiteX205" fmla="*/ 372442 w 644615"/>
                <a:gd name="connsiteY205" fmla="*/ 413407 h 644615"/>
                <a:gd name="connsiteX206" fmla="*/ 367920 w 644615"/>
                <a:gd name="connsiteY206" fmla="*/ 415621 h 644615"/>
                <a:gd name="connsiteX207" fmla="*/ 355994 w 644615"/>
                <a:gd name="connsiteY207" fmla="*/ 420591 h 644615"/>
                <a:gd name="connsiteX208" fmla="*/ 351233 w 644615"/>
                <a:gd name="connsiteY208" fmla="*/ 422223 h 644615"/>
                <a:gd name="connsiteX209" fmla="*/ 346138 w 644615"/>
                <a:gd name="connsiteY209" fmla="*/ 436675 h 644615"/>
                <a:gd name="connsiteX210" fmla="*/ 540646 w 644615"/>
                <a:gd name="connsiteY210" fmla="*/ 363896 h 644615"/>
                <a:gd name="connsiteX211" fmla="*/ 540646 w 644615"/>
                <a:gd name="connsiteY211" fmla="*/ 463261 h 644615"/>
                <a:gd name="connsiteX212" fmla="*/ 332705 w 644615"/>
                <a:gd name="connsiteY212" fmla="*/ 581901 h 644615"/>
                <a:gd name="connsiteX213" fmla="*/ 332705 w 644615"/>
                <a:gd name="connsiteY213" fmla="*/ 457469 h 644615"/>
                <a:gd name="connsiteX214" fmla="*/ 360860 w 644615"/>
                <a:gd name="connsiteY214" fmla="*/ 457469 h 644615"/>
                <a:gd name="connsiteX215" fmla="*/ 367566 w 644615"/>
                <a:gd name="connsiteY215" fmla="*/ 438484 h 644615"/>
                <a:gd name="connsiteX216" fmla="*/ 372463 w 644615"/>
                <a:gd name="connsiteY216" fmla="*/ 436447 h 644615"/>
                <a:gd name="connsiteX217" fmla="*/ 390637 w 644615"/>
                <a:gd name="connsiteY217" fmla="*/ 445139 h 644615"/>
                <a:gd name="connsiteX218" fmla="*/ 445159 w 644615"/>
                <a:gd name="connsiteY218" fmla="*/ 390616 h 644615"/>
                <a:gd name="connsiteX219" fmla="*/ 436467 w 644615"/>
                <a:gd name="connsiteY219" fmla="*/ 372442 h 644615"/>
                <a:gd name="connsiteX220" fmla="*/ 438505 w 644615"/>
                <a:gd name="connsiteY220" fmla="*/ 367545 h 644615"/>
                <a:gd name="connsiteX221" fmla="*/ 457469 w 644615"/>
                <a:gd name="connsiteY221" fmla="*/ 360860 h 644615"/>
                <a:gd name="connsiteX222" fmla="*/ 457469 w 644615"/>
                <a:gd name="connsiteY222" fmla="*/ 332705 h 644615"/>
                <a:gd name="connsiteX223" fmla="*/ 551313 w 644615"/>
                <a:gd name="connsiteY223" fmla="*/ 332705 h 644615"/>
                <a:gd name="connsiteX224" fmla="*/ 540646 w 644615"/>
                <a:gd name="connsiteY224" fmla="*/ 363896 h 644615"/>
                <a:gd name="connsiteX225" fmla="*/ 561440 w 644615"/>
                <a:gd name="connsiteY225" fmla="*/ 395087 h 644615"/>
                <a:gd name="connsiteX226" fmla="*/ 582234 w 644615"/>
                <a:gd name="connsiteY226" fmla="*/ 395087 h 644615"/>
                <a:gd name="connsiteX227" fmla="*/ 582234 w 644615"/>
                <a:gd name="connsiteY227" fmla="*/ 561440 h 644615"/>
                <a:gd name="connsiteX228" fmla="*/ 561440 w 644615"/>
                <a:gd name="connsiteY228" fmla="*/ 561440 h 644615"/>
                <a:gd name="connsiteX229" fmla="*/ 598380 w 644615"/>
                <a:gd name="connsiteY229" fmla="*/ 620277 h 644615"/>
                <a:gd name="connsiteX230" fmla="*/ 586892 w 644615"/>
                <a:gd name="connsiteY230" fmla="*/ 620277 h 644615"/>
                <a:gd name="connsiteX231" fmla="*/ 567865 w 644615"/>
                <a:gd name="connsiteY231" fmla="*/ 582234 h 644615"/>
                <a:gd name="connsiteX232" fmla="*/ 617397 w 644615"/>
                <a:gd name="connsiteY232" fmla="*/ 582234 h 644615"/>
                <a:gd name="connsiteX233" fmla="*/ 623822 w 644615"/>
                <a:gd name="connsiteY233" fmla="*/ 561440 h 644615"/>
                <a:gd name="connsiteX234" fmla="*/ 603028 w 644615"/>
                <a:gd name="connsiteY234" fmla="*/ 561440 h 644615"/>
                <a:gd name="connsiteX235" fmla="*/ 603028 w 644615"/>
                <a:gd name="connsiteY235" fmla="*/ 395087 h 644615"/>
                <a:gd name="connsiteX236" fmla="*/ 623822 w 644615"/>
                <a:gd name="connsiteY236" fmla="*/ 395087 h 644615"/>
                <a:gd name="connsiteX237" fmla="*/ 623822 w 644615"/>
                <a:gd name="connsiteY237" fmla="*/ 374293 h 644615"/>
                <a:gd name="connsiteX238" fmla="*/ 561440 w 644615"/>
                <a:gd name="connsiteY238" fmla="*/ 374293 h 644615"/>
                <a:gd name="connsiteX239" fmla="*/ 561440 w 644615"/>
                <a:gd name="connsiteY239" fmla="*/ 363896 h 644615"/>
                <a:gd name="connsiteX240" fmla="*/ 592631 w 644615"/>
                <a:gd name="connsiteY240" fmla="*/ 332705 h 644615"/>
                <a:gd name="connsiteX241" fmla="*/ 623822 w 644615"/>
                <a:gd name="connsiteY241" fmla="*/ 363896 h 64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644615" h="644615">
                  <a:moveTo>
                    <a:pt x="602799" y="312940"/>
                  </a:moveTo>
                  <a:cubicBezTo>
                    <a:pt x="601707" y="279514"/>
                    <a:pt x="594825" y="247033"/>
                    <a:pt x="582234" y="216206"/>
                  </a:cubicBezTo>
                  <a:lnTo>
                    <a:pt x="582234" y="189309"/>
                  </a:lnTo>
                  <a:cubicBezTo>
                    <a:pt x="582234" y="182354"/>
                    <a:pt x="585665" y="175824"/>
                    <a:pt x="591186" y="172268"/>
                  </a:cubicBezTo>
                  <a:cubicBezTo>
                    <a:pt x="618135" y="154957"/>
                    <a:pt x="634219" y="125534"/>
                    <a:pt x="634219" y="93573"/>
                  </a:cubicBezTo>
                  <a:cubicBezTo>
                    <a:pt x="634219" y="66957"/>
                    <a:pt x="622824" y="41515"/>
                    <a:pt x="602965" y="23768"/>
                  </a:cubicBezTo>
                  <a:cubicBezTo>
                    <a:pt x="583118" y="6030"/>
                    <a:pt x="556449" y="-2402"/>
                    <a:pt x="529781" y="613"/>
                  </a:cubicBezTo>
                  <a:cubicBezTo>
                    <a:pt x="490792" y="5022"/>
                    <a:pt x="458416" y="34466"/>
                    <a:pt x="449568" y="72135"/>
                  </a:cubicBezTo>
                  <a:cubicBezTo>
                    <a:pt x="410329" y="52172"/>
                    <a:pt x="366672" y="41588"/>
                    <a:pt x="322308" y="41588"/>
                  </a:cubicBezTo>
                  <a:cubicBezTo>
                    <a:pt x="290098" y="41588"/>
                    <a:pt x="258699" y="46984"/>
                    <a:pt x="228735" y="57600"/>
                  </a:cubicBezTo>
                  <a:lnTo>
                    <a:pt x="228735" y="0"/>
                  </a:lnTo>
                  <a:lnTo>
                    <a:pt x="166353" y="0"/>
                  </a:lnTo>
                  <a:lnTo>
                    <a:pt x="166353" y="166353"/>
                  </a:lnTo>
                  <a:lnTo>
                    <a:pt x="145558" y="166353"/>
                  </a:lnTo>
                  <a:lnTo>
                    <a:pt x="145558" y="41588"/>
                  </a:lnTo>
                  <a:lnTo>
                    <a:pt x="83176" y="41588"/>
                  </a:lnTo>
                  <a:lnTo>
                    <a:pt x="83176" y="166353"/>
                  </a:lnTo>
                  <a:lnTo>
                    <a:pt x="62382" y="166353"/>
                  </a:lnTo>
                  <a:lnTo>
                    <a:pt x="62382" y="83176"/>
                  </a:lnTo>
                  <a:lnTo>
                    <a:pt x="0" y="83176"/>
                  </a:lnTo>
                  <a:lnTo>
                    <a:pt x="0" y="187147"/>
                  </a:lnTo>
                  <a:lnTo>
                    <a:pt x="76273" y="187147"/>
                  </a:lnTo>
                  <a:cubicBezTo>
                    <a:pt x="53555" y="228412"/>
                    <a:pt x="41588" y="274752"/>
                    <a:pt x="41588" y="322308"/>
                  </a:cubicBezTo>
                  <a:cubicBezTo>
                    <a:pt x="41588" y="354466"/>
                    <a:pt x="47151" y="385886"/>
                    <a:pt x="57766" y="415881"/>
                  </a:cubicBezTo>
                  <a:cubicBezTo>
                    <a:pt x="54189" y="422026"/>
                    <a:pt x="51985" y="429065"/>
                    <a:pt x="51985" y="436675"/>
                  </a:cubicBezTo>
                  <a:lnTo>
                    <a:pt x="31191" y="436675"/>
                  </a:lnTo>
                  <a:cubicBezTo>
                    <a:pt x="13994" y="436675"/>
                    <a:pt x="0" y="450670"/>
                    <a:pt x="0" y="467866"/>
                  </a:cubicBezTo>
                  <a:lnTo>
                    <a:pt x="0" y="519852"/>
                  </a:lnTo>
                  <a:lnTo>
                    <a:pt x="20794" y="519852"/>
                  </a:lnTo>
                  <a:cubicBezTo>
                    <a:pt x="32262" y="519852"/>
                    <a:pt x="41588" y="529178"/>
                    <a:pt x="41588" y="540646"/>
                  </a:cubicBezTo>
                  <a:cubicBezTo>
                    <a:pt x="41588" y="552114"/>
                    <a:pt x="32262" y="561440"/>
                    <a:pt x="20794" y="561440"/>
                  </a:cubicBezTo>
                  <a:lnTo>
                    <a:pt x="0" y="561440"/>
                  </a:lnTo>
                  <a:lnTo>
                    <a:pt x="0" y="613425"/>
                  </a:lnTo>
                  <a:cubicBezTo>
                    <a:pt x="0" y="630622"/>
                    <a:pt x="13994" y="644616"/>
                    <a:pt x="31191" y="644616"/>
                  </a:cubicBezTo>
                  <a:lnTo>
                    <a:pt x="155955" y="644616"/>
                  </a:lnTo>
                  <a:cubicBezTo>
                    <a:pt x="173152" y="644616"/>
                    <a:pt x="187147" y="630622"/>
                    <a:pt x="187147" y="613425"/>
                  </a:cubicBezTo>
                  <a:lnTo>
                    <a:pt x="187147" y="561440"/>
                  </a:lnTo>
                  <a:lnTo>
                    <a:pt x="166353" y="561440"/>
                  </a:lnTo>
                  <a:cubicBezTo>
                    <a:pt x="154885" y="561440"/>
                    <a:pt x="145558" y="552114"/>
                    <a:pt x="145558" y="540646"/>
                  </a:cubicBezTo>
                  <a:cubicBezTo>
                    <a:pt x="145558" y="529178"/>
                    <a:pt x="154885" y="519852"/>
                    <a:pt x="166353" y="519852"/>
                  </a:cubicBezTo>
                  <a:lnTo>
                    <a:pt x="187147" y="519852"/>
                  </a:lnTo>
                  <a:lnTo>
                    <a:pt x="187147" y="467866"/>
                  </a:lnTo>
                  <a:cubicBezTo>
                    <a:pt x="187147" y="450670"/>
                    <a:pt x="173152" y="436675"/>
                    <a:pt x="155955" y="436675"/>
                  </a:cubicBezTo>
                  <a:lnTo>
                    <a:pt x="135161" y="436675"/>
                  </a:lnTo>
                  <a:cubicBezTo>
                    <a:pt x="135161" y="413739"/>
                    <a:pt x="116509" y="395087"/>
                    <a:pt x="93573" y="395087"/>
                  </a:cubicBezTo>
                  <a:cubicBezTo>
                    <a:pt x="86638" y="395087"/>
                    <a:pt x="80192" y="396959"/>
                    <a:pt x="74443" y="399974"/>
                  </a:cubicBezTo>
                  <a:cubicBezTo>
                    <a:pt x="67622" y="378202"/>
                    <a:pt x="63744" y="355693"/>
                    <a:pt x="62840" y="332705"/>
                  </a:cubicBezTo>
                  <a:lnTo>
                    <a:pt x="187147" y="332705"/>
                  </a:lnTo>
                  <a:lnTo>
                    <a:pt x="187147" y="360860"/>
                  </a:lnTo>
                  <a:lnTo>
                    <a:pt x="206132" y="367566"/>
                  </a:lnTo>
                  <a:cubicBezTo>
                    <a:pt x="206776" y="369199"/>
                    <a:pt x="207452" y="370831"/>
                    <a:pt x="208169" y="372463"/>
                  </a:cubicBezTo>
                  <a:lnTo>
                    <a:pt x="199477" y="390637"/>
                  </a:lnTo>
                  <a:lnTo>
                    <a:pt x="253999" y="445159"/>
                  </a:lnTo>
                  <a:lnTo>
                    <a:pt x="272173" y="436467"/>
                  </a:lnTo>
                  <a:cubicBezTo>
                    <a:pt x="273795" y="437185"/>
                    <a:pt x="275428" y="437871"/>
                    <a:pt x="277071" y="438505"/>
                  </a:cubicBezTo>
                  <a:lnTo>
                    <a:pt x="283756" y="457469"/>
                  </a:lnTo>
                  <a:lnTo>
                    <a:pt x="311911" y="457469"/>
                  </a:lnTo>
                  <a:lnTo>
                    <a:pt x="311911" y="581953"/>
                  </a:lnTo>
                  <a:cubicBezTo>
                    <a:pt x="277341" y="580612"/>
                    <a:pt x="244008" y="572637"/>
                    <a:pt x="212702" y="558061"/>
                  </a:cubicBezTo>
                  <a:lnTo>
                    <a:pt x="203927" y="576910"/>
                  </a:lnTo>
                  <a:cubicBezTo>
                    <a:pt x="241128" y="594242"/>
                    <a:pt x="280959" y="603028"/>
                    <a:pt x="322308" y="603028"/>
                  </a:cubicBezTo>
                  <a:cubicBezTo>
                    <a:pt x="408177" y="603028"/>
                    <a:pt x="487600" y="564517"/>
                    <a:pt x="540646" y="498694"/>
                  </a:cubicBezTo>
                  <a:lnTo>
                    <a:pt x="540646" y="574290"/>
                  </a:lnTo>
                  <a:lnTo>
                    <a:pt x="568281" y="629561"/>
                  </a:lnTo>
                  <a:cubicBezTo>
                    <a:pt x="572918" y="638846"/>
                    <a:pt x="582244" y="644616"/>
                    <a:pt x="592631" y="644616"/>
                  </a:cubicBezTo>
                  <a:cubicBezTo>
                    <a:pt x="603017" y="644616"/>
                    <a:pt x="612344" y="638846"/>
                    <a:pt x="616981" y="629571"/>
                  </a:cubicBezTo>
                  <a:lnTo>
                    <a:pt x="644616" y="574290"/>
                  </a:lnTo>
                  <a:lnTo>
                    <a:pt x="644616" y="363896"/>
                  </a:lnTo>
                  <a:cubicBezTo>
                    <a:pt x="644616" y="338714"/>
                    <a:pt x="626608" y="317681"/>
                    <a:pt x="602799" y="312940"/>
                  </a:cubicBezTo>
                  <a:close/>
                  <a:moveTo>
                    <a:pt x="41588" y="166353"/>
                  </a:moveTo>
                  <a:lnTo>
                    <a:pt x="20794" y="166353"/>
                  </a:lnTo>
                  <a:lnTo>
                    <a:pt x="20794" y="103970"/>
                  </a:lnTo>
                  <a:lnTo>
                    <a:pt x="41588" y="103970"/>
                  </a:lnTo>
                  <a:close/>
                  <a:moveTo>
                    <a:pt x="468490" y="83956"/>
                  </a:moveTo>
                  <a:cubicBezTo>
                    <a:pt x="472649" y="51341"/>
                    <a:pt x="499411" y="24974"/>
                    <a:pt x="532120" y="21272"/>
                  </a:cubicBezTo>
                  <a:cubicBezTo>
                    <a:pt x="535010" y="20950"/>
                    <a:pt x="537880" y="20794"/>
                    <a:pt x="540739" y="20794"/>
                  </a:cubicBezTo>
                  <a:cubicBezTo>
                    <a:pt x="558674" y="20794"/>
                    <a:pt x="575600" y="27209"/>
                    <a:pt x="589106" y="39280"/>
                  </a:cubicBezTo>
                  <a:cubicBezTo>
                    <a:pt x="604556" y="53077"/>
                    <a:pt x="613425" y="72873"/>
                    <a:pt x="613425" y="93573"/>
                  </a:cubicBezTo>
                  <a:cubicBezTo>
                    <a:pt x="613425" y="118422"/>
                    <a:pt x="600907" y="141306"/>
                    <a:pt x="579946" y="154781"/>
                  </a:cubicBezTo>
                  <a:cubicBezTo>
                    <a:pt x="568957" y="161851"/>
                    <a:pt x="562251" y="173838"/>
                    <a:pt x="561575" y="187147"/>
                  </a:cubicBezTo>
                  <a:lnTo>
                    <a:pt x="551043" y="187147"/>
                  </a:lnTo>
                  <a:lnTo>
                    <a:pt x="551043" y="122851"/>
                  </a:lnTo>
                  <a:cubicBezTo>
                    <a:pt x="563114" y="118547"/>
                    <a:pt x="571837" y="107110"/>
                    <a:pt x="571837" y="93573"/>
                  </a:cubicBezTo>
                  <a:cubicBezTo>
                    <a:pt x="571837" y="76377"/>
                    <a:pt x="557842" y="62382"/>
                    <a:pt x="540646" y="62382"/>
                  </a:cubicBezTo>
                  <a:cubicBezTo>
                    <a:pt x="523449" y="62382"/>
                    <a:pt x="509455" y="76377"/>
                    <a:pt x="509455" y="93573"/>
                  </a:cubicBezTo>
                  <a:cubicBezTo>
                    <a:pt x="509455" y="107110"/>
                    <a:pt x="518178" y="118547"/>
                    <a:pt x="530249" y="122851"/>
                  </a:cubicBezTo>
                  <a:lnTo>
                    <a:pt x="530249" y="187147"/>
                  </a:lnTo>
                  <a:lnTo>
                    <a:pt x="519696" y="187147"/>
                  </a:lnTo>
                  <a:cubicBezTo>
                    <a:pt x="518926" y="173724"/>
                    <a:pt x="512303" y="161788"/>
                    <a:pt x="501522" y="154895"/>
                  </a:cubicBezTo>
                  <a:cubicBezTo>
                    <a:pt x="477515" y="139559"/>
                    <a:pt x="464862" y="112382"/>
                    <a:pt x="468490" y="83956"/>
                  </a:cubicBezTo>
                  <a:close/>
                  <a:moveTo>
                    <a:pt x="561440" y="207941"/>
                  </a:moveTo>
                  <a:lnTo>
                    <a:pt x="561440" y="218338"/>
                  </a:lnTo>
                  <a:cubicBezTo>
                    <a:pt x="561440" y="224066"/>
                    <a:pt x="556771" y="228735"/>
                    <a:pt x="551043" y="228735"/>
                  </a:cubicBezTo>
                  <a:lnTo>
                    <a:pt x="530249" y="228735"/>
                  </a:lnTo>
                  <a:cubicBezTo>
                    <a:pt x="524520" y="228735"/>
                    <a:pt x="519852" y="224066"/>
                    <a:pt x="519852" y="218338"/>
                  </a:cubicBezTo>
                  <a:lnTo>
                    <a:pt x="519852" y="207941"/>
                  </a:lnTo>
                  <a:close/>
                  <a:moveTo>
                    <a:pt x="530249" y="93573"/>
                  </a:moveTo>
                  <a:cubicBezTo>
                    <a:pt x="530249" y="87845"/>
                    <a:pt x="534917" y="83176"/>
                    <a:pt x="540646" y="83176"/>
                  </a:cubicBezTo>
                  <a:cubicBezTo>
                    <a:pt x="546374" y="83176"/>
                    <a:pt x="551043" y="87845"/>
                    <a:pt x="551043" y="93573"/>
                  </a:cubicBezTo>
                  <a:cubicBezTo>
                    <a:pt x="551043" y="99302"/>
                    <a:pt x="546374" y="103970"/>
                    <a:pt x="540646" y="103970"/>
                  </a:cubicBezTo>
                  <a:cubicBezTo>
                    <a:pt x="534917" y="103970"/>
                    <a:pt x="530249" y="99302"/>
                    <a:pt x="530249" y="93573"/>
                  </a:cubicBezTo>
                  <a:close/>
                  <a:moveTo>
                    <a:pt x="332705" y="62725"/>
                  </a:moveTo>
                  <a:cubicBezTo>
                    <a:pt x="372838" y="64326"/>
                    <a:pt x="412055" y="75171"/>
                    <a:pt x="447104" y="94384"/>
                  </a:cubicBezTo>
                  <a:cubicBezTo>
                    <a:pt x="447353" y="125970"/>
                    <a:pt x="463177" y="155072"/>
                    <a:pt x="490314" y="172414"/>
                  </a:cubicBezTo>
                  <a:cubicBezTo>
                    <a:pt x="495710" y="175855"/>
                    <a:pt x="499047" y="182499"/>
                    <a:pt x="499047" y="189746"/>
                  </a:cubicBezTo>
                  <a:lnTo>
                    <a:pt x="499047" y="218338"/>
                  </a:lnTo>
                  <a:cubicBezTo>
                    <a:pt x="499047" y="235534"/>
                    <a:pt x="513042" y="249529"/>
                    <a:pt x="530238" y="249529"/>
                  </a:cubicBezTo>
                  <a:lnTo>
                    <a:pt x="551032" y="249529"/>
                  </a:lnTo>
                  <a:cubicBezTo>
                    <a:pt x="558133" y="249529"/>
                    <a:pt x="564611" y="247054"/>
                    <a:pt x="569861" y="243041"/>
                  </a:cubicBezTo>
                  <a:cubicBezTo>
                    <a:pt x="576983" y="265291"/>
                    <a:pt x="581059" y="288341"/>
                    <a:pt x="581974" y="311911"/>
                  </a:cubicBezTo>
                  <a:lnTo>
                    <a:pt x="457469" y="311911"/>
                  </a:lnTo>
                  <a:lnTo>
                    <a:pt x="457469" y="283756"/>
                  </a:lnTo>
                  <a:lnTo>
                    <a:pt x="438484" y="277050"/>
                  </a:lnTo>
                  <a:cubicBezTo>
                    <a:pt x="437840" y="275417"/>
                    <a:pt x="437164" y="273785"/>
                    <a:pt x="436447" y="272153"/>
                  </a:cubicBezTo>
                  <a:lnTo>
                    <a:pt x="445139" y="253979"/>
                  </a:lnTo>
                  <a:lnTo>
                    <a:pt x="390616" y="199457"/>
                  </a:lnTo>
                  <a:lnTo>
                    <a:pt x="372442" y="208149"/>
                  </a:lnTo>
                  <a:cubicBezTo>
                    <a:pt x="370821" y="207431"/>
                    <a:pt x="369188" y="206745"/>
                    <a:pt x="367545" y="206111"/>
                  </a:cubicBezTo>
                  <a:lnTo>
                    <a:pt x="360860" y="187147"/>
                  </a:lnTo>
                  <a:lnTo>
                    <a:pt x="332705" y="187147"/>
                  </a:lnTo>
                  <a:close/>
                  <a:moveTo>
                    <a:pt x="187147" y="20794"/>
                  </a:moveTo>
                  <a:lnTo>
                    <a:pt x="207941" y="20794"/>
                  </a:lnTo>
                  <a:lnTo>
                    <a:pt x="207941" y="166353"/>
                  </a:lnTo>
                  <a:lnTo>
                    <a:pt x="187147" y="166353"/>
                  </a:lnTo>
                  <a:close/>
                  <a:moveTo>
                    <a:pt x="103970" y="62382"/>
                  </a:moveTo>
                  <a:lnTo>
                    <a:pt x="124764" y="62382"/>
                  </a:lnTo>
                  <a:lnTo>
                    <a:pt x="124764" y="166353"/>
                  </a:lnTo>
                  <a:lnTo>
                    <a:pt x="103970" y="166353"/>
                  </a:lnTo>
                  <a:close/>
                  <a:moveTo>
                    <a:pt x="72779" y="457469"/>
                  </a:moveTo>
                  <a:lnTo>
                    <a:pt x="72779" y="436675"/>
                  </a:lnTo>
                  <a:cubicBezTo>
                    <a:pt x="72779" y="425207"/>
                    <a:pt x="82105" y="415881"/>
                    <a:pt x="93573" y="415881"/>
                  </a:cubicBezTo>
                  <a:cubicBezTo>
                    <a:pt x="105041" y="415881"/>
                    <a:pt x="114367" y="425207"/>
                    <a:pt x="114367" y="436675"/>
                  </a:cubicBezTo>
                  <a:lnTo>
                    <a:pt x="114367" y="457469"/>
                  </a:lnTo>
                  <a:lnTo>
                    <a:pt x="155955" y="457469"/>
                  </a:lnTo>
                  <a:cubicBezTo>
                    <a:pt x="161684" y="457469"/>
                    <a:pt x="166353" y="462138"/>
                    <a:pt x="166353" y="467866"/>
                  </a:cubicBezTo>
                  <a:lnTo>
                    <a:pt x="166353" y="499058"/>
                  </a:lnTo>
                  <a:cubicBezTo>
                    <a:pt x="143417" y="499058"/>
                    <a:pt x="124764" y="517710"/>
                    <a:pt x="124764" y="540646"/>
                  </a:cubicBezTo>
                  <a:cubicBezTo>
                    <a:pt x="124764" y="563582"/>
                    <a:pt x="143417" y="582234"/>
                    <a:pt x="166353" y="582234"/>
                  </a:cubicBezTo>
                  <a:lnTo>
                    <a:pt x="166353" y="613425"/>
                  </a:lnTo>
                  <a:cubicBezTo>
                    <a:pt x="166353" y="619154"/>
                    <a:pt x="161684" y="623822"/>
                    <a:pt x="155955" y="623822"/>
                  </a:cubicBezTo>
                  <a:lnTo>
                    <a:pt x="31191" y="623822"/>
                  </a:lnTo>
                  <a:cubicBezTo>
                    <a:pt x="25462" y="623822"/>
                    <a:pt x="20794" y="619154"/>
                    <a:pt x="20794" y="613425"/>
                  </a:cubicBezTo>
                  <a:lnTo>
                    <a:pt x="20794" y="582234"/>
                  </a:lnTo>
                  <a:cubicBezTo>
                    <a:pt x="43730" y="582234"/>
                    <a:pt x="62382" y="563582"/>
                    <a:pt x="62382" y="540646"/>
                  </a:cubicBezTo>
                  <a:cubicBezTo>
                    <a:pt x="62382" y="517710"/>
                    <a:pt x="43730" y="499058"/>
                    <a:pt x="20794" y="499058"/>
                  </a:cubicBezTo>
                  <a:lnTo>
                    <a:pt x="20794" y="467866"/>
                  </a:lnTo>
                  <a:cubicBezTo>
                    <a:pt x="20794" y="462138"/>
                    <a:pt x="25462" y="457469"/>
                    <a:pt x="31191" y="457469"/>
                  </a:cubicBezTo>
                  <a:close/>
                  <a:moveTo>
                    <a:pt x="187147" y="283756"/>
                  </a:moveTo>
                  <a:lnTo>
                    <a:pt x="187147" y="311911"/>
                  </a:lnTo>
                  <a:lnTo>
                    <a:pt x="62746" y="311911"/>
                  </a:lnTo>
                  <a:cubicBezTo>
                    <a:pt x="64503" y="267651"/>
                    <a:pt x="77396" y="224846"/>
                    <a:pt x="100404" y="187147"/>
                  </a:cubicBezTo>
                  <a:lnTo>
                    <a:pt x="228735" y="187147"/>
                  </a:lnTo>
                  <a:lnTo>
                    <a:pt x="228735" y="79818"/>
                  </a:lnTo>
                  <a:cubicBezTo>
                    <a:pt x="255341" y="69535"/>
                    <a:pt x="283236" y="63755"/>
                    <a:pt x="311911" y="62642"/>
                  </a:cubicBezTo>
                  <a:lnTo>
                    <a:pt x="311911" y="187147"/>
                  </a:lnTo>
                  <a:lnTo>
                    <a:pt x="283756" y="187147"/>
                  </a:lnTo>
                  <a:lnTo>
                    <a:pt x="277050" y="206132"/>
                  </a:lnTo>
                  <a:cubicBezTo>
                    <a:pt x="275417" y="206776"/>
                    <a:pt x="273785" y="207452"/>
                    <a:pt x="272153" y="208169"/>
                  </a:cubicBezTo>
                  <a:lnTo>
                    <a:pt x="253979" y="199477"/>
                  </a:lnTo>
                  <a:lnTo>
                    <a:pt x="199457" y="253999"/>
                  </a:lnTo>
                  <a:lnTo>
                    <a:pt x="208149" y="272173"/>
                  </a:lnTo>
                  <a:cubicBezTo>
                    <a:pt x="207431" y="273795"/>
                    <a:pt x="206745" y="275428"/>
                    <a:pt x="206111" y="277071"/>
                  </a:cubicBezTo>
                  <a:close/>
                  <a:moveTo>
                    <a:pt x="298478" y="436675"/>
                  </a:moveTo>
                  <a:lnTo>
                    <a:pt x="293373" y="422203"/>
                  </a:lnTo>
                  <a:lnTo>
                    <a:pt x="288611" y="420570"/>
                  </a:lnTo>
                  <a:cubicBezTo>
                    <a:pt x="284629" y="419208"/>
                    <a:pt x="280616" y="417534"/>
                    <a:pt x="276686" y="415601"/>
                  </a:cubicBezTo>
                  <a:lnTo>
                    <a:pt x="272163" y="413386"/>
                  </a:lnTo>
                  <a:lnTo>
                    <a:pt x="258293" y="420019"/>
                  </a:lnTo>
                  <a:lnTo>
                    <a:pt x="224586" y="386312"/>
                  </a:lnTo>
                  <a:lnTo>
                    <a:pt x="231220" y="372442"/>
                  </a:lnTo>
                  <a:lnTo>
                    <a:pt x="229005" y="367920"/>
                  </a:lnTo>
                  <a:cubicBezTo>
                    <a:pt x="227071" y="363990"/>
                    <a:pt x="225408" y="359976"/>
                    <a:pt x="224035" y="355994"/>
                  </a:cubicBezTo>
                  <a:lnTo>
                    <a:pt x="222403" y="351233"/>
                  </a:lnTo>
                  <a:lnTo>
                    <a:pt x="207941" y="346138"/>
                  </a:lnTo>
                  <a:lnTo>
                    <a:pt x="207941" y="298468"/>
                  </a:lnTo>
                  <a:lnTo>
                    <a:pt x="222413" y="293363"/>
                  </a:lnTo>
                  <a:lnTo>
                    <a:pt x="224046" y="288601"/>
                  </a:lnTo>
                  <a:cubicBezTo>
                    <a:pt x="225408" y="284619"/>
                    <a:pt x="227082" y="280605"/>
                    <a:pt x="229015" y="276675"/>
                  </a:cubicBezTo>
                  <a:lnTo>
                    <a:pt x="231230" y="272153"/>
                  </a:lnTo>
                  <a:lnTo>
                    <a:pt x="224597" y="258283"/>
                  </a:lnTo>
                  <a:lnTo>
                    <a:pt x="258304" y="224576"/>
                  </a:lnTo>
                  <a:lnTo>
                    <a:pt x="272173" y="231209"/>
                  </a:lnTo>
                  <a:lnTo>
                    <a:pt x="276696" y="228995"/>
                  </a:lnTo>
                  <a:cubicBezTo>
                    <a:pt x="280626" y="227061"/>
                    <a:pt x="284640" y="225397"/>
                    <a:pt x="288622" y="224025"/>
                  </a:cubicBezTo>
                  <a:lnTo>
                    <a:pt x="293383" y="222392"/>
                  </a:lnTo>
                  <a:lnTo>
                    <a:pt x="298478" y="207941"/>
                  </a:lnTo>
                  <a:lnTo>
                    <a:pt x="346148" y="207941"/>
                  </a:lnTo>
                  <a:lnTo>
                    <a:pt x="351253" y="222413"/>
                  </a:lnTo>
                  <a:lnTo>
                    <a:pt x="356015" y="224046"/>
                  </a:lnTo>
                  <a:cubicBezTo>
                    <a:pt x="359997" y="225408"/>
                    <a:pt x="364010" y="227082"/>
                    <a:pt x="367941" y="229015"/>
                  </a:cubicBezTo>
                  <a:lnTo>
                    <a:pt x="372463" y="231230"/>
                  </a:lnTo>
                  <a:lnTo>
                    <a:pt x="386333" y="224597"/>
                  </a:lnTo>
                  <a:lnTo>
                    <a:pt x="420040" y="258304"/>
                  </a:lnTo>
                  <a:lnTo>
                    <a:pt x="413407" y="272173"/>
                  </a:lnTo>
                  <a:lnTo>
                    <a:pt x="415621" y="276696"/>
                  </a:lnTo>
                  <a:cubicBezTo>
                    <a:pt x="417555" y="280626"/>
                    <a:pt x="419219" y="284640"/>
                    <a:pt x="420591" y="288622"/>
                  </a:cubicBezTo>
                  <a:lnTo>
                    <a:pt x="422223" y="293383"/>
                  </a:lnTo>
                  <a:lnTo>
                    <a:pt x="436675" y="298478"/>
                  </a:lnTo>
                  <a:lnTo>
                    <a:pt x="436675" y="346148"/>
                  </a:lnTo>
                  <a:lnTo>
                    <a:pt x="422203" y="351253"/>
                  </a:lnTo>
                  <a:lnTo>
                    <a:pt x="420570" y="356015"/>
                  </a:lnTo>
                  <a:cubicBezTo>
                    <a:pt x="419208" y="359997"/>
                    <a:pt x="417534" y="364010"/>
                    <a:pt x="415601" y="367941"/>
                  </a:cubicBezTo>
                  <a:lnTo>
                    <a:pt x="413386" y="372463"/>
                  </a:lnTo>
                  <a:lnTo>
                    <a:pt x="420019" y="386333"/>
                  </a:lnTo>
                  <a:lnTo>
                    <a:pt x="386312" y="420040"/>
                  </a:lnTo>
                  <a:lnTo>
                    <a:pt x="372442" y="413407"/>
                  </a:lnTo>
                  <a:lnTo>
                    <a:pt x="367920" y="415621"/>
                  </a:lnTo>
                  <a:cubicBezTo>
                    <a:pt x="363990" y="417555"/>
                    <a:pt x="359976" y="419219"/>
                    <a:pt x="355994" y="420591"/>
                  </a:cubicBezTo>
                  <a:lnTo>
                    <a:pt x="351233" y="422223"/>
                  </a:lnTo>
                  <a:lnTo>
                    <a:pt x="346138" y="436675"/>
                  </a:lnTo>
                  <a:close/>
                  <a:moveTo>
                    <a:pt x="540646" y="363896"/>
                  </a:moveTo>
                  <a:lnTo>
                    <a:pt x="540646" y="463261"/>
                  </a:lnTo>
                  <a:cubicBezTo>
                    <a:pt x="494358" y="534855"/>
                    <a:pt x="417410" y="578574"/>
                    <a:pt x="332705" y="581901"/>
                  </a:cubicBezTo>
                  <a:lnTo>
                    <a:pt x="332705" y="457469"/>
                  </a:lnTo>
                  <a:lnTo>
                    <a:pt x="360860" y="457469"/>
                  </a:lnTo>
                  <a:lnTo>
                    <a:pt x="367566" y="438484"/>
                  </a:lnTo>
                  <a:cubicBezTo>
                    <a:pt x="369199" y="437840"/>
                    <a:pt x="370831" y="437164"/>
                    <a:pt x="372463" y="436447"/>
                  </a:cubicBezTo>
                  <a:lnTo>
                    <a:pt x="390637" y="445139"/>
                  </a:lnTo>
                  <a:lnTo>
                    <a:pt x="445159" y="390616"/>
                  </a:lnTo>
                  <a:lnTo>
                    <a:pt x="436467" y="372442"/>
                  </a:lnTo>
                  <a:cubicBezTo>
                    <a:pt x="437185" y="370821"/>
                    <a:pt x="437871" y="369188"/>
                    <a:pt x="438505" y="367545"/>
                  </a:cubicBezTo>
                  <a:lnTo>
                    <a:pt x="457469" y="360860"/>
                  </a:lnTo>
                  <a:lnTo>
                    <a:pt x="457469" y="332705"/>
                  </a:lnTo>
                  <a:lnTo>
                    <a:pt x="551313" y="332705"/>
                  </a:lnTo>
                  <a:cubicBezTo>
                    <a:pt x="544711" y="341418"/>
                    <a:pt x="540646" y="352147"/>
                    <a:pt x="540646" y="363896"/>
                  </a:cubicBezTo>
                  <a:close/>
                  <a:moveTo>
                    <a:pt x="561440" y="395087"/>
                  </a:moveTo>
                  <a:lnTo>
                    <a:pt x="582234" y="395087"/>
                  </a:lnTo>
                  <a:lnTo>
                    <a:pt x="582234" y="561440"/>
                  </a:lnTo>
                  <a:lnTo>
                    <a:pt x="561440" y="561440"/>
                  </a:lnTo>
                  <a:close/>
                  <a:moveTo>
                    <a:pt x="598380" y="620277"/>
                  </a:moveTo>
                  <a:cubicBezTo>
                    <a:pt x="596187" y="624654"/>
                    <a:pt x="589075" y="624654"/>
                    <a:pt x="586892" y="620277"/>
                  </a:cubicBezTo>
                  <a:lnTo>
                    <a:pt x="567865" y="582234"/>
                  </a:lnTo>
                  <a:lnTo>
                    <a:pt x="617397" y="582234"/>
                  </a:lnTo>
                  <a:close/>
                  <a:moveTo>
                    <a:pt x="623822" y="561440"/>
                  </a:moveTo>
                  <a:lnTo>
                    <a:pt x="603028" y="561440"/>
                  </a:lnTo>
                  <a:lnTo>
                    <a:pt x="603028" y="395087"/>
                  </a:lnTo>
                  <a:lnTo>
                    <a:pt x="623822" y="395087"/>
                  </a:lnTo>
                  <a:close/>
                  <a:moveTo>
                    <a:pt x="623822" y="374293"/>
                  </a:moveTo>
                  <a:lnTo>
                    <a:pt x="561440" y="374293"/>
                  </a:lnTo>
                  <a:lnTo>
                    <a:pt x="561440" y="363896"/>
                  </a:lnTo>
                  <a:cubicBezTo>
                    <a:pt x="561440" y="346699"/>
                    <a:pt x="575434" y="332705"/>
                    <a:pt x="592631" y="332705"/>
                  </a:cubicBezTo>
                  <a:cubicBezTo>
                    <a:pt x="609827" y="332705"/>
                    <a:pt x="623822" y="346699"/>
                    <a:pt x="623822" y="363896"/>
                  </a:cubicBezTo>
                  <a:close/>
                </a:path>
              </a:pathLst>
            </a:custGeom>
            <a:grpFill/>
            <a:ln w="10269" cap="flat">
              <a:noFill/>
              <a:prstDash val="solid"/>
              <a:miter/>
            </a:ln>
          </p:spPr>
          <p:txBody>
            <a:bodyPr rtlCol="0" anchor="ctr">
              <a:noAutofit/>
            </a:bodyPr>
            <a:lstStyle/>
            <a:p>
              <a:endParaRPr lang="zh-CN" altLang="en-US">
                <a:noFill/>
              </a:endParaRPr>
            </a:p>
          </p:txBody>
        </p:sp>
        <p:sp>
          <p:nvSpPr>
            <p:cNvPr id="74" name="任意多边形: 形状 73"/>
            <p:cNvSpPr/>
            <p:nvPr/>
          </p:nvSpPr>
          <p:spPr>
            <a:xfrm>
              <a:off x="2045647" y="2767624"/>
              <a:ext cx="145142" cy="88052"/>
            </a:xfrm>
            <a:custGeom>
              <a:avLst/>
              <a:gdLst>
                <a:gd name="connsiteX0" fmla="*/ 2818 w 145142"/>
                <a:gd name="connsiteY0" fmla="*/ 88052 h 88052"/>
                <a:gd name="connsiteX1" fmla="*/ 145143 w 145142"/>
                <a:gd name="connsiteY1" fmla="*/ 14182 h 88052"/>
                <a:gd name="connsiteX2" fmla="*/ 129932 w 145142"/>
                <a:gd name="connsiteY2" fmla="*/ 0 h 88052"/>
                <a:gd name="connsiteX3" fmla="*/ 0 w 145142"/>
                <a:gd name="connsiteY3" fmla="*/ 67456 h 88052"/>
              </a:gdLst>
              <a:ahLst/>
              <a:cxnLst>
                <a:cxn ang="0">
                  <a:pos x="connsiteX0" y="connsiteY0"/>
                </a:cxn>
                <a:cxn ang="0">
                  <a:pos x="connsiteX1" y="connsiteY1"/>
                </a:cxn>
                <a:cxn ang="0">
                  <a:pos x="connsiteX2" y="connsiteY2"/>
                </a:cxn>
                <a:cxn ang="0">
                  <a:pos x="connsiteX3" y="connsiteY3"/>
                </a:cxn>
              </a:cxnLst>
              <a:rect l="l" t="t" r="r" b="b"/>
              <a:pathLst>
                <a:path w="145142" h="88052">
                  <a:moveTo>
                    <a:pt x="2818" y="88052"/>
                  </a:moveTo>
                  <a:cubicBezTo>
                    <a:pt x="57080" y="80650"/>
                    <a:pt x="107630" y="54418"/>
                    <a:pt x="145143" y="14182"/>
                  </a:cubicBezTo>
                  <a:lnTo>
                    <a:pt x="129932" y="0"/>
                  </a:lnTo>
                  <a:cubicBezTo>
                    <a:pt x="95674" y="36743"/>
                    <a:pt x="49531" y="60698"/>
                    <a:pt x="0" y="67456"/>
                  </a:cubicBezTo>
                  <a:close/>
                </a:path>
              </a:pathLst>
            </a:custGeom>
            <a:grpFill/>
            <a:ln w="10269" cap="flat">
              <a:noFill/>
              <a:prstDash val="solid"/>
              <a:miter/>
            </a:ln>
          </p:spPr>
          <p:txBody>
            <a:bodyPr rtlCol="0" anchor="ctr">
              <a:noAutofit/>
            </a:bodyPr>
            <a:lstStyle/>
            <a:p>
              <a:endParaRPr lang="zh-CN" altLang="en-US">
                <a:noFill/>
              </a:endParaRPr>
            </a:p>
          </p:txBody>
        </p:sp>
        <p:sp>
          <p:nvSpPr>
            <p:cNvPr id="75" name="任意多边形: 形状 74"/>
            <p:cNvSpPr/>
            <p:nvPr/>
          </p:nvSpPr>
          <p:spPr>
            <a:xfrm>
              <a:off x="2192026" y="2727917"/>
              <a:ext cx="30972" cy="32158"/>
            </a:xfrm>
            <a:custGeom>
              <a:avLst/>
              <a:gdLst>
                <a:gd name="connsiteX0" fmla="*/ 30973 w 30972"/>
                <a:gd name="connsiteY0" fmla="*/ 10397 h 32158"/>
                <a:gd name="connsiteX1" fmla="*/ 12976 w 30972"/>
                <a:gd name="connsiteY1" fmla="*/ 0 h 32158"/>
                <a:gd name="connsiteX2" fmla="*/ 0 w 30972"/>
                <a:gd name="connsiteY2" fmla="*/ 19858 h 32158"/>
                <a:gd name="connsiteX3" fmla="*/ 16770 w 30972"/>
                <a:gd name="connsiteY3" fmla="*/ 32158 h 32158"/>
                <a:gd name="connsiteX4" fmla="*/ 30973 w 30972"/>
                <a:gd name="connsiteY4" fmla="*/ 10397 h 3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2" h="32158">
                  <a:moveTo>
                    <a:pt x="30973" y="10397"/>
                  </a:moveTo>
                  <a:lnTo>
                    <a:pt x="12976" y="0"/>
                  </a:lnTo>
                  <a:cubicBezTo>
                    <a:pt x="9045" y="6800"/>
                    <a:pt x="4679" y="13475"/>
                    <a:pt x="0" y="19858"/>
                  </a:cubicBezTo>
                  <a:lnTo>
                    <a:pt x="16770" y="32158"/>
                  </a:lnTo>
                  <a:cubicBezTo>
                    <a:pt x="21896" y="25161"/>
                    <a:pt x="26668" y="17852"/>
                    <a:pt x="30973" y="10397"/>
                  </a:cubicBezTo>
                  <a:close/>
                </a:path>
              </a:pathLst>
            </a:custGeom>
            <a:grpFill/>
            <a:ln w="10269" cap="flat">
              <a:noFill/>
              <a:prstDash val="solid"/>
              <a:miter/>
            </a:ln>
          </p:spPr>
          <p:txBody>
            <a:bodyPr rtlCol="0" anchor="ctr">
              <a:noAutofit/>
            </a:bodyPr>
            <a:lstStyle/>
            <a:p>
              <a:endParaRPr lang="zh-CN" altLang="en-US">
                <a:noFill/>
              </a:endParaRPr>
            </a:p>
          </p:txBody>
        </p:sp>
      </p:grpSp>
      <p:sp>
        <p:nvSpPr>
          <p:cNvPr id="77" name="iṩḻïḍe"/>
          <p:cNvSpPr txBox="1"/>
          <p:nvPr/>
        </p:nvSpPr>
        <p:spPr>
          <a:xfrm>
            <a:off x="2648743" y="4219324"/>
            <a:ext cx="4069723" cy="1045223"/>
          </a:xfrm>
          <a:prstGeom prst="rect">
            <a:avLst/>
          </a:prstGeom>
          <a:noFill/>
          <a:ln>
            <a:noFill/>
          </a:ln>
        </p:spPr>
        <p:txBody>
          <a:bodyPr wrap="square" lIns="0" tIns="0" rIns="0" bIns="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30000"/>
              </a:lnSpc>
            </a:pPr>
            <a:r>
              <a:rPr lang="zh-CN" altLang="en-US" dirty="0">
                <a:latin typeface="+mn-ea"/>
              </a:rPr>
              <a:t>企业简介是指通过文字和图片资料向社会公众介绍企业基本情况和经营战略的文案。</a:t>
            </a:r>
          </a:p>
        </p:txBody>
      </p:sp>
      <p:pic>
        <p:nvPicPr>
          <p:cNvPr id="78" name="图片 77"/>
          <p:cNvPicPr>
            <a:picLocks noChangeAspect="1"/>
          </p:cNvPicPr>
          <p:nvPr/>
        </p:nvPicPr>
        <p:blipFill>
          <a:blip r:embed="rId5">
            <a:duotone>
              <a:schemeClr val="accent1">
                <a:shade val="45000"/>
                <a:satMod val="135000"/>
              </a:schemeClr>
              <a:prstClr val="white"/>
            </a:duotone>
          </a:blip>
          <a:stretch>
            <a:fillRect/>
          </a:stretch>
        </p:blipFill>
        <p:spPr>
          <a:xfrm rot="21427278">
            <a:off x="3227580" y="5046831"/>
            <a:ext cx="1767892" cy="1767892"/>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12.xml><?xml version="1.0" encoding="utf-8"?>
<p:tagLst xmlns:a="http://schemas.openxmlformats.org/drawingml/2006/main" xmlns:r="http://schemas.openxmlformats.org/officeDocument/2006/relationships" xmlns:p="http://schemas.openxmlformats.org/presentationml/2006/main">
  <p:tag name="PA" val="v4.1.3"/>
</p:tagLst>
</file>

<file path=ppt/tags/tag13.xml><?xml version="1.0" encoding="utf-8"?>
<p:tagLst xmlns:a="http://schemas.openxmlformats.org/drawingml/2006/main" xmlns:r="http://schemas.openxmlformats.org/officeDocument/2006/relationships" xmlns:p="http://schemas.openxmlformats.org/presentationml/2006/main">
  <p:tag name="PA" val="v5.2.11"/>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PA" val="v4.1.3"/>
</p:tagLst>
</file>

<file path=ppt/tags/tag18.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20.xml><?xml version="1.0" encoding="utf-8"?>
<p:tagLst xmlns:a="http://schemas.openxmlformats.org/drawingml/2006/main" xmlns:r="http://schemas.openxmlformats.org/officeDocument/2006/relationships" xmlns:p="http://schemas.openxmlformats.org/presentationml/2006/main">
  <p:tag name="PA" val="v5.2.11"/>
</p:tagLst>
</file>

<file path=ppt/tags/tag21.xml><?xml version="1.0" encoding="utf-8"?>
<p:tagLst xmlns:a="http://schemas.openxmlformats.org/drawingml/2006/main" xmlns:r="http://schemas.openxmlformats.org/officeDocument/2006/relationships" xmlns:p="http://schemas.openxmlformats.org/presentationml/2006/main">
  <p:tag name="PA" val="v5.2.9"/>
</p:tagLst>
</file>

<file path=ppt/tags/tag22.xml><?xml version="1.0" encoding="utf-8"?>
<p:tagLst xmlns:a="http://schemas.openxmlformats.org/drawingml/2006/main" xmlns:r="http://schemas.openxmlformats.org/officeDocument/2006/relationships" xmlns:p="http://schemas.openxmlformats.org/presentationml/2006/main">
  <p:tag name="PA" val="v5.2.9"/>
</p:tagLst>
</file>

<file path=ppt/tags/tag23.xml><?xml version="1.0" encoding="utf-8"?>
<p:tagLst xmlns:a="http://schemas.openxmlformats.org/drawingml/2006/main" xmlns:r="http://schemas.openxmlformats.org/officeDocument/2006/relationships" xmlns:p="http://schemas.openxmlformats.org/presentationml/2006/main">
  <p:tag name="PA" val="v5.2.9"/>
</p:tagLst>
</file>

<file path=ppt/tags/tag24.xml><?xml version="1.0" encoding="utf-8"?>
<p:tagLst xmlns:a="http://schemas.openxmlformats.org/drawingml/2006/main" xmlns:r="http://schemas.openxmlformats.org/officeDocument/2006/relationships" xmlns:p="http://schemas.openxmlformats.org/presentationml/2006/main">
  <p:tag name="PA" val="v5.2.9"/>
</p:tagLst>
</file>

<file path=ppt/tags/tag25.xml><?xml version="1.0" encoding="utf-8"?>
<p:tagLst xmlns:a="http://schemas.openxmlformats.org/drawingml/2006/main" xmlns:r="http://schemas.openxmlformats.org/officeDocument/2006/relationships" xmlns:p="http://schemas.openxmlformats.org/presentationml/2006/main">
  <p:tag name="PA" val="v5.2.9"/>
</p:tagLst>
</file>

<file path=ppt/tags/tag26.xml><?xml version="1.0" encoding="utf-8"?>
<p:tagLst xmlns:a="http://schemas.openxmlformats.org/drawingml/2006/main" xmlns:r="http://schemas.openxmlformats.org/officeDocument/2006/relationships" xmlns:p="http://schemas.openxmlformats.org/presentationml/2006/main">
  <p:tag name="PA" val="v5.2.11"/>
</p:tagLst>
</file>

<file path=ppt/tags/tag27.xml><?xml version="1.0" encoding="utf-8"?>
<p:tagLst xmlns:a="http://schemas.openxmlformats.org/drawingml/2006/main" xmlns:r="http://schemas.openxmlformats.org/officeDocument/2006/relationships" xmlns:p="http://schemas.openxmlformats.org/presentationml/2006/main">
  <p:tag name="PA" val="v4.1.3"/>
</p:tagLst>
</file>

<file path=ppt/tags/tag28.xml><?xml version="1.0" encoding="utf-8"?>
<p:tagLst xmlns:a="http://schemas.openxmlformats.org/drawingml/2006/main" xmlns:r="http://schemas.openxmlformats.org/officeDocument/2006/relationships" xmlns:p="http://schemas.openxmlformats.org/presentationml/2006/main">
  <p:tag name="PA" val="v4.1.3"/>
</p:tagLst>
</file>

<file path=ppt/tags/tag29.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ags/tag30.xml><?xml version="1.0" encoding="utf-8"?>
<p:tagLst xmlns:a="http://schemas.openxmlformats.org/drawingml/2006/main" xmlns:r="http://schemas.openxmlformats.org/officeDocument/2006/relationships" xmlns:p="http://schemas.openxmlformats.org/presentationml/2006/main">
  <p:tag name="PA" val="v4.1.3"/>
</p:tagLst>
</file>

<file path=ppt/tags/tag31.xml><?xml version="1.0" encoding="utf-8"?>
<p:tagLst xmlns:a="http://schemas.openxmlformats.org/drawingml/2006/main" xmlns:r="http://schemas.openxmlformats.org/officeDocument/2006/relationships" xmlns:p="http://schemas.openxmlformats.org/presentationml/2006/main">
  <p:tag name="PA" val="v4.1.3"/>
</p:tagLst>
</file>

<file path=ppt/tags/tag32.xml><?xml version="1.0" encoding="utf-8"?>
<p:tagLst xmlns:a="http://schemas.openxmlformats.org/drawingml/2006/main" xmlns:r="http://schemas.openxmlformats.org/officeDocument/2006/relationships" xmlns:p="http://schemas.openxmlformats.org/presentationml/2006/main">
  <p:tag name="PA" val="v4.1.3"/>
</p:tagLst>
</file>

<file path=ppt/tags/tag33.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PA" val="v4.1.3"/>
</p:tagLst>
</file>

<file path=ppt/tags/tag5.xml><?xml version="1.0" encoding="utf-8"?>
<p:tagLst xmlns:a="http://schemas.openxmlformats.org/drawingml/2006/main" xmlns:r="http://schemas.openxmlformats.org/officeDocument/2006/relationships" xmlns:p="http://schemas.openxmlformats.org/presentationml/2006/main">
  <p:tag name="PA" val="v4.1.3"/>
</p:tagLst>
</file>

<file path=ppt/tags/tag6.xml><?xml version="1.0" encoding="utf-8"?>
<p:tagLst xmlns:a="http://schemas.openxmlformats.org/drawingml/2006/main" xmlns:r="http://schemas.openxmlformats.org/officeDocument/2006/relationships" xmlns:p="http://schemas.openxmlformats.org/presentationml/2006/main">
  <p:tag name="PA" val="v4.1.3"/>
</p:tagLst>
</file>

<file path=ppt/tags/tag7.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PA" val="v4.1.3"/>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F58932"/>
      </a:accent1>
      <a:accent2>
        <a:srgbClr val="F9AD60"/>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1323</Words>
  <Application>Microsoft Office PowerPoint</Application>
  <PresentationFormat>宽屏</PresentationFormat>
  <Paragraphs>225</Paragraphs>
  <Slides>25</Slides>
  <Notes>24</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25</vt:i4>
      </vt:variant>
    </vt:vector>
  </HeadingPairs>
  <TitlesOfParts>
    <vt:vector size="28" baseType="lpstr">
      <vt:lpstr>Arial</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秋雨</dc:creator>
  <cp:lastModifiedBy>秦 磊</cp:lastModifiedBy>
  <cp:revision>542</cp:revision>
  <dcterms:created xsi:type="dcterms:W3CDTF">2020-03-30T00:59:00Z</dcterms:created>
  <dcterms:modified xsi:type="dcterms:W3CDTF">2022-02-28T11:34:10Z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1A0F6CD347D34632BE433DE80B643F1C</vt:lpwstr>
  </property>
</Properties>
</file>