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27" r:id="rId3"/>
    <p:sldId id="328" r:id="rId4"/>
    <p:sldId id="329" r:id="rId5"/>
    <p:sldId id="330" r:id="rId6"/>
    <p:sldId id="332" r:id="rId7"/>
    <p:sldId id="333" r:id="rId8"/>
    <p:sldId id="323" r:id="rId9"/>
    <p:sldId id="324" r:id="rId10"/>
    <p:sldId id="325" r:id="rId11"/>
    <p:sldId id="317" r:id="rId12"/>
    <p:sldId id="321" r:id="rId13"/>
    <p:sldId id="336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汇总" id="{6D495A38-9F1F-41D9-B822-C39FEBCD6E32}">
          <p14:sldIdLst>
            <p14:sldId id="322"/>
            <p14:sldId id="327"/>
            <p14:sldId id="328"/>
            <p14:sldId id="329"/>
            <p14:sldId id="330"/>
            <p14:sldId id="332"/>
            <p14:sldId id="333"/>
            <p14:sldId id="323"/>
            <p14:sldId id="324"/>
            <p14:sldId id="325"/>
            <p14:sldId id="317"/>
            <p14:sldId id="321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EF0"/>
    <a:srgbClr val="5D95F3"/>
    <a:srgbClr val="D1AD81"/>
    <a:srgbClr val="F2E3D2"/>
    <a:srgbClr val="F5E4D0"/>
    <a:srgbClr val="E7E6E4"/>
    <a:srgbClr val="F6E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48" y="1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2660631863243E-2"/>
          <c:y val="0"/>
          <c:w val="0.95448276396106613"/>
          <c:h val="0.84361979564241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金额（亿元）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635000" dist="127000" dir="2700000" algn="tl" rotWithShape="0">
                <a:schemeClr val="tx1">
                  <a:alpha val="40000"/>
                </a:schemeClr>
              </a:outerShdw>
            </a:effectLst>
          </c:spPr>
          <c:invertIfNegative val="0"/>
          <c:pictureOptions>
            <c:pictureFormat val="stretch"/>
          </c:pictureOptions>
          <c:dLbls>
            <c:dLbl>
              <c:idx val="5"/>
              <c:layout>
                <c:manualLayout>
                  <c:x val="-2.7615841342159615E-4"/>
                  <c:y val="-2.05445477985283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87115196927915E-2"/>
                      <c:h val="6.6834083162145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9F-455C-B500-0883D75F9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678</c:v>
                </c:pt>
                <c:pt idx="1">
                  <c:v>465</c:v>
                </c:pt>
                <c:pt idx="2">
                  <c:v>763</c:v>
                </c:pt>
                <c:pt idx="3">
                  <c:v>567</c:v>
                </c:pt>
                <c:pt idx="4">
                  <c:v>435</c:v>
                </c:pt>
                <c:pt idx="5">
                  <c:v>786</c:v>
                </c:pt>
                <c:pt idx="6">
                  <c:v>453</c:v>
                </c:pt>
                <c:pt idx="7">
                  <c:v>675</c:v>
                </c:pt>
                <c:pt idx="8">
                  <c:v>435</c:v>
                </c:pt>
                <c:pt idx="9">
                  <c:v>213</c:v>
                </c:pt>
                <c:pt idx="10">
                  <c:v>324</c:v>
                </c:pt>
                <c:pt idx="11">
                  <c:v>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F-455C-B500-0883D75F9F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27"/>
        <c:axId val="527714096"/>
        <c:axId val="527715736"/>
      </c:barChart>
      <c:catAx>
        <c:axId val="527714096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27715736"/>
        <c:crosses val="autoZero"/>
        <c:auto val="1"/>
        <c:lblAlgn val="ctr"/>
        <c:lblOffset val="100"/>
        <c:noMultiLvlLbl val="0"/>
      </c:catAx>
      <c:valAx>
        <c:axId val="527715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771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D420-CB96-431D-BF15-C7463D2FE06C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95E5-D0D7-4D03-AF54-915C8D1C6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5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0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6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2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33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A2E-A4EE-400C-87EC-BD2C5A44FD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4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3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5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E4A2E-A4EE-400C-87EC-BD2C5A44FD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8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8CA7-A821-4A58-8C4C-66B3CC31D64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4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95E5-D0D7-4D03-AF54-915C8D1C69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4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FA0A69E-24A1-45BE-8ED0-0A32A0B060D2}"/>
              </a:ext>
            </a:extLst>
          </p:cNvPr>
          <p:cNvGrpSpPr/>
          <p:nvPr userDrawn="1"/>
        </p:nvGrpSpPr>
        <p:grpSpPr>
          <a:xfrm>
            <a:off x="-41290" y="0"/>
            <a:ext cx="12274581" cy="6925341"/>
            <a:chOff x="-1492084" y="-2944792"/>
            <a:chExt cx="12274581" cy="692534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D28C41-1AE5-442D-A223-0A6891B2F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0794" y="-2910512"/>
              <a:ext cx="12192000" cy="6856781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8359B4B-0F38-4D05-BF05-CD3B4319230C}"/>
                </a:ext>
              </a:extLst>
            </p:cNvPr>
            <p:cNvSpPr/>
            <p:nvPr/>
          </p:nvSpPr>
          <p:spPr>
            <a:xfrm>
              <a:off x="-1492084" y="-2944792"/>
              <a:ext cx="12274581" cy="6925341"/>
            </a:xfrm>
            <a:prstGeom prst="rect">
              <a:avLst/>
            </a:prstGeom>
            <a:gradFill flip="none" rotWithShape="1">
              <a:gsLst>
                <a:gs pos="0">
                  <a:srgbClr val="100D0E"/>
                </a:gs>
                <a:gs pos="14000">
                  <a:srgbClr val="100D0E">
                    <a:alpha val="94000"/>
                  </a:srgbClr>
                </a:gs>
                <a:gs pos="100000">
                  <a:srgbClr val="100D0E">
                    <a:alpha val="9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71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3940F2B-7E5B-4735-B35D-7015A98201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1616">
                  <a:alpha val="95000"/>
                </a:srgbClr>
              </a:gs>
              <a:gs pos="100000">
                <a:srgbClr val="0B0C0C">
                  <a:alpha val="8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32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712042-CC90-43B0-B676-2C6DBC4F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E7F1-752D-4719-AA9F-9A549D2C533D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BA4EF1-AC54-4926-83B2-2E79E75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492B9-2F1A-467A-98B5-18450CE5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E45D-CB10-457E-B3A1-CC7B996CD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25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0F08CB-D70B-4F8B-A588-7C4A5EF7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B5AA0F-56F0-4F3E-8D77-4C70F848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C9CE5A-3460-4351-9AFA-4A790D135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E7F1-752D-4719-AA9F-9A549D2C533D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9C5EA-4A5E-4E04-A967-DB7F1576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6EB4A-48DC-488E-B8B9-A80DE6321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E45D-CB10-457E-B3A1-CC7B996CDD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7.wdp"/><Relationship Id="rId3" Type="http://schemas.openxmlformats.org/officeDocument/2006/relationships/image" Target="../media/image38.jpeg"/><Relationship Id="rId7" Type="http://schemas.openxmlformats.org/officeDocument/2006/relationships/image" Target="../media/image6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5905C9F0-FC31-43DF-988E-D01B8C396B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9" y="0"/>
            <a:ext cx="12243038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468844D-6296-4C82-8F77-B1DDAA93C6CE}"/>
              </a:ext>
            </a:extLst>
          </p:cNvPr>
          <p:cNvSpPr/>
          <p:nvPr/>
        </p:nvSpPr>
        <p:spPr>
          <a:xfrm>
            <a:off x="-25519" y="1"/>
            <a:ext cx="12243038" cy="6840204"/>
          </a:xfrm>
          <a:prstGeom prst="rect">
            <a:avLst/>
          </a:pr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F1D42E30-4977-4F71-9FAC-12B93431D6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1" t="28064" r="1461" b="342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C91DD3FE-03FA-4A73-820A-369CE1948F4A}"/>
              </a:ext>
            </a:extLst>
          </p:cNvPr>
          <p:cNvGrpSpPr/>
          <p:nvPr/>
        </p:nvGrpSpPr>
        <p:grpSpPr>
          <a:xfrm>
            <a:off x="2082794" y="1295447"/>
            <a:ext cx="8101414" cy="2372067"/>
            <a:chOff x="2197094" y="1124109"/>
            <a:chExt cx="8101414" cy="2372067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6A4D810-30A9-4083-B44B-9E31DEF8EDAD}"/>
                </a:ext>
              </a:extLst>
            </p:cNvPr>
            <p:cNvSpPr txBox="1"/>
            <p:nvPr/>
          </p:nvSpPr>
          <p:spPr>
            <a:xfrm>
              <a:off x="2197094" y="1124109"/>
              <a:ext cx="1954381" cy="22159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  <a:sp3d extrusionH="57150">
                <a:bevelT w="38100" h="38100" prst="relaxedInset"/>
              </a:sp3d>
            </a:bodyPr>
            <a:lstStyle/>
            <a:p>
              <a:r>
                <a:rPr lang="zh-CN" altLang="en-US" sz="13800" dirty="0">
                  <a:gradFill>
                    <a:gsLst>
                      <a:gs pos="0">
                        <a:srgbClr val="E7CF9D"/>
                      </a:gs>
                      <a:gs pos="100000">
                        <a:srgbClr val="C4965F"/>
                      </a:gs>
                    </a:gsLst>
                    <a:lin ang="5400000" scaled="1"/>
                  </a:gradFill>
                  <a:effectLst>
                    <a:outerShdw blurRad="50800" dist="63500" dir="5400000" algn="t" rotWithShape="0">
                      <a:prstClr val="black">
                        <a:alpha val="47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商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94623EE-F232-4CD3-8FAB-A32C09EE699E}"/>
                </a:ext>
              </a:extLst>
            </p:cNvPr>
            <p:cNvSpPr txBox="1"/>
            <p:nvPr/>
          </p:nvSpPr>
          <p:spPr>
            <a:xfrm>
              <a:off x="3850854" y="1634128"/>
              <a:ext cx="1659429" cy="18620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  <a:sp3d extrusionH="57150">
                <a:bevelT w="38100" h="38100" prst="relaxedInset"/>
              </a:sp3d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E7CF9D"/>
                      </a:gs>
                      <a:gs pos="100000">
                        <a:srgbClr val="C4965F"/>
                      </a:gs>
                    </a:gsLst>
                    <a:lin ang="5400000" scaled="1"/>
                  </a:gradFill>
                  <a:effectLst>
                    <a:outerShdw blurRad="50800" dist="63500" dir="5400000" algn="t" rotWithShape="0">
                      <a:prstClr val="black">
                        <a:alpha val="47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业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F6B5BB8-0CEB-4175-B4A5-EBF2391A5409}"/>
                </a:ext>
              </a:extLst>
            </p:cNvPr>
            <p:cNvSpPr txBox="1"/>
            <p:nvPr/>
          </p:nvSpPr>
          <p:spPr>
            <a:xfrm>
              <a:off x="5193492" y="1126504"/>
              <a:ext cx="1954381" cy="22159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  <a:sp3d extrusionH="57150">
                <a:bevelT w="38100" h="38100" prst="relaxedInset"/>
              </a:sp3d>
            </a:bodyPr>
            <a:lstStyle/>
            <a:p>
              <a:r>
                <a:rPr lang="zh-CN" altLang="en-US" sz="13800" dirty="0">
                  <a:gradFill>
                    <a:gsLst>
                      <a:gs pos="0">
                        <a:srgbClr val="E7CF9D"/>
                      </a:gs>
                      <a:gs pos="100000">
                        <a:srgbClr val="C4965F"/>
                      </a:gs>
                    </a:gsLst>
                    <a:lin ang="5400000" scaled="1"/>
                  </a:gradFill>
                  <a:effectLst>
                    <a:outerShdw blurRad="50800" dist="63500" dir="5400000" algn="t" rotWithShape="0">
                      <a:prstClr val="black">
                        <a:alpha val="47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计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0BE791A-7DE9-4541-8E1F-6D16D342C7E0}"/>
                </a:ext>
              </a:extLst>
            </p:cNvPr>
            <p:cNvSpPr txBox="1"/>
            <p:nvPr/>
          </p:nvSpPr>
          <p:spPr>
            <a:xfrm>
              <a:off x="6898366" y="1624102"/>
              <a:ext cx="1659429" cy="18620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  <a:sp3d extrusionH="57150">
                <a:bevelT w="38100" h="38100" prst="relaxedInset"/>
              </a:sp3d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E7CF9D"/>
                      </a:gs>
                      <a:gs pos="100000">
                        <a:srgbClr val="C4965F"/>
                      </a:gs>
                    </a:gsLst>
                    <a:lin ang="5400000" scaled="1"/>
                  </a:gradFill>
                  <a:effectLst>
                    <a:outerShdw blurRad="50800" dist="63500" dir="5400000" algn="t" rotWithShape="0">
                      <a:prstClr val="black">
                        <a:alpha val="47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划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8B016F1-95DF-4B2A-93C3-C41932FFF776}"/>
                </a:ext>
              </a:extLst>
            </p:cNvPr>
            <p:cNvSpPr txBox="1"/>
            <p:nvPr/>
          </p:nvSpPr>
          <p:spPr>
            <a:xfrm>
              <a:off x="8344127" y="1221992"/>
              <a:ext cx="1954381" cy="22159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none" rtlCol="0">
              <a:spAutoFit/>
              <a:sp3d extrusionH="57150">
                <a:bevelT w="38100" h="38100" prst="relaxedInset"/>
              </a:sp3d>
            </a:bodyPr>
            <a:lstStyle/>
            <a:p>
              <a:r>
                <a:rPr lang="zh-CN" altLang="en-US" sz="13800" dirty="0">
                  <a:gradFill>
                    <a:gsLst>
                      <a:gs pos="0">
                        <a:srgbClr val="E7CF9D"/>
                      </a:gs>
                      <a:gs pos="100000">
                        <a:srgbClr val="C4965F"/>
                      </a:gs>
                    </a:gsLst>
                    <a:lin ang="5400000" scaled="1"/>
                  </a:gradFill>
                  <a:effectLst>
                    <a:outerShdw blurRad="50800" dist="63500" dir="5400000" algn="t" rotWithShape="0">
                      <a:prstClr val="black">
                        <a:alpha val="47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书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9B1C4E49-BE79-4348-967D-48B6CEA23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C496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2146" y="2272087"/>
            <a:ext cx="2665850" cy="293540"/>
          </a:xfrm>
          <a:prstGeom prst="rect">
            <a:avLst/>
          </a:prstGeom>
          <a:scene3d>
            <a:camera prst="perspectiveRight">
              <a:rot lat="0" lon="19799998" rev="0"/>
            </a:camera>
            <a:lightRig rig="threePt" dir="t"/>
          </a:scene3d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C28C65-B857-4826-86B5-7E295CB25A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C496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2" y="3104642"/>
            <a:ext cx="2069282" cy="293540"/>
          </a:xfrm>
          <a:prstGeom prst="rect">
            <a:avLst/>
          </a:prstGeom>
          <a:scene3d>
            <a:camera prst="perspectiveRight">
              <a:rot lat="0" lon="19799998" rev="0"/>
            </a:camera>
            <a:lightRig rig="threePt" dir="t"/>
          </a:scene3d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32F108E-630A-46DC-9B62-535FE40984CA}"/>
              </a:ext>
            </a:extLst>
          </p:cNvPr>
          <p:cNvSpPr/>
          <p:nvPr/>
        </p:nvSpPr>
        <p:spPr>
          <a:xfrm>
            <a:off x="6996075" y="1571172"/>
            <a:ext cx="1490245" cy="282730"/>
          </a:xfrm>
          <a:prstGeom prst="rect">
            <a:avLst/>
          </a:prstGeom>
          <a:noFill/>
          <a:ln>
            <a:gradFill flip="none" rotWithShape="1">
              <a:gsLst>
                <a:gs pos="50000">
                  <a:schemeClr val="accent1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4056C81-D115-4C31-B4AE-5BF5E3B8574C}"/>
              </a:ext>
            </a:extLst>
          </p:cNvPr>
          <p:cNvSpPr txBox="1"/>
          <p:nvPr/>
        </p:nvSpPr>
        <p:spPr>
          <a:xfrm>
            <a:off x="6790713" y="1514907"/>
            <a:ext cx="195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Business Plan 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A617B8-FCFB-4C9F-8A00-91D9323400A4}"/>
              </a:ext>
            </a:extLst>
          </p:cNvPr>
          <p:cNvGrpSpPr/>
          <p:nvPr/>
        </p:nvGrpSpPr>
        <p:grpSpPr>
          <a:xfrm flipH="1" flipV="1">
            <a:off x="-5319429" y="2815312"/>
            <a:ext cx="22830858" cy="5609604"/>
            <a:chOff x="-3099443" y="3651992"/>
            <a:chExt cx="15696715" cy="4813466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B7591E5-BC8B-4A8B-B7EE-AF6BCF223DBD}"/>
                </a:ext>
              </a:extLst>
            </p:cNvPr>
            <p:cNvSpPr/>
            <p:nvPr/>
          </p:nvSpPr>
          <p:spPr>
            <a:xfrm>
              <a:off x="-3099443" y="3651992"/>
              <a:ext cx="15696714" cy="4753314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8EDBD19-183E-4417-B961-917362F5BD8F}"/>
                </a:ext>
              </a:extLst>
            </p:cNvPr>
            <p:cNvSpPr/>
            <p:nvPr/>
          </p:nvSpPr>
          <p:spPr>
            <a:xfrm>
              <a:off x="-3099443" y="3865862"/>
              <a:ext cx="15696715" cy="4544913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5FBA358-F3F0-4E04-8815-8588C6068EC4}"/>
                </a:ext>
              </a:extLst>
            </p:cNvPr>
            <p:cNvSpPr/>
            <p:nvPr/>
          </p:nvSpPr>
          <p:spPr>
            <a:xfrm>
              <a:off x="-3099443" y="4079732"/>
              <a:ext cx="15696715" cy="4336511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4BF4E45-C46C-472A-82EF-64C1BF734817}"/>
                </a:ext>
              </a:extLst>
            </p:cNvPr>
            <p:cNvSpPr/>
            <p:nvPr/>
          </p:nvSpPr>
          <p:spPr>
            <a:xfrm>
              <a:off x="-3099443" y="4293601"/>
              <a:ext cx="15696715" cy="4128110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6EB3D42-C94A-44EA-A662-8E5D9528B1C6}"/>
                </a:ext>
              </a:extLst>
            </p:cNvPr>
            <p:cNvSpPr/>
            <p:nvPr/>
          </p:nvSpPr>
          <p:spPr>
            <a:xfrm>
              <a:off x="-3099443" y="4507471"/>
              <a:ext cx="15696715" cy="3919708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0BD6E59-D33C-454D-9F28-979F13149B71}"/>
                </a:ext>
              </a:extLst>
            </p:cNvPr>
            <p:cNvSpPr/>
            <p:nvPr/>
          </p:nvSpPr>
          <p:spPr>
            <a:xfrm>
              <a:off x="-3099443" y="4721341"/>
              <a:ext cx="15696715" cy="3711307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BFC38D7-5328-4F62-9906-589A9556B95B}"/>
                </a:ext>
              </a:extLst>
            </p:cNvPr>
            <p:cNvSpPr/>
            <p:nvPr/>
          </p:nvSpPr>
          <p:spPr>
            <a:xfrm>
              <a:off x="-3099443" y="4935211"/>
              <a:ext cx="15696715" cy="3502905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38F2434-38FE-4A95-AE7D-12A09CDD0061}"/>
                </a:ext>
              </a:extLst>
            </p:cNvPr>
            <p:cNvSpPr/>
            <p:nvPr/>
          </p:nvSpPr>
          <p:spPr>
            <a:xfrm>
              <a:off x="-3099443" y="5149081"/>
              <a:ext cx="15696715" cy="3294504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F1FE1836-373E-47E1-B9DD-308C6C645CA3}"/>
                </a:ext>
              </a:extLst>
            </p:cNvPr>
            <p:cNvSpPr/>
            <p:nvPr/>
          </p:nvSpPr>
          <p:spPr>
            <a:xfrm>
              <a:off x="-3099443" y="5362951"/>
              <a:ext cx="15696715" cy="3086103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6B81CA1-2D7C-4945-8FD1-61779E4B32F2}"/>
                </a:ext>
              </a:extLst>
            </p:cNvPr>
            <p:cNvSpPr/>
            <p:nvPr/>
          </p:nvSpPr>
          <p:spPr>
            <a:xfrm>
              <a:off x="-3099443" y="5576820"/>
              <a:ext cx="15696715" cy="2877701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EABFED-D545-4F61-8AA1-B635203BB855}"/>
                </a:ext>
              </a:extLst>
            </p:cNvPr>
            <p:cNvSpPr/>
            <p:nvPr/>
          </p:nvSpPr>
          <p:spPr>
            <a:xfrm>
              <a:off x="-3099443" y="5790690"/>
              <a:ext cx="15696715" cy="2669299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C9B0DEC-A4AB-43DE-81D6-498948C9FEA6}"/>
                </a:ext>
              </a:extLst>
            </p:cNvPr>
            <p:cNvSpPr/>
            <p:nvPr/>
          </p:nvSpPr>
          <p:spPr>
            <a:xfrm>
              <a:off x="-3099443" y="6004560"/>
              <a:ext cx="15696714" cy="2460898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627F9CB-5AC7-42F4-A519-D7C3CB494947}"/>
              </a:ext>
            </a:extLst>
          </p:cNvPr>
          <p:cNvSpPr txBox="1"/>
          <p:nvPr/>
        </p:nvSpPr>
        <p:spPr>
          <a:xfrm>
            <a:off x="129945" y="4586913"/>
            <a:ext cx="430887" cy="16037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注：本</a:t>
            </a:r>
            <a:r>
              <a:rPr lang="en-US" altLang="zh-CN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中选取部分素材来自于觅元素，如有侵权，告知立删。</a:t>
            </a:r>
            <a:endParaRPr lang="zh-CN" altLang="en-US" sz="800" dirty="0">
              <a:solidFill>
                <a:schemeClr val="bg1">
                  <a:lumMod val="85000"/>
                  <a:alpha val="2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57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4269"/>
          <a:stretch/>
        </p:blipFill>
        <p:spPr>
          <a:xfrm>
            <a:off x="-273212" y="-233016"/>
            <a:ext cx="12606251" cy="709101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E3188A0-D9E2-4128-8292-50817A661AE1}"/>
              </a:ext>
            </a:extLst>
          </p:cNvPr>
          <p:cNvSpPr/>
          <p:nvPr/>
        </p:nvSpPr>
        <p:spPr>
          <a:xfrm>
            <a:off x="-273212" y="-350071"/>
            <a:ext cx="12606251" cy="7208071"/>
          </a:xfrm>
          <a:prstGeom prst="rect">
            <a:avLst/>
          </a:pr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52437" y="1737638"/>
            <a:ext cx="417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chemeClr val="tx1"/>
                    </a:gs>
                    <a:gs pos="71000">
                      <a:srgbClr val="D1AD81"/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第一阶段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27036" y="2260588"/>
            <a:ext cx="3783425" cy="114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哈尔滨是我公司总部所在地，对我国其他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个分部具有直接的领导权和管辖权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哈尔滨是我公司总部所在地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1EB13ED-0F01-4980-A2FE-555918BAC655}"/>
              </a:ext>
            </a:extLst>
          </p:cNvPr>
          <p:cNvSpPr txBox="1"/>
          <p:nvPr/>
        </p:nvSpPr>
        <p:spPr>
          <a:xfrm>
            <a:off x="8874813" y="1740130"/>
            <a:ext cx="29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gradFill>
                  <a:gsLst>
                    <a:gs pos="0">
                      <a:schemeClr val="tx1"/>
                    </a:gs>
                    <a:gs pos="100000">
                      <a:srgbClr val="C4965F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pPr algn="r"/>
            <a:r>
              <a:rPr lang="zh-CN" altLang="en-US" dirty="0">
                <a:gradFill flip="none" rotWithShape="1">
                  <a:gsLst>
                    <a:gs pos="0">
                      <a:schemeClr val="tx1"/>
                    </a:gs>
                    <a:gs pos="71000">
                      <a:srgbClr val="D1AD8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第三阶段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509BCA2-A4B7-48A0-A875-521DFDF38102}"/>
              </a:ext>
            </a:extLst>
          </p:cNvPr>
          <p:cNvSpPr txBox="1"/>
          <p:nvPr/>
        </p:nvSpPr>
        <p:spPr>
          <a:xfrm>
            <a:off x="8090704" y="2263080"/>
            <a:ext cx="3679134" cy="114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沈阳是我公司总部所在地，对我国其他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个分部具有直接的领导权和管辖权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沈阳是我公司总部所在地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25E3A41-0D62-4772-98EA-9ADB4364BBB7}"/>
              </a:ext>
            </a:extLst>
          </p:cNvPr>
          <p:cNvSpPr txBox="1"/>
          <p:nvPr/>
        </p:nvSpPr>
        <p:spPr>
          <a:xfrm>
            <a:off x="452437" y="4630760"/>
            <a:ext cx="274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gradFill>
                  <a:gsLst>
                    <a:gs pos="0">
                      <a:schemeClr val="tx1"/>
                    </a:gs>
                    <a:gs pos="100000">
                      <a:srgbClr val="C4965F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0">
                      <a:schemeClr val="tx1"/>
                    </a:gs>
                    <a:gs pos="71000">
                      <a:srgbClr val="D1AD8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第二阶段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890F31C-478F-4A6C-9327-8CFFF8281F50}"/>
              </a:ext>
            </a:extLst>
          </p:cNvPr>
          <p:cNvSpPr txBox="1"/>
          <p:nvPr/>
        </p:nvSpPr>
        <p:spPr>
          <a:xfrm>
            <a:off x="427037" y="5168224"/>
            <a:ext cx="3670402" cy="114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南京是我公司总部所在地，对我国其他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个分部具有直接的领导权和管辖权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南京是我公司总部所在地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AA1C55B-C4F7-441A-9294-049A72BF77F4}"/>
              </a:ext>
            </a:extLst>
          </p:cNvPr>
          <p:cNvSpPr txBox="1"/>
          <p:nvPr/>
        </p:nvSpPr>
        <p:spPr>
          <a:xfrm>
            <a:off x="7776808" y="4668495"/>
            <a:ext cx="40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>
                <a:gradFill>
                  <a:gsLst>
                    <a:gs pos="0">
                      <a:schemeClr val="tx1"/>
                    </a:gs>
                    <a:gs pos="100000">
                      <a:srgbClr val="C4965F"/>
                    </a:gs>
                  </a:gsLst>
                  <a:lin ang="5400000" scaled="1"/>
                </a:gradFill>
                <a:latin typeface="+mj-lt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0">
                      <a:schemeClr val="tx1"/>
                    </a:gs>
                    <a:gs pos="71000">
                      <a:srgbClr val="D1AD81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第四阶段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C2A6B7C-B381-4757-96E0-DCE055CBEDB2}"/>
              </a:ext>
            </a:extLst>
          </p:cNvPr>
          <p:cNvSpPr txBox="1"/>
          <p:nvPr/>
        </p:nvSpPr>
        <p:spPr>
          <a:xfrm>
            <a:off x="8090704" y="5205959"/>
            <a:ext cx="3647352" cy="114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成都是我公司总部所在地，对我国其他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个分部具有直接的领导权和管辖权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成都是我公司总部所在地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F12283D-7A4E-427E-9ED6-A041DFEE55E0}"/>
              </a:ext>
            </a:extLst>
          </p:cNvPr>
          <p:cNvGrpSpPr/>
          <p:nvPr/>
        </p:nvGrpSpPr>
        <p:grpSpPr>
          <a:xfrm>
            <a:off x="4723810" y="2247280"/>
            <a:ext cx="2744380" cy="2744380"/>
            <a:chOff x="6642415" y="1280475"/>
            <a:chExt cx="5033648" cy="5033648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DA2DCB6-D421-4228-8FA0-3D07FBABC6B6}"/>
                </a:ext>
              </a:extLst>
            </p:cNvPr>
            <p:cNvSpPr/>
            <p:nvPr/>
          </p:nvSpPr>
          <p:spPr>
            <a:xfrm>
              <a:off x="6642415" y="1280475"/>
              <a:ext cx="5033648" cy="5033648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7CF9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23C2CA-1C4D-46C5-A695-F3A845E5590E}"/>
                </a:ext>
              </a:extLst>
            </p:cNvPr>
            <p:cNvGrpSpPr/>
            <p:nvPr/>
          </p:nvGrpSpPr>
          <p:grpSpPr>
            <a:xfrm>
              <a:off x="7215988" y="1905831"/>
              <a:ext cx="3886504" cy="3774206"/>
              <a:chOff x="908440" y="1129885"/>
              <a:chExt cx="4521149" cy="4390513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6F208503-EFB4-4C5C-ACE6-2BAF849B5D7A}"/>
                  </a:ext>
                </a:extLst>
              </p:cNvPr>
              <p:cNvSpPr/>
              <p:nvPr/>
            </p:nvSpPr>
            <p:spPr>
              <a:xfrm>
                <a:off x="1527330" y="3578534"/>
                <a:ext cx="1901696" cy="1941864"/>
              </a:xfrm>
              <a:custGeom>
                <a:avLst/>
                <a:gdLst>
                  <a:gd name="connsiteX0" fmla="*/ 676 w 1859608"/>
                  <a:gd name="connsiteY0" fmla="*/ 0 h 1898887"/>
                  <a:gd name="connsiteX1" fmla="*/ 1859608 w 1859608"/>
                  <a:gd name="connsiteY1" fmla="*/ 0 h 1898887"/>
                  <a:gd name="connsiteX2" fmla="*/ 1859608 w 1859608"/>
                  <a:gd name="connsiteY2" fmla="*/ 10123 h 1898887"/>
                  <a:gd name="connsiteX3" fmla="*/ 1859608 w 1859608"/>
                  <a:gd name="connsiteY3" fmla="*/ 1734825 h 1898887"/>
                  <a:gd name="connsiteX4" fmla="*/ 1859608 w 1859608"/>
                  <a:gd name="connsiteY4" fmla="*/ 1898887 h 1898887"/>
                  <a:gd name="connsiteX5" fmla="*/ 1693115 w 1859608"/>
                  <a:gd name="connsiteY5" fmla="*/ 1890479 h 1898887"/>
                  <a:gd name="connsiteX6" fmla="*/ 0 w 1859608"/>
                  <a:gd name="connsiteY6" fmla="*/ 14274 h 189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08" h="1898887">
                    <a:moveTo>
                      <a:pt x="676" y="0"/>
                    </a:moveTo>
                    <a:lnTo>
                      <a:pt x="1859608" y="0"/>
                    </a:lnTo>
                    <a:lnTo>
                      <a:pt x="1859608" y="10123"/>
                    </a:lnTo>
                    <a:lnTo>
                      <a:pt x="1859608" y="1734825"/>
                    </a:lnTo>
                    <a:lnTo>
                      <a:pt x="1859608" y="1898887"/>
                    </a:lnTo>
                    <a:lnTo>
                      <a:pt x="1693115" y="1890479"/>
                    </a:lnTo>
                    <a:cubicBezTo>
                      <a:pt x="742118" y="1793900"/>
                      <a:pt x="0" y="990753"/>
                      <a:pt x="0" y="14274"/>
                    </a:cubicBezTo>
                    <a:close/>
                  </a:path>
                </a:pathLst>
              </a:custGeom>
              <a:solidFill>
                <a:schemeClr val="accent1">
                  <a:alpha val="99000"/>
                </a:schemeClr>
              </a:solidFill>
              <a:ln>
                <a:noFill/>
              </a:ln>
              <a:effectLst>
                <a:outerShdw blurRad="50800" dist="63500" dir="8100000" sx="101000" sy="101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DA4DF385-23E1-4C63-88AE-E4137C4A6956}"/>
                  </a:ext>
                </a:extLst>
              </p:cNvPr>
              <p:cNvSpPr/>
              <p:nvPr/>
            </p:nvSpPr>
            <p:spPr>
              <a:xfrm rot="5400000">
                <a:off x="934510" y="1103815"/>
                <a:ext cx="2468447" cy="2520587"/>
              </a:xfrm>
              <a:custGeom>
                <a:avLst/>
                <a:gdLst>
                  <a:gd name="connsiteX0" fmla="*/ 676 w 1859608"/>
                  <a:gd name="connsiteY0" fmla="*/ 0 h 1898887"/>
                  <a:gd name="connsiteX1" fmla="*/ 1859608 w 1859608"/>
                  <a:gd name="connsiteY1" fmla="*/ 0 h 1898887"/>
                  <a:gd name="connsiteX2" fmla="*/ 1859608 w 1859608"/>
                  <a:gd name="connsiteY2" fmla="*/ 10123 h 1898887"/>
                  <a:gd name="connsiteX3" fmla="*/ 1859608 w 1859608"/>
                  <a:gd name="connsiteY3" fmla="*/ 1734825 h 1898887"/>
                  <a:gd name="connsiteX4" fmla="*/ 1859608 w 1859608"/>
                  <a:gd name="connsiteY4" fmla="*/ 1898887 h 1898887"/>
                  <a:gd name="connsiteX5" fmla="*/ 1693115 w 1859608"/>
                  <a:gd name="connsiteY5" fmla="*/ 1890479 h 1898887"/>
                  <a:gd name="connsiteX6" fmla="*/ 0 w 1859608"/>
                  <a:gd name="connsiteY6" fmla="*/ 14274 h 189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08" h="1898887">
                    <a:moveTo>
                      <a:pt x="676" y="0"/>
                    </a:moveTo>
                    <a:lnTo>
                      <a:pt x="1859608" y="0"/>
                    </a:lnTo>
                    <a:lnTo>
                      <a:pt x="1859608" y="10123"/>
                    </a:lnTo>
                    <a:lnTo>
                      <a:pt x="1859608" y="1734825"/>
                    </a:lnTo>
                    <a:lnTo>
                      <a:pt x="1859608" y="1898887"/>
                    </a:lnTo>
                    <a:lnTo>
                      <a:pt x="1693115" y="1890479"/>
                    </a:lnTo>
                    <a:cubicBezTo>
                      <a:pt x="742118" y="1793900"/>
                      <a:pt x="0" y="990753"/>
                      <a:pt x="0" y="14274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outerShdw blurRad="50800" dist="38100" dir="2700000" sx="102000" sy="102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128226F2-4687-441A-98B7-9A6E2F62CB6E}"/>
                  </a:ext>
                </a:extLst>
              </p:cNvPr>
              <p:cNvSpPr/>
              <p:nvPr/>
            </p:nvSpPr>
            <p:spPr>
              <a:xfrm flipH="1">
                <a:off x="3429025" y="3577505"/>
                <a:ext cx="1591398" cy="1625012"/>
              </a:xfrm>
              <a:custGeom>
                <a:avLst/>
                <a:gdLst>
                  <a:gd name="connsiteX0" fmla="*/ 676 w 1859608"/>
                  <a:gd name="connsiteY0" fmla="*/ 0 h 1898887"/>
                  <a:gd name="connsiteX1" fmla="*/ 1859608 w 1859608"/>
                  <a:gd name="connsiteY1" fmla="*/ 0 h 1898887"/>
                  <a:gd name="connsiteX2" fmla="*/ 1859608 w 1859608"/>
                  <a:gd name="connsiteY2" fmla="*/ 10123 h 1898887"/>
                  <a:gd name="connsiteX3" fmla="*/ 1859608 w 1859608"/>
                  <a:gd name="connsiteY3" fmla="*/ 1734825 h 1898887"/>
                  <a:gd name="connsiteX4" fmla="*/ 1859608 w 1859608"/>
                  <a:gd name="connsiteY4" fmla="*/ 1898887 h 1898887"/>
                  <a:gd name="connsiteX5" fmla="*/ 1693115 w 1859608"/>
                  <a:gd name="connsiteY5" fmla="*/ 1890479 h 1898887"/>
                  <a:gd name="connsiteX6" fmla="*/ 0 w 1859608"/>
                  <a:gd name="connsiteY6" fmla="*/ 14274 h 189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08" h="1898887">
                    <a:moveTo>
                      <a:pt x="676" y="0"/>
                    </a:moveTo>
                    <a:lnTo>
                      <a:pt x="1859608" y="0"/>
                    </a:lnTo>
                    <a:lnTo>
                      <a:pt x="1859608" y="10123"/>
                    </a:lnTo>
                    <a:lnTo>
                      <a:pt x="1859608" y="1734825"/>
                    </a:lnTo>
                    <a:lnTo>
                      <a:pt x="1859608" y="1898887"/>
                    </a:lnTo>
                    <a:lnTo>
                      <a:pt x="1693115" y="1890479"/>
                    </a:lnTo>
                    <a:cubicBezTo>
                      <a:pt x="742118" y="1793900"/>
                      <a:pt x="0" y="990753"/>
                      <a:pt x="0" y="14274"/>
                    </a:cubicBezTo>
                    <a:close/>
                  </a:path>
                </a:pathLst>
              </a:custGeom>
              <a:solidFill>
                <a:schemeClr val="accent1">
                  <a:alpha val="95000"/>
                </a:schemeClr>
              </a:solidFill>
              <a:ln>
                <a:noFill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904578E4-2C61-44DC-8F75-8F9975B3726A}"/>
                  </a:ext>
                </a:extLst>
              </p:cNvPr>
              <p:cNvSpPr/>
              <p:nvPr/>
            </p:nvSpPr>
            <p:spPr>
              <a:xfrm rot="16200000" flipH="1">
                <a:off x="3449716" y="1599071"/>
                <a:ext cx="1959182" cy="2000564"/>
              </a:xfrm>
              <a:custGeom>
                <a:avLst/>
                <a:gdLst>
                  <a:gd name="connsiteX0" fmla="*/ 676 w 1859608"/>
                  <a:gd name="connsiteY0" fmla="*/ 0 h 1898887"/>
                  <a:gd name="connsiteX1" fmla="*/ 1859608 w 1859608"/>
                  <a:gd name="connsiteY1" fmla="*/ 0 h 1898887"/>
                  <a:gd name="connsiteX2" fmla="*/ 1859608 w 1859608"/>
                  <a:gd name="connsiteY2" fmla="*/ 10123 h 1898887"/>
                  <a:gd name="connsiteX3" fmla="*/ 1859608 w 1859608"/>
                  <a:gd name="connsiteY3" fmla="*/ 1734825 h 1898887"/>
                  <a:gd name="connsiteX4" fmla="*/ 1859608 w 1859608"/>
                  <a:gd name="connsiteY4" fmla="*/ 1898887 h 1898887"/>
                  <a:gd name="connsiteX5" fmla="*/ 1693115 w 1859608"/>
                  <a:gd name="connsiteY5" fmla="*/ 1890479 h 1898887"/>
                  <a:gd name="connsiteX6" fmla="*/ 0 w 1859608"/>
                  <a:gd name="connsiteY6" fmla="*/ 14274 h 189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9608" h="1898887">
                    <a:moveTo>
                      <a:pt x="676" y="0"/>
                    </a:moveTo>
                    <a:lnTo>
                      <a:pt x="1859608" y="0"/>
                    </a:lnTo>
                    <a:lnTo>
                      <a:pt x="1859608" y="10123"/>
                    </a:lnTo>
                    <a:lnTo>
                      <a:pt x="1859608" y="1734825"/>
                    </a:lnTo>
                    <a:lnTo>
                      <a:pt x="1859608" y="1898887"/>
                    </a:lnTo>
                    <a:lnTo>
                      <a:pt x="1693115" y="1890479"/>
                    </a:lnTo>
                    <a:cubicBezTo>
                      <a:pt x="742118" y="1793900"/>
                      <a:pt x="0" y="990753"/>
                      <a:pt x="0" y="14274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127000" dist="38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3FE24D9-7C44-44DC-91FA-B14DAA7AF330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比例组成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4809699-A256-4303-A968-176F4920E33A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AE18BD0-684C-48AE-B2FC-FB4BA22F11AF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C0BD90F-326C-4868-ABDE-730D693BC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38C4EA1-40E7-4769-B62C-72751AC4D95F}"/>
              </a:ext>
            </a:extLst>
          </p:cNvPr>
          <p:cNvSpPr txBox="1"/>
          <p:nvPr/>
        </p:nvSpPr>
        <p:spPr>
          <a:xfrm>
            <a:off x="4450824" y="818931"/>
            <a:ext cx="3290354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ROPORTIONSL COMPOSITION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BD47207-FB6E-BB12-2D7F-84AC80D453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72" t="52972" r="24512"/>
          <a:stretch>
            <a:fillRect/>
          </a:stretch>
        </p:blipFill>
        <p:spPr>
          <a:xfrm>
            <a:off x="0" y="0"/>
            <a:ext cx="12192000" cy="5539909"/>
          </a:xfrm>
          <a:custGeom>
            <a:avLst/>
            <a:gdLst>
              <a:gd name="connsiteX0" fmla="*/ 0 w 12192000"/>
              <a:gd name="connsiteY0" fmla="*/ 0 h 5539909"/>
              <a:gd name="connsiteX1" fmla="*/ 12192000 w 12192000"/>
              <a:gd name="connsiteY1" fmla="*/ 0 h 5539909"/>
              <a:gd name="connsiteX2" fmla="*/ 12192000 w 12192000"/>
              <a:gd name="connsiteY2" fmla="*/ 5539909 h 5539909"/>
              <a:gd name="connsiteX3" fmla="*/ 0 w 12192000"/>
              <a:gd name="connsiteY3" fmla="*/ 5539909 h 55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39909">
                <a:moveTo>
                  <a:pt x="0" y="0"/>
                </a:moveTo>
                <a:lnTo>
                  <a:pt x="12192000" y="0"/>
                </a:lnTo>
                <a:lnTo>
                  <a:pt x="12192000" y="5539909"/>
                </a:lnTo>
                <a:lnTo>
                  <a:pt x="0" y="55399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560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855E4B1-6E43-4AEF-876B-96E89F716790}"/>
              </a:ext>
            </a:extLst>
          </p:cNvPr>
          <p:cNvSpPr/>
          <p:nvPr/>
        </p:nvSpPr>
        <p:spPr>
          <a:xfrm>
            <a:off x="-27100" y="0"/>
            <a:ext cx="3349717" cy="6921555"/>
          </a:xfrm>
          <a:custGeom>
            <a:avLst/>
            <a:gdLst>
              <a:gd name="connsiteX0" fmla="*/ 0 w 3322617"/>
              <a:gd name="connsiteY0" fmla="*/ 0 h 6834185"/>
              <a:gd name="connsiteX1" fmla="*/ 3322617 w 3322617"/>
              <a:gd name="connsiteY1" fmla="*/ 0 h 6834185"/>
              <a:gd name="connsiteX2" fmla="*/ 2187006 w 3322617"/>
              <a:gd name="connsiteY2" fmla="*/ 6834185 h 6834185"/>
              <a:gd name="connsiteX3" fmla="*/ 0 w 3322617"/>
              <a:gd name="connsiteY3" fmla="*/ 6834185 h 683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617" h="6834185">
                <a:moveTo>
                  <a:pt x="0" y="0"/>
                </a:moveTo>
                <a:lnTo>
                  <a:pt x="3322617" y="0"/>
                </a:lnTo>
                <a:lnTo>
                  <a:pt x="2187006" y="6834185"/>
                </a:lnTo>
                <a:lnTo>
                  <a:pt x="0" y="6834185"/>
                </a:lnTo>
                <a:close/>
              </a:path>
            </a:pathLst>
          </a:custGeom>
          <a:blipFill>
            <a:blip r:embed="rId4"/>
            <a:srcRect/>
            <a:stretch>
              <a:fillRect t="-13657" b="-136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90196B12-65A7-4847-BAF0-734C4BDBA465}"/>
              </a:ext>
            </a:extLst>
          </p:cNvPr>
          <p:cNvSpPr/>
          <p:nvPr/>
        </p:nvSpPr>
        <p:spPr>
          <a:xfrm>
            <a:off x="2205956" y="-1"/>
            <a:ext cx="4431743" cy="6897743"/>
          </a:xfrm>
          <a:prstGeom prst="parallelogram">
            <a:avLst>
              <a:gd name="adj" fmla="val 24459"/>
            </a:avLst>
          </a:prstGeom>
          <a:blipFill>
            <a:blip r:embed="rId5"/>
            <a:srcRect/>
            <a:stretch>
              <a:fillRect l="-66106" r="-661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143486F6-49C4-42DA-9AAF-03A76F991AAE}"/>
              </a:ext>
            </a:extLst>
          </p:cNvPr>
          <p:cNvSpPr/>
          <p:nvPr/>
        </p:nvSpPr>
        <p:spPr>
          <a:xfrm>
            <a:off x="5540527" y="0"/>
            <a:ext cx="4452476" cy="6897742"/>
          </a:xfrm>
          <a:prstGeom prst="parallelogram">
            <a:avLst>
              <a:gd name="adj" fmla="val 24459"/>
            </a:avLst>
          </a:prstGeom>
          <a:blipFill>
            <a:blip r:embed="rId6"/>
            <a:srcRect/>
            <a:stretch>
              <a:fillRect l="-66240" r="-66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B50A8493-B1FC-413E-BE5C-F8717F93D7B5}"/>
              </a:ext>
            </a:extLst>
          </p:cNvPr>
          <p:cNvSpPr/>
          <p:nvPr/>
        </p:nvSpPr>
        <p:spPr>
          <a:xfrm>
            <a:off x="8874395" y="0"/>
            <a:ext cx="3363795" cy="6921555"/>
          </a:xfrm>
          <a:custGeom>
            <a:avLst/>
            <a:gdLst>
              <a:gd name="connsiteX0" fmla="*/ 1135611 w 3363795"/>
              <a:gd name="connsiteY0" fmla="*/ 0 h 6834185"/>
              <a:gd name="connsiteX1" fmla="*/ 3363795 w 3363795"/>
              <a:gd name="connsiteY1" fmla="*/ 0 h 6834185"/>
              <a:gd name="connsiteX2" fmla="*/ 3363795 w 3363795"/>
              <a:gd name="connsiteY2" fmla="*/ 6834185 h 6834185"/>
              <a:gd name="connsiteX3" fmla="*/ 0 w 3363795"/>
              <a:gd name="connsiteY3" fmla="*/ 6834185 h 683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795" h="6834185">
                <a:moveTo>
                  <a:pt x="1135611" y="0"/>
                </a:moveTo>
                <a:lnTo>
                  <a:pt x="3363795" y="0"/>
                </a:lnTo>
                <a:lnTo>
                  <a:pt x="3363795" y="6834185"/>
                </a:lnTo>
                <a:lnTo>
                  <a:pt x="0" y="6834185"/>
                </a:lnTo>
                <a:close/>
              </a:path>
            </a:pathLst>
          </a:custGeom>
          <a:blipFill>
            <a:blip r:embed="rId7"/>
            <a:stretch>
              <a:fillRect l="-48438" r="-482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217E97-8A47-4355-9D1A-B25A831AA059}"/>
              </a:ext>
            </a:extLst>
          </p:cNvPr>
          <p:cNvGrpSpPr/>
          <p:nvPr/>
        </p:nvGrpSpPr>
        <p:grpSpPr>
          <a:xfrm>
            <a:off x="0" y="-150932"/>
            <a:ext cx="12192000" cy="7008932"/>
            <a:chOff x="0" y="-15498"/>
            <a:chExt cx="12192000" cy="6881753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05BDC39-DFB2-45AB-A49D-8248BE406A94}"/>
                </a:ext>
              </a:extLst>
            </p:cNvPr>
            <p:cNvSpPr/>
            <p:nvPr/>
          </p:nvSpPr>
          <p:spPr>
            <a:xfrm>
              <a:off x="0" y="8255"/>
              <a:ext cx="3342648" cy="6858000"/>
            </a:xfrm>
            <a:custGeom>
              <a:avLst/>
              <a:gdLst>
                <a:gd name="connsiteX0" fmla="*/ 0 w 3342648"/>
                <a:gd name="connsiteY0" fmla="*/ 0 h 6858000"/>
                <a:gd name="connsiteX1" fmla="*/ 3342648 w 3342648"/>
                <a:gd name="connsiteY1" fmla="*/ 0 h 6858000"/>
                <a:gd name="connsiteX2" fmla="*/ 2242004 w 3342648"/>
                <a:gd name="connsiteY2" fmla="*/ 6858000 h 6858000"/>
                <a:gd name="connsiteX3" fmla="*/ 0 w 3342648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2648" h="6858000">
                  <a:moveTo>
                    <a:pt x="0" y="0"/>
                  </a:moveTo>
                  <a:lnTo>
                    <a:pt x="3342648" y="0"/>
                  </a:lnTo>
                  <a:lnTo>
                    <a:pt x="224200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20202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652734BE-1A02-447D-8740-2D12B5ADF6A0}"/>
                </a:ext>
              </a:extLst>
            </p:cNvPr>
            <p:cNvSpPr/>
            <p:nvPr/>
          </p:nvSpPr>
          <p:spPr>
            <a:xfrm>
              <a:off x="2222753" y="-7243"/>
              <a:ext cx="4446115" cy="6873498"/>
            </a:xfrm>
            <a:prstGeom prst="parallelogram">
              <a:avLst>
                <a:gd name="adj" fmla="val 24977"/>
              </a:avLst>
            </a:prstGeom>
            <a:solidFill>
              <a:srgbClr val="2E2E2E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E647D559-0E57-440D-8E41-1C68394ED008}"/>
                </a:ext>
              </a:extLst>
            </p:cNvPr>
            <p:cNvSpPr/>
            <p:nvPr/>
          </p:nvSpPr>
          <p:spPr>
            <a:xfrm>
              <a:off x="5539952" y="-15498"/>
              <a:ext cx="4446115" cy="6881753"/>
            </a:xfrm>
            <a:prstGeom prst="parallelogram">
              <a:avLst>
                <a:gd name="adj" fmla="val 24977"/>
              </a:avLst>
            </a:prstGeom>
            <a:solidFill>
              <a:srgbClr val="2E2E2E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A46332A-FC3A-402B-ABF8-667E87FE1C87}"/>
                </a:ext>
              </a:extLst>
            </p:cNvPr>
            <p:cNvSpPr/>
            <p:nvPr/>
          </p:nvSpPr>
          <p:spPr>
            <a:xfrm>
              <a:off x="8861676" y="8255"/>
              <a:ext cx="3330324" cy="6858000"/>
            </a:xfrm>
            <a:custGeom>
              <a:avLst/>
              <a:gdLst>
                <a:gd name="connsiteX0" fmla="*/ 1106673 w 3330324"/>
                <a:gd name="connsiteY0" fmla="*/ 0 h 6858000"/>
                <a:gd name="connsiteX1" fmla="*/ 3330324 w 3330324"/>
                <a:gd name="connsiteY1" fmla="*/ 0 h 6858000"/>
                <a:gd name="connsiteX2" fmla="*/ 3330324 w 3330324"/>
                <a:gd name="connsiteY2" fmla="*/ 6858000 h 6858000"/>
                <a:gd name="connsiteX3" fmla="*/ 0 w 33303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0324" h="6858000">
                  <a:moveTo>
                    <a:pt x="1106673" y="0"/>
                  </a:moveTo>
                  <a:lnTo>
                    <a:pt x="3330324" y="0"/>
                  </a:lnTo>
                  <a:lnTo>
                    <a:pt x="33303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2E2E2E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1150F01-10FE-448A-8E42-E50168AFD225}"/>
              </a:ext>
            </a:extLst>
          </p:cNvPr>
          <p:cNvCxnSpPr/>
          <p:nvPr/>
        </p:nvCxnSpPr>
        <p:spPr>
          <a:xfrm flipH="1">
            <a:off x="2218087" y="0"/>
            <a:ext cx="1108376" cy="685800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  <a:alpha val="3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B80D65C-5294-4CD5-9549-45E0D4C086EE}"/>
              </a:ext>
            </a:extLst>
          </p:cNvPr>
          <p:cNvCxnSpPr/>
          <p:nvPr/>
        </p:nvCxnSpPr>
        <p:spPr>
          <a:xfrm flipH="1">
            <a:off x="5546592" y="0"/>
            <a:ext cx="1108376" cy="685800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  <a:alpha val="3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图片包含 室内, 餐桌, 就坐&#10;&#10;描述已自动生成">
            <a:extLst>
              <a:ext uri="{FF2B5EF4-FFF2-40B4-BE49-F238E27FC236}">
                <a16:creationId xmlns:a16="http://schemas.microsoft.com/office/drawing/2014/main" id="{69A5DC33-6CBC-4DF1-BC32-521B713A1B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3407">
            <a:off x="4951650" y="656332"/>
            <a:ext cx="2839066" cy="1577259"/>
          </a:xfrm>
          <a:prstGeom prst="rect">
            <a:avLst/>
          </a:prstGeom>
        </p:spPr>
      </p:pic>
      <p:pic>
        <p:nvPicPr>
          <p:cNvPr id="31" name="图片 30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3407">
            <a:off x="954764" y="4815870"/>
            <a:ext cx="2839066" cy="157725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340EB03-1960-4577-8C74-54F3AD564CDA}"/>
              </a:ext>
            </a:extLst>
          </p:cNvPr>
          <p:cNvCxnSpPr/>
          <p:nvPr/>
        </p:nvCxnSpPr>
        <p:spPr>
          <a:xfrm flipH="1">
            <a:off x="8859195" y="0"/>
            <a:ext cx="1108376" cy="685800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  <a:alpha val="3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图片包含 室内, 餐桌, 就坐&#10;&#10;描述已自动生成">
            <a:extLst>
              <a:ext uri="{FF2B5EF4-FFF2-40B4-BE49-F238E27FC236}">
                <a16:creationId xmlns:a16="http://schemas.microsoft.com/office/drawing/2014/main" id="{3BCCA546-B3D5-4FB3-BFED-DDA97A2F95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3407">
            <a:off x="7631396" y="4513222"/>
            <a:ext cx="2839066" cy="1577259"/>
          </a:xfrm>
          <a:prstGeom prst="rect">
            <a:avLst/>
          </a:prstGeom>
        </p:spPr>
      </p:pic>
      <p:sp>
        <p:nvSpPr>
          <p:cNvPr id="111" name="矩形 110">
            <a:extLst>
              <a:ext uri="{FF2B5EF4-FFF2-40B4-BE49-F238E27FC236}">
                <a16:creationId xmlns:a16="http://schemas.microsoft.com/office/drawing/2014/main" id="{23E2FD93-752A-4588-8760-92522D2190EC}"/>
              </a:ext>
            </a:extLst>
          </p:cNvPr>
          <p:cNvSpPr/>
          <p:nvPr/>
        </p:nvSpPr>
        <p:spPr>
          <a:xfrm>
            <a:off x="889718" y="337913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gradFill flip="none" rotWithShape="1">
                  <a:gsLst>
                    <a:gs pos="50000">
                      <a:srgbClr val="E7CF9D"/>
                    </a:gs>
                    <a:gs pos="0">
                      <a:srgbClr val="C4965F"/>
                    </a:gs>
                    <a:gs pos="100000">
                      <a:srgbClr val="C4965F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宣传</a:t>
            </a: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B4D65A00-CF58-4A3F-B8DB-0DA5C1DBB615}"/>
              </a:ext>
            </a:extLst>
          </p:cNvPr>
          <p:cNvSpPr/>
          <p:nvPr/>
        </p:nvSpPr>
        <p:spPr>
          <a:xfrm>
            <a:off x="616548" y="277801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gradFill flip="none" rotWithShape="1">
                  <a:gsLst>
                    <a:gs pos="50000">
                      <a:srgbClr val="E7CF9D"/>
                    </a:gs>
                    <a:gs pos="0">
                      <a:srgbClr val="C4965F"/>
                    </a:gs>
                    <a:gs pos="100000">
                      <a:srgbClr val="C4965F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推广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42F50D-9197-4419-8F47-C379257D43FD}"/>
              </a:ext>
            </a:extLst>
          </p:cNvPr>
          <p:cNvGrpSpPr/>
          <p:nvPr/>
        </p:nvGrpSpPr>
        <p:grpSpPr>
          <a:xfrm>
            <a:off x="1325951" y="3178757"/>
            <a:ext cx="1060220" cy="276999"/>
            <a:chOff x="1346499" y="3178757"/>
            <a:chExt cx="1060220" cy="276999"/>
          </a:xfrm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13DE3CEB-C5C3-49B4-B658-79565FD8A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758" y="3193715"/>
              <a:ext cx="1055961" cy="247082"/>
            </a:xfrm>
            <a:custGeom>
              <a:avLst/>
              <a:gdLst>
                <a:gd name="T0" fmla="*/ 448 w 495"/>
                <a:gd name="T1" fmla="*/ 101 h 116"/>
                <a:gd name="T2" fmla="*/ 439 w 495"/>
                <a:gd name="T3" fmla="*/ 98 h 116"/>
                <a:gd name="T4" fmla="*/ 408 w 495"/>
                <a:gd name="T5" fmla="*/ 92 h 116"/>
                <a:gd name="T6" fmla="*/ 413 w 495"/>
                <a:gd name="T7" fmla="*/ 93 h 116"/>
                <a:gd name="T8" fmla="*/ 431 w 495"/>
                <a:gd name="T9" fmla="*/ 92 h 116"/>
                <a:gd name="T10" fmla="*/ 432 w 495"/>
                <a:gd name="T11" fmla="*/ 89 h 116"/>
                <a:gd name="T12" fmla="*/ 463 w 495"/>
                <a:gd name="T13" fmla="*/ 89 h 116"/>
                <a:gd name="T14" fmla="*/ 481 w 495"/>
                <a:gd name="T15" fmla="*/ 83 h 116"/>
                <a:gd name="T16" fmla="*/ 393 w 495"/>
                <a:gd name="T17" fmla="*/ 71 h 116"/>
                <a:gd name="T18" fmla="*/ 384 w 495"/>
                <a:gd name="T19" fmla="*/ 67 h 116"/>
                <a:gd name="T20" fmla="*/ 489 w 495"/>
                <a:gd name="T21" fmla="*/ 70 h 116"/>
                <a:gd name="T22" fmla="*/ 463 w 495"/>
                <a:gd name="T23" fmla="*/ 63 h 116"/>
                <a:gd name="T24" fmla="*/ 430 w 495"/>
                <a:gd name="T25" fmla="*/ 57 h 116"/>
                <a:gd name="T26" fmla="*/ 433 w 495"/>
                <a:gd name="T27" fmla="*/ 50 h 116"/>
                <a:gd name="T28" fmla="*/ 417 w 495"/>
                <a:gd name="T29" fmla="*/ 47 h 116"/>
                <a:gd name="T30" fmla="*/ 426 w 495"/>
                <a:gd name="T31" fmla="*/ 45 h 116"/>
                <a:gd name="T32" fmla="*/ 353 w 495"/>
                <a:gd name="T33" fmla="*/ 37 h 116"/>
                <a:gd name="T34" fmla="*/ 335 w 495"/>
                <a:gd name="T35" fmla="*/ 33 h 116"/>
                <a:gd name="T36" fmla="*/ 300 w 495"/>
                <a:gd name="T37" fmla="*/ 28 h 116"/>
                <a:gd name="T38" fmla="*/ 366 w 495"/>
                <a:gd name="T39" fmla="*/ 29 h 116"/>
                <a:gd name="T40" fmla="*/ 399 w 495"/>
                <a:gd name="T41" fmla="*/ 29 h 116"/>
                <a:gd name="T42" fmla="*/ 396 w 495"/>
                <a:gd name="T43" fmla="*/ 27 h 116"/>
                <a:gd name="T44" fmla="*/ 326 w 495"/>
                <a:gd name="T45" fmla="*/ 19 h 116"/>
                <a:gd name="T46" fmla="*/ 401 w 495"/>
                <a:gd name="T47" fmla="*/ 22 h 116"/>
                <a:gd name="T48" fmla="*/ 284 w 495"/>
                <a:gd name="T49" fmla="*/ 11 h 116"/>
                <a:gd name="T50" fmla="*/ 196 w 495"/>
                <a:gd name="T51" fmla="*/ 7 h 116"/>
                <a:gd name="T52" fmla="*/ 40 w 495"/>
                <a:gd name="T53" fmla="*/ 3 h 116"/>
                <a:gd name="T54" fmla="*/ 21 w 495"/>
                <a:gd name="T55" fmla="*/ 10 h 116"/>
                <a:gd name="T56" fmla="*/ 32 w 495"/>
                <a:gd name="T57" fmla="*/ 13 h 116"/>
                <a:gd name="T58" fmla="*/ 39 w 495"/>
                <a:gd name="T59" fmla="*/ 14 h 116"/>
                <a:gd name="T60" fmla="*/ 30 w 495"/>
                <a:gd name="T61" fmla="*/ 17 h 116"/>
                <a:gd name="T62" fmla="*/ 33 w 495"/>
                <a:gd name="T63" fmla="*/ 19 h 116"/>
                <a:gd name="T64" fmla="*/ 24 w 495"/>
                <a:gd name="T65" fmla="*/ 21 h 116"/>
                <a:gd name="T66" fmla="*/ 22 w 495"/>
                <a:gd name="T67" fmla="*/ 28 h 116"/>
                <a:gd name="T68" fmla="*/ 4 w 495"/>
                <a:gd name="T69" fmla="*/ 34 h 116"/>
                <a:gd name="T70" fmla="*/ 15 w 495"/>
                <a:gd name="T71" fmla="*/ 37 h 116"/>
                <a:gd name="T72" fmla="*/ 15 w 495"/>
                <a:gd name="T73" fmla="*/ 38 h 116"/>
                <a:gd name="T74" fmla="*/ 19 w 495"/>
                <a:gd name="T75" fmla="*/ 47 h 116"/>
                <a:gd name="T76" fmla="*/ 5 w 495"/>
                <a:gd name="T77" fmla="*/ 51 h 116"/>
                <a:gd name="T78" fmla="*/ 11 w 495"/>
                <a:gd name="T79" fmla="*/ 60 h 116"/>
                <a:gd name="T80" fmla="*/ 0 w 495"/>
                <a:gd name="T81" fmla="*/ 66 h 116"/>
                <a:gd name="T82" fmla="*/ 9 w 495"/>
                <a:gd name="T83" fmla="*/ 70 h 116"/>
                <a:gd name="T84" fmla="*/ 13 w 495"/>
                <a:gd name="T85" fmla="*/ 72 h 116"/>
                <a:gd name="T86" fmla="*/ 12 w 495"/>
                <a:gd name="T87" fmla="*/ 83 h 116"/>
                <a:gd name="T88" fmla="*/ 4 w 495"/>
                <a:gd name="T89" fmla="*/ 81 h 116"/>
                <a:gd name="T90" fmla="*/ 3 w 495"/>
                <a:gd name="T91" fmla="*/ 82 h 116"/>
                <a:gd name="T92" fmla="*/ 5 w 495"/>
                <a:gd name="T93" fmla="*/ 92 h 116"/>
                <a:gd name="T94" fmla="*/ 28 w 495"/>
                <a:gd name="T95" fmla="*/ 103 h 116"/>
                <a:gd name="T96" fmla="*/ 141 w 495"/>
                <a:gd name="T97" fmla="*/ 110 h 116"/>
                <a:gd name="T98" fmla="*/ 280 w 495"/>
                <a:gd name="T99" fmla="*/ 116 h 116"/>
                <a:gd name="T100" fmla="*/ 286 w 495"/>
                <a:gd name="T101" fmla="*/ 116 h 116"/>
                <a:gd name="T102" fmla="*/ 288 w 495"/>
                <a:gd name="T103" fmla="*/ 115 h 116"/>
                <a:gd name="T104" fmla="*/ 290 w 495"/>
                <a:gd name="T105" fmla="*/ 113 h 116"/>
                <a:gd name="T106" fmla="*/ 339 w 495"/>
                <a:gd name="T107" fmla="*/ 113 h 116"/>
                <a:gd name="T108" fmla="*/ 422 w 495"/>
                <a:gd name="T109" fmla="*/ 113 h 116"/>
                <a:gd name="T110" fmla="*/ 420 w 495"/>
                <a:gd name="T111" fmla="*/ 109 h 116"/>
                <a:gd name="T112" fmla="*/ 452 w 495"/>
                <a:gd name="T113" fmla="*/ 107 h 116"/>
                <a:gd name="T114" fmla="*/ 467 w 495"/>
                <a:gd name="T115" fmla="*/ 10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116">
                  <a:moveTo>
                    <a:pt x="449" y="103"/>
                  </a:moveTo>
                  <a:cubicBezTo>
                    <a:pt x="449" y="102"/>
                    <a:pt x="448" y="102"/>
                    <a:pt x="448" y="101"/>
                  </a:cubicBezTo>
                  <a:cubicBezTo>
                    <a:pt x="442" y="101"/>
                    <a:pt x="438" y="100"/>
                    <a:pt x="433" y="99"/>
                  </a:cubicBezTo>
                  <a:cubicBezTo>
                    <a:pt x="435" y="98"/>
                    <a:pt x="437" y="100"/>
                    <a:pt x="439" y="98"/>
                  </a:cubicBezTo>
                  <a:cubicBezTo>
                    <a:pt x="430" y="97"/>
                    <a:pt x="422" y="96"/>
                    <a:pt x="413" y="95"/>
                  </a:cubicBezTo>
                  <a:cubicBezTo>
                    <a:pt x="412" y="94"/>
                    <a:pt x="409" y="93"/>
                    <a:pt x="408" y="92"/>
                  </a:cubicBezTo>
                  <a:cubicBezTo>
                    <a:pt x="409" y="92"/>
                    <a:pt x="410" y="92"/>
                    <a:pt x="411" y="92"/>
                  </a:cubicBezTo>
                  <a:cubicBezTo>
                    <a:pt x="412" y="92"/>
                    <a:pt x="413" y="92"/>
                    <a:pt x="413" y="93"/>
                  </a:cubicBezTo>
                  <a:cubicBezTo>
                    <a:pt x="434" y="94"/>
                    <a:pt x="454" y="96"/>
                    <a:pt x="475" y="96"/>
                  </a:cubicBezTo>
                  <a:cubicBezTo>
                    <a:pt x="461" y="94"/>
                    <a:pt x="446" y="92"/>
                    <a:pt x="431" y="92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9" y="89"/>
                    <a:pt x="431" y="90"/>
                    <a:pt x="432" y="89"/>
                  </a:cubicBezTo>
                  <a:cubicBezTo>
                    <a:pt x="443" y="90"/>
                    <a:pt x="452" y="92"/>
                    <a:pt x="461" y="92"/>
                  </a:cubicBezTo>
                  <a:cubicBezTo>
                    <a:pt x="463" y="89"/>
                    <a:pt x="463" y="89"/>
                    <a:pt x="463" y="89"/>
                  </a:cubicBezTo>
                  <a:cubicBezTo>
                    <a:pt x="473" y="86"/>
                    <a:pt x="485" y="88"/>
                    <a:pt x="495" y="89"/>
                  </a:cubicBezTo>
                  <a:cubicBezTo>
                    <a:pt x="491" y="87"/>
                    <a:pt x="485" y="87"/>
                    <a:pt x="481" y="83"/>
                  </a:cubicBezTo>
                  <a:cubicBezTo>
                    <a:pt x="454" y="78"/>
                    <a:pt x="426" y="74"/>
                    <a:pt x="398" y="73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95" y="69"/>
                    <a:pt x="398" y="70"/>
                    <a:pt x="401" y="69"/>
                  </a:cubicBezTo>
                  <a:cubicBezTo>
                    <a:pt x="395" y="68"/>
                    <a:pt x="389" y="69"/>
                    <a:pt x="384" y="67"/>
                  </a:cubicBezTo>
                  <a:cubicBezTo>
                    <a:pt x="401" y="65"/>
                    <a:pt x="420" y="68"/>
                    <a:pt x="438" y="67"/>
                  </a:cubicBezTo>
                  <a:cubicBezTo>
                    <a:pt x="454" y="64"/>
                    <a:pt x="472" y="69"/>
                    <a:pt x="489" y="70"/>
                  </a:cubicBezTo>
                  <a:cubicBezTo>
                    <a:pt x="473" y="66"/>
                    <a:pt x="473" y="66"/>
                    <a:pt x="473" y="66"/>
                  </a:cubicBezTo>
                  <a:cubicBezTo>
                    <a:pt x="470" y="65"/>
                    <a:pt x="466" y="65"/>
                    <a:pt x="463" y="63"/>
                  </a:cubicBezTo>
                  <a:cubicBezTo>
                    <a:pt x="463" y="62"/>
                    <a:pt x="463" y="61"/>
                    <a:pt x="462" y="60"/>
                  </a:cubicBezTo>
                  <a:cubicBezTo>
                    <a:pt x="451" y="61"/>
                    <a:pt x="441" y="57"/>
                    <a:pt x="430" y="57"/>
                  </a:cubicBezTo>
                  <a:cubicBezTo>
                    <a:pt x="426" y="54"/>
                    <a:pt x="420" y="55"/>
                    <a:pt x="416" y="53"/>
                  </a:cubicBezTo>
                  <a:cubicBezTo>
                    <a:pt x="423" y="54"/>
                    <a:pt x="427" y="48"/>
                    <a:pt x="433" y="50"/>
                  </a:cubicBezTo>
                  <a:cubicBezTo>
                    <a:pt x="433" y="49"/>
                    <a:pt x="432" y="50"/>
                    <a:pt x="431" y="50"/>
                  </a:cubicBezTo>
                  <a:cubicBezTo>
                    <a:pt x="427" y="49"/>
                    <a:pt x="421" y="48"/>
                    <a:pt x="417" y="47"/>
                  </a:cubicBezTo>
                  <a:cubicBezTo>
                    <a:pt x="423" y="46"/>
                    <a:pt x="427" y="47"/>
                    <a:pt x="433" y="47"/>
                  </a:cubicBezTo>
                  <a:cubicBezTo>
                    <a:pt x="430" y="47"/>
                    <a:pt x="428" y="46"/>
                    <a:pt x="426" y="45"/>
                  </a:cubicBezTo>
                  <a:cubicBezTo>
                    <a:pt x="405" y="44"/>
                    <a:pt x="385" y="43"/>
                    <a:pt x="365" y="40"/>
                  </a:cubicBezTo>
                  <a:cubicBezTo>
                    <a:pt x="362" y="36"/>
                    <a:pt x="357" y="38"/>
                    <a:pt x="353" y="37"/>
                  </a:cubicBezTo>
                  <a:cubicBezTo>
                    <a:pt x="366" y="35"/>
                    <a:pt x="383" y="37"/>
                    <a:pt x="396" y="37"/>
                  </a:cubicBezTo>
                  <a:cubicBezTo>
                    <a:pt x="376" y="33"/>
                    <a:pt x="355" y="36"/>
                    <a:pt x="335" y="33"/>
                  </a:cubicBezTo>
                  <a:cubicBezTo>
                    <a:pt x="342" y="32"/>
                    <a:pt x="347" y="33"/>
                    <a:pt x="354" y="32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3" y="28"/>
                    <a:pt x="307" y="29"/>
                    <a:pt x="309" y="26"/>
                  </a:cubicBezTo>
                  <a:cubicBezTo>
                    <a:pt x="329" y="27"/>
                    <a:pt x="348" y="29"/>
                    <a:pt x="366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69" y="26"/>
                    <a:pt x="385" y="28"/>
                    <a:pt x="399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6" y="28"/>
                    <a:pt x="396" y="28"/>
                    <a:pt x="396" y="27"/>
                  </a:cubicBezTo>
                  <a:cubicBezTo>
                    <a:pt x="373" y="24"/>
                    <a:pt x="350" y="22"/>
                    <a:pt x="327" y="20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48" y="18"/>
                    <a:pt x="375" y="23"/>
                    <a:pt x="399" y="24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393" y="20"/>
                    <a:pt x="382" y="19"/>
                    <a:pt x="373" y="18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54" y="7"/>
                    <a:pt x="223" y="10"/>
                    <a:pt x="196" y="7"/>
                  </a:cubicBezTo>
                  <a:cubicBezTo>
                    <a:pt x="151" y="1"/>
                    <a:pt x="103" y="2"/>
                    <a:pt x="58" y="4"/>
                  </a:cubicBezTo>
                  <a:cubicBezTo>
                    <a:pt x="52" y="3"/>
                    <a:pt x="46" y="2"/>
                    <a:pt x="40" y="3"/>
                  </a:cubicBezTo>
                  <a:cubicBezTo>
                    <a:pt x="34" y="0"/>
                    <a:pt x="29" y="5"/>
                    <a:pt x="23" y="7"/>
                  </a:cubicBezTo>
                  <a:cubicBezTo>
                    <a:pt x="25" y="10"/>
                    <a:pt x="21" y="9"/>
                    <a:pt x="2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14"/>
                    <a:pt x="29" y="11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29" y="18"/>
                    <a:pt x="18" y="11"/>
                    <a:pt x="8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2" y="17"/>
                    <a:pt x="33" y="19"/>
                  </a:cubicBezTo>
                  <a:cubicBezTo>
                    <a:pt x="32" y="21"/>
                    <a:pt x="29" y="19"/>
                    <a:pt x="28" y="20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5"/>
                    <a:pt x="22" y="26"/>
                    <a:pt x="22" y="2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1"/>
                    <a:pt x="11" y="34"/>
                    <a:pt x="4" y="34"/>
                  </a:cubicBezTo>
                  <a:cubicBezTo>
                    <a:pt x="7" y="37"/>
                    <a:pt x="10" y="33"/>
                    <a:pt x="14" y="34"/>
                  </a:cubicBezTo>
                  <a:cubicBezTo>
                    <a:pt x="15" y="34"/>
                    <a:pt x="16" y="36"/>
                    <a:pt x="15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2"/>
                    <a:pt x="16" y="45"/>
                    <a:pt x="19" y="47"/>
                  </a:cubicBezTo>
                  <a:cubicBezTo>
                    <a:pt x="15" y="48"/>
                    <a:pt x="11" y="45"/>
                    <a:pt x="7" y="46"/>
                  </a:cubicBezTo>
                  <a:cubicBezTo>
                    <a:pt x="6" y="48"/>
                    <a:pt x="6" y="49"/>
                    <a:pt x="5" y="51"/>
                  </a:cubicBezTo>
                  <a:cubicBezTo>
                    <a:pt x="7" y="54"/>
                    <a:pt x="10" y="56"/>
                    <a:pt x="13" y="56"/>
                  </a:cubicBezTo>
                  <a:cubicBezTo>
                    <a:pt x="13" y="58"/>
                    <a:pt x="9" y="57"/>
                    <a:pt x="11" y="60"/>
                  </a:cubicBezTo>
                  <a:cubicBezTo>
                    <a:pt x="8" y="62"/>
                    <a:pt x="6" y="60"/>
                    <a:pt x="3" y="60"/>
                  </a:cubicBezTo>
                  <a:cubicBezTo>
                    <a:pt x="3" y="61"/>
                    <a:pt x="0" y="64"/>
                    <a:pt x="0" y="66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6" y="70"/>
                    <a:pt x="4" y="68"/>
                    <a:pt x="2" y="69"/>
                  </a:cubicBezTo>
                  <a:cubicBezTo>
                    <a:pt x="5" y="73"/>
                    <a:pt x="9" y="70"/>
                    <a:pt x="13" y="72"/>
                  </a:cubicBezTo>
                  <a:cubicBezTo>
                    <a:pt x="19" y="75"/>
                    <a:pt x="10" y="79"/>
                    <a:pt x="16" y="83"/>
                  </a:cubicBezTo>
                  <a:cubicBezTo>
                    <a:pt x="15" y="83"/>
                    <a:pt x="13" y="83"/>
                    <a:pt x="12" y="83"/>
                  </a:cubicBezTo>
                  <a:cubicBezTo>
                    <a:pt x="10" y="82"/>
                    <a:pt x="7" y="81"/>
                    <a:pt x="5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2"/>
                    <a:pt x="3" y="82"/>
                  </a:cubicBezTo>
                  <a:cubicBezTo>
                    <a:pt x="2" y="82"/>
                    <a:pt x="2" y="83"/>
                    <a:pt x="1" y="83"/>
                  </a:cubicBezTo>
                  <a:cubicBezTo>
                    <a:pt x="2" y="86"/>
                    <a:pt x="3" y="89"/>
                    <a:pt x="5" y="92"/>
                  </a:cubicBezTo>
                  <a:cubicBezTo>
                    <a:pt x="7" y="98"/>
                    <a:pt x="10" y="97"/>
                    <a:pt x="16" y="98"/>
                  </a:cubicBezTo>
                  <a:cubicBezTo>
                    <a:pt x="19" y="102"/>
                    <a:pt x="26" y="99"/>
                    <a:pt x="28" y="103"/>
                  </a:cubicBezTo>
                  <a:cubicBezTo>
                    <a:pt x="35" y="102"/>
                    <a:pt x="43" y="105"/>
                    <a:pt x="50" y="105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62" y="112"/>
                    <a:pt x="181" y="113"/>
                    <a:pt x="201" y="114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3" y="115"/>
                    <a:pt x="283" y="116"/>
                    <a:pt x="285" y="115"/>
                  </a:cubicBezTo>
                  <a:cubicBezTo>
                    <a:pt x="285" y="115"/>
                    <a:pt x="286" y="116"/>
                    <a:pt x="286" y="116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89" y="116"/>
                    <a:pt x="288" y="115"/>
                  </a:cubicBezTo>
                  <a:cubicBezTo>
                    <a:pt x="292" y="115"/>
                    <a:pt x="296" y="115"/>
                    <a:pt x="301" y="115"/>
                  </a:cubicBezTo>
                  <a:cubicBezTo>
                    <a:pt x="298" y="112"/>
                    <a:pt x="293" y="115"/>
                    <a:pt x="290" y="113"/>
                  </a:cubicBezTo>
                  <a:cubicBezTo>
                    <a:pt x="266" y="111"/>
                    <a:pt x="242" y="113"/>
                    <a:pt x="216" y="110"/>
                  </a:cubicBezTo>
                  <a:cubicBezTo>
                    <a:pt x="256" y="109"/>
                    <a:pt x="298" y="113"/>
                    <a:pt x="339" y="113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422" y="113"/>
                    <a:pt x="422" y="113"/>
                    <a:pt x="422" y="113"/>
                  </a:cubicBezTo>
                  <a:cubicBezTo>
                    <a:pt x="427" y="112"/>
                    <a:pt x="432" y="112"/>
                    <a:pt x="437" y="111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19" y="108"/>
                    <a:pt x="419" y="108"/>
                  </a:cubicBezTo>
                  <a:cubicBezTo>
                    <a:pt x="430" y="107"/>
                    <a:pt x="442" y="108"/>
                    <a:pt x="452" y="107"/>
                  </a:cubicBezTo>
                  <a:cubicBezTo>
                    <a:pt x="463" y="105"/>
                    <a:pt x="474" y="108"/>
                    <a:pt x="484" y="109"/>
                  </a:cubicBezTo>
                  <a:cubicBezTo>
                    <a:pt x="478" y="109"/>
                    <a:pt x="473" y="106"/>
                    <a:pt x="467" y="106"/>
                  </a:cubicBezTo>
                  <a:cubicBezTo>
                    <a:pt x="462" y="103"/>
                    <a:pt x="455" y="104"/>
                    <a:pt x="449" y="103"/>
                  </a:cubicBezTo>
                  <a:close/>
                </a:path>
              </a:pathLst>
            </a:custGeom>
            <a:gradFill>
              <a:gsLst>
                <a:gs pos="0">
                  <a:srgbClr val="C4965F">
                    <a:alpha val="91000"/>
                  </a:srgbClr>
                </a:gs>
                <a:gs pos="100000">
                  <a:srgbClr val="202020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gradFill>
                  <a:gsLst>
                    <a:gs pos="50000">
                      <a:srgbClr val="FDEAB2"/>
                    </a:gs>
                    <a:gs pos="0">
                      <a:srgbClr val="9C7C52"/>
                    </a:gs>
                    <a:gs pos="100000">
                      <a:srgbClr val="9C7C5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A6D9FB11-5F6B-405E-BBB3-F08043D092AE}"/>
                </a:ext>
              </a:extLst>
            </p:cNvPr>
            <p:cNvSpPr/>
            <p:nvPr/>
          </p:nvSpPr>
          <p:spPr>
            <a:xfrm>
              <a:off x="1346499" y="3178757"/>
              <a:ext cx="5196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9" name="矩形 98">
            <a:extLst>
              <a:ext uri="{FF2B5EF4-FFF2-40B4-BE49-F238E27FC236}">
                <a16:creationId xmlns:a16="http://schemas.microsoft.com/office/drawing/2014/main" id="{8546CAC9-CF42-4E12-860E-C0738AD5608D}"/>
              </a:ext>
            </a:extLst>
          </p:cNvPr>
          <p:cNvSpPr/>
          <p:nvPr/>
        </p:nvSpPr>
        <p:spPr>
          <a:xfrm>
            <a:off x="4194143" y="33791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资金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E88F49A-EF22-4479-90C1-760661E7B462}"/>
              </a:ext>
            </a:extLst>
          </p:cNvPr>
          <p:cNvSpPr/>
          <p:nvPr/>
        </p:nvSpPr>
        <p:spPr>
          <a:xfrm>
            <a:off x="3903169" y="302423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流动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B0882EF-1F4F-4A32-8FAB-AD8CE9227369}"/>
              </a:ext>
            </a:extLst>
          </p:cNvPr>
          <p:cNvGrpSpPr/>
          <p:nvPr/>
        </p:nvGrpSpPr>
        <p:grpSpPr>
          <a:xfrm>
            <a:off x="4467332" y="3317350"/>
            <a:ext cx="1055961" cy="262040"/>
            <a:chOff x="4417880" y="3178757"/>
            <a:chExt cx="1055961" cy="262040"/>
          </a:xfrm>
        </p:grpSpPr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3836E497-2C43-4FB9-9954-47453DEC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880" y="3193715"/>
              <a:ext cx="1055961" cy="247082"/>
            </a:xfrm>
            <a:custGeom>
              <a:avLst/>
              <a:gdLst>
                <a:gd name="T0" fmla="*/ 448 w 495"/>
                <a:gd name="T1" fmla="*/ 101 h 116"/>
                <a:gd name="T2" fmla="*/ 439 w 495"/>
                <a:gd name="T3" fmla="*/ 98 h 116"/>
                <a:gd name="T4" fmla="*/ 408 w 495"/>
                <a:gd name="T5" fmla="*/ 92 h 116"/>
                <a:gd name="T6" fmla="*/ 413 w 495"/>
                <a:gd name="T7" fmla="*/ 93 h 116"/>
                <a:gd name="T8" fmla="*/ 431 w 495"/>
                <a:gd name="T9" fmla="*/ 92 h 116"/>
                <a:gd name="T10" fmla="*/ 432 w 495"/>
                <a:gd name="T11" fmla="*/ 89 h 116"/>
                <a:gd name="T12" fmla="*/ 463 w 495"/>
                <a:gd name="T13" fmla="*/ 89 h 116"/>
                <a:gd name="T14" fmla="*/ 481 w 495"/>
                <a:gd name="T15" fmla="*/ 83 h 116"/>
                <a:gd name="T16" fmla="*/ 393 w 495"/>
                <a:gd name="T17" fmla="*/ 71 h 116"/>
                <a:gd name="T18" fmla="*/ 384 w 495"/>
                <a:gd name="T19" fmla="*/ 67 h 116"/>
                <a:gd name="T20" fmla="*/ 489 w 495"/>
                <a:gd name="T21" fmla="*/ 70 h 116"/>
                <a:gd name="T22" fmla="*/ 463 w 495"/>
                <a:gd name="T23" fmla="*/ 63 h 116"/>
                <a:gd name="T24" fmla="*/ 430 w 495"/>
                <a:gd name="T25" fmla="*/ 57 h 116"/>
                <a:gd name="T26" fmla="*/ 433 w 495"/>
                <a:gd name="T27" fmla="*/ 50 h 116"/>
                <a:gd name="T28" fmla="*/ 417 w 495"/>
                <a:gd name="T29" fmla="*/ 47 h 116"/>
                <a:gd name="T30" fmla="*/ 426 w 495"/>
                <a:gd name="T31" fmla="*/ 45 h 116"/>
                <a:gd name="T32" fmla="*/ 353 w 495"/>
                <a:gd name="T33" fmla="*/ 37 h 116"/>
                <a:gd name="T34" fmla="*/ 335 w 495"/>
                <a:gd name="T35" fmla="*/ 33 h 116"/>
                <a:gd name="T36" fmla="*/ 300 w 495"/>
                <a:gd name="T37" fmla="*/ 28 h 116"/>
                <a:gd name="T38" fmla="*/ 366 w 495"/>
                <a:gd name="T39" fmla="*/ 29 h 116"/>
                <a:gd name="T40" fmla="*/ 399 w 495"/>
                <a:gd name="T41" fmla="*/ 29 h 116"/>
                <a:gd name="T42" fmla="*/ 396 w 495"/>
                <a:gd name="T43" fmla="*/ 27 h 116"/>
                <a:gd name="T44" fmla="*/ 326 w 495"/>
                <a:gd name="T45" fmla="*/ 19 h 116"/>
                <a:gd name="T46" fmla="*/ 401 w 495"/>
                <a:gd name="T47" fmla="*/ 22 h 116"/>
                <a:gd name="T48" fmla="*/ 284 w 495"/>
                <a:gd name="T49" fmla="*/ 11 h 116"/>
                <a:gd name="T50" fmla="*/ 196 w 495"/>
                <a:gd name="T51" fmla="*/ 7 h 116"/>
                <a:gd name="T52" fmla="*/ 40 w 495"/>
                <a:gd name="T53" fmla="*/ 3 h 116"/>
                <a:gd name="T54" fmla="*/ 21 w 495"/>
                <a:gd name="T55" fmla="*/ 10 h 116"/>
                <a:gd name="T56" fmla="*/ 32 w 495"/>
                <a:gd name="T57" fmla="*/ 13 h 116"/>
                <a:gd name="T58" fmla="*/ 39 w 495"/>
                <a:gd name="T59" fmla="*/ 14 h 116"/>
                <a:gd name="T60" fmla="*/ 30 w 495"/>
                <a:gd name="T61" fmla="*/ 17 h 116"/>
                <a:gd name="T62" fmla="*/ 33 w 495"/>
                <a:gd name="T63" fmla="*/ 19 h 116"/>
                <a:gd name="T64" fmla="*/ 24 w 495"/>
                <a:gd name="T65" fmla="*/ 21 h 116"/>
                <a:gd name="T66" fmla="*/ 22 w 495"/>
                <a:gd name="T67" fmla="*/ 28 h 116"/>
                <a:gd name="T68" fmla="*/ 4 w 495"/>
                <a:gd name="T69" fmla="*/ 34 h 116"/>
                <a:gd name="T70" fmla="*/ 15 w 495"/>
                <a:gd name="T71" fmla="*/ 37 h 116"/>
                <a:gd name="T72" fmla="*/ 15 w 495"/>
                <a:gd name="T73" fmla="*/ 38 h 116"/>
                <a:gd name="T74" fmla="*/ 19 w 495"/>
                <a:gd name="T75" fmla="*/ 47 h 116"/>
                <a:gd name="T76" fmla="*/ 5 w 495"/>
                <a:gd name="T77" fmla="*/ 51 h 116"/>
                <a:gd name="T78" fmla="*/ 11 w 495"/>
                <a:gd name="T79" fmla="*/ 60 h 116"/>
                <a:gd name="T80" fmla="*/ 0 w 495"/>
                <a:gd name="T81" fmla="*/ 66 h 116"/>
                <a:gd name="T82" fmla="*/ 9 w 495"/>
                <a:gd name="T83" fmla="*/ 70 h 116"/>
                <a:gd name="T84" fmla="*/ 13 w 495"/>
                <a:gd name="T85" fmla="*/ 72 h 116"/>
                <a:gd name="T86" fmla="*/ 12 w 495"/>
                <a:gd name="T87" fmla="*/ 83 h 116"/>
                <a:gd name="T88" fmla="*/ 4 w 495"/>
                <a:gd name="T89" fmla="*/ 81 h 116"/>
                <a:gd name="T90" fmla="*/ 3 w 495"/>
                <a:gd name="T91" fmla="*/ 82 h 116"/>
                <a:gd name="T92" fmla="*/ 5 w 495"/>
                <a:gd name="T93" fmla="*/ 92 h 116"/>
                <a:gd name="T94" fmla="*/ 28 w 495"/>
                <a:gd name="T95" fmla="*/ 103 h 116"/>
                <a:gd name="T96" fmla="*/ 141 w 495"/>
                <a:gd name="T97" fmla="*/ 110 h 116"/>
                <a:gd name="T98" fmla="*/ 280 w 495"/>
                <a:gd name="T99" fmla="*/ 116 h 116"/>
                <a:gd name="T100" fmla="*/ 286 w 495"/>
                <a:gd name="T101" fmla="*/ 116 h 116"/>
                <a:gd name="T102" fmla="*/ 288 w 495"/>
                <a:gd name="T103" fmla="*/ 115 h 116"/>
                <a:gd name="T104" fmla="*/ 290 w 495"/>
                <a:gd name="T105" fmla="*/ 113 h 116"/>
                <a:gd name="T106" fmla="*/ 339 w 495"/>
                <a:gd name="T107" fmla="*/ 113 h 116"/>
                <a:gd name="T108" fmla="*/ 422 w 495"/>
                <a:gd name="T109" fmla="*/ 113 h 116"/>
                <a:gd name="T110" fmla="*/ 420 w 495"/>
                <a:gd name="T111" fmla="*/ 109 h 116"/>
                <a:gd name="T112" fmla="*/ 452 w 495"/>
                <a:gd name="T113" fmla="*/ 107 h 116"/>
                <a:gd name="T114" fmla="*/ 467 w 495"/>
                <a:gd name="T115" fmla="*/ 10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116">
                  <a:moveTo>
                    <a:pt x="449" y="103"/>
                  </a:moveTo>
                  <a:cubicBezTo>
                    <a:pt x="449" y="102"/>
                    <a:pt x="448" y="102"/>
                    <a:pt x="448" y="101"/>
                  </a:cubicBezTo>
                  <a:cubicBezTo>
                    <a:pt x="442" y="101"/>
                    <a:pt x="438" y="100"/>
                    <a:pt x="433" y="99"/>
                  </a:cubicBezTo>
                  <a:cubicBezTo>
                    <a:pt x="435" y="98"/>
                    <a:pt x="437" y="100"/>
                    <a:pt x="439" y="98"/>
                  </a:cubicBezTo>
                  <a:cubicBezTo>
                    <a:pt x="430" y="97"/>
                    <a:pt x="422" y="96"/>
                    <a:pt x="413" y="95"/>
                  </a:cubicBezTo>
                  <a:cubicBezTo>
                    <a:pt x="412" y="94"/>
                    <a:pt x="409" y="93"/>
                    <a:pt x="408" y="92"/>
                  </a:cubicBezTo>
                  <a:cubicBezTo>
                    <a:pt x="409" y="92"/>
                    <a:pt x="410" y="92"/>
                    <a:pt x="411" y="92"/>
                  </a:cubicBezTo>
                  <a:cubicBezTo>
                    <a:pt x="412" y="92"/>
                    <a:pt x="413" y="92"/>
                    <a:pt x="413" y="93"/>
                  </a:cubicBezTo>
                  <a:cubicBezTo>
                    <a:pt x="434" y="94"/>
                    <a:pt x="454" y="96"/>
                    <a:pt x="475" y="96"/>
                  </a:cubicBezTo>
                  <a:cubicBezTo>
                    <a:pt x="461" y="94"/>
                    <a:pt x="446" y="92"/>
                    <a:pt x="431" y="92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9" y="89"/>
                    <a:pt x="431" y="90"/>
                    <a:pt x="432" y="89"/>
                  </a:cubicBezTo>
                  <a:cubicBezTo>
                    <a:pt x="443" y="90"/>
                    <a:pt x="452" y="92"/>
                    <a:pt x="461" y="92"/>
                  </a:cubicBezTo>
                  <a:cubicBezTo>
                    <a:pt x="463" y="89"/>
                    <a:pt x="463" y="89"/>
                    <a:pt x="463" y="89"/>
                  </a:cubicBezTo>
                  <a:cubicBezTo>
                    <a:pt x="473" y="86"/>
                    <a:pt x="485" y="88"/>
                    <a:pt x="495" y="89"/>
                  </a:cubicBezTo>
                  <a:cubicBezTo>
                    <a:pt x="491" y="87"/>
                    <a:pt x="485" y="87"/>
                    <a:pt x="481" y="83"/>
                  </a:cubicBezTo>
                  <a:cubicBezTo>
                    <a:pt x="454" y="78"/>
                    <a:pt x="426" y="74"/>
                    <a:pt x="398" y="73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95" y="69"/>
                    <a:pt x="398" y="70"/>
                    <a:pt x="401" y="69"/>
                  </a:cubicBezTo>
                  <a:cubicBezTo>
                    <a:pt x="395" y="68"/>
                    <a:pt x="389" y="69"/>
                    <a:pt x="384" y="67"/>
                  </a:cubicBezTo>
                  <a:cubicBezTo>
                    <a:pt x="401" y="65"/>
                    <a:pt x="420" y="68"/>
                    <a:pt x="438" y="67"/>
                  </a:cubicBezTo>
                  <a:cubicBezTo>
                    <a:pt x="454" y="64"/>
                    <a:pt x="472" y="69"/>
                    <a:pt x="489" y="70"/>
                  </a:cubicBezTo>
                  <a:cubicBezTo>
                    <a:pt x="473" y="66"/>
                    <a:pt x="473" y="66"/>
                    <a:pt x="473" y="66"/>
                  </a:cubicBezTo>
                  <a:cubicBezTo>
                    <a:pt x="470" y="65"/>
                    <a:pt x="466" y="65"/>
                    <a:pt x="463" y="63"/>
                  </a:cubicBezTo>
                  <a:cubicBezTo>
                    <a:pt x="463" y="62"/>
                    <a:pt x="463" y="61"/>
                    <a:pt x="462" y="60"/>
                  </a:cubicBezTo>
                  <a:cubicBezTo>
                    <a:pt x="451" y="61"/>
                    <a:pt x="441" y="57"/>
                    <a:pt x="430" y="57"/>
                  </a:cubicBezTo>
                  <a:cubicBezTo>
                    <a:pt x="426" y="54"/>
                    <a:pt x="420" y="55"/>
                    <a:pt x="416" y="53"/>
                  </a:cubicBezTo>
                  <a:cubicBezTo>
                    <a:pt x="423" y="54"/>
                    <a:pt x="427" y="48"/>
                    <a:pt x="433" y="50"/>
                  </a:cubicBezTo>
                  <a:cubicBezTo>
                    <a:pt x="433" y="49"/>
                    <a:pt x="432" y="50"/>
                    <a:pt x="431" y="50"/>
                  </a:cubicBezTo>
                  <a:cubicBezTo>
                    <a:pt x="427" y="49"/>
                    <a:pt x="421" y="48"/>
                    <a:pt x="417" y="47"/>
                  </a:cubicBezTo>
                  <a:cubicBezTo>
                    <a:pt x="423" y="46"/>
                    <a:pt x="427" y="47"/>
                    <a:pt x="433" y="47"/>
                  </a:cubicBezTo>
                  <a:cubicBezTo>
                    <a:pt x="430" y="47"/>
                    <a:pt x="428" y="46"/>
                    <a:pt x="426" y="45"/>
                  </a:cubicBezTo>
                  <a:cubicBezTo>
                    <a:pt x="405" y="44"/>
                    <a:pt x="385" y="43"/>
                    <a:pt x="365" y="40"/>
                  </a:cubicBezTo>
                  <a:cubicBezTo>
                    <a:pt x="362" y="36"/>
                    <a:pt x="357" y="38"/>
                    <a:pt x="353" y="37"/>
                  </a:cubicBezTo>
                  <a:cubicBezTo>
                    <a:pt x="366" y="35"/>
                    <a:pt x="383" y="37"/>
                    <a:pt x="396" y="37"/>
                  </a:cubicBezTo>
                  <a:cubicBezTo>
                    <a:pt x="376" y="33"/>
                    <a:pt x="355" y="36"/>
                    <a:pt x="335" y="33"/>
                  </a:cubicBezTo>
                  <a:cubicBezTo>
                    <a:pt x="342" y="32"/>
                    <a:pt x="347" y="33"/>
                    <a:pt x="354" y="32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3" y="28"/>
                    <a:pt x="307" y="29"/>
                    <a:pt x="309" y="26"/>
                  </a:cubicBezTo>
                  <a:cubicBezTo>
                    <a:pt x="329" y="27"/>
                    <a:pt x="348" y="29"/>
                    <a:pt x="366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69" y="26"/>
                    <a:pt x="385" y="28"/>
                    <a:pt x="399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6" y="28"/>
                    <a:pt x="396" y="28"/>
                    <a:pt x="396" y="27"/>
                  </a:cubicBezTo>
                  <a:cubicBezTo>
                    <a:pt x="373" y="24"/>
                    <a:pt x="350" y="22"/>
                    <a:pt x="327" y="20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48" y="18"/>
                    <a:pt x="375" y="23"/>
                    <a:pt x="399" y="24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393" y="20"/>
                    <a:pt x="382" y="19"/>
                    <a:pt x="373" y="18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54" y="7"/>
                    <a:pt x="223" y="10"/>
                    <a:pt x="196" y="7"/>
                  </a:cubicBezTo>
                  <a:cubicBezTo>
                    <a:pt x="151" y="1"/>
                    <a:pt x="103" y="2"/>
                    <a:pt x="58" y="4"/>
                  </a:cubicBezTo>
                  <a:cubicBezTo>
                    <a:pt x="52" y="3"/>
                    <a:pt x="46" y="2"/>
                    <a:pt x="40" y="3"/>
                  </a:cubicBezTo>
                  <a:cubicBezTo>
                    <a:pt x="34" y="0"/>
                    <a:pt x="29" y="5"/>
                    <a:pt x="23" y="7"/>
                  </a:cubicBezTo>
                  <a:cubicBezTo>
                    <a:pt x="25" y="10"/>
                    <a:pt x="21" y="9"/>
                    <a:pt x="2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14"/>
                    <a:pt x="29" y="11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29" y="18"/>
                    <a:pt x="18" y="11"/>
                    <a:pt x="8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2" y="17"/>
                    <a:pt x="33" y="19"/>
                  </a:cubicBezTo>
                  <a:cubicBezTo>
                    <a:pt x="32" y="21"/>
                    <a:pt x="29" y="19"/>
                    <a:pt x="28" y="20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5"/>
                    <a:pt x="22" y="26"/>
                    <a:pt x="22" y="2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1"/>
                    <a:pt x="11" y="34"/>
                    <a:pt x="4" y="34"/>
                  </a:cubicBezTo>
                  <a:cubicBezTo>
                    <a:pt x="7" y="37"/>
                    <a:pt x="10" y="33"/>
                    <a:pt x="14" y="34"/>
                  </a:cubicBezTo>
                  <a:cubicBezTo>
                    <a:pt x="15" y="34"/>
                    <a:pt x="16" y="36"/>
                    <a:pt x="15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2"/>
                    <a:pt x="16" y="45"/>
                    <a:pt x="19" y="47"/>
                  </a:cubicBezTo>
                  <a:cubicBezTo>
                    <a:pt x="15" y="48"/>
                    <a:pt x="11" y="45"/>
                    <a:pt x="7" y="46"/>
                  </a:cubicBezTo>
                  <a:cubicBezTo>
                    <a:pt x="6" y="48"/>
                    <a:pt x="6" y="49"/>
                    <a:pt x="5" y="51"/>
                  </a:cubicBezTo>
                  <a:cubicBezTo>
                    <a:pt x="7" y="54"/>
                    <a:pt x="10" y="56"/>
                    <a:pt x="13" y="56"/>
                  </a:cubicBezTo>
                  <a:cubicBezTo>
                    <a:pt x="13" y="58"/>
                    <a:pt x="9" y="57"/>
                    <a:pt x="11" y="60"/>
                  </a:cubicBezTo>
                  <a:cubicBezTo>
                    <a:pt x="8" y="62"/>
                    <a:pt x="6" y="60"/>
                    <a:pt x="3" y="60"/>
                  </a:cubicBezTo>
                  <a:cubicBezTo>
                    <a:pt x="3" y="61"/>
                    <a:pt x="0" y="64"/>
                    <a:pt x="0" y="66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6" y="70"/>
                    <a:pt x="4" y="68"/>
                    <a:pt x="2" y="69"/>
                  </a:cubicBezTo>
                  <a:cubicBezTo>
                    <a:pt x="5" y="73"/>
                    <a:pt x="9" y="70"/>
                    <a:pt x="13" y="72"/>
                  </a:cubicBezTo>
                  <a:cubicBezTo>
                    <a:pt x="19" y="75"/>
                    <a:pt x="10" y="79"/>
                    <a:pt x="16" y="83"/>
                  </a:cubicBezTo>
                  <a:cubicBezTo>
                    <a:pt x="15" y="83"/>
                    <a:pt x="13" y="83"/>
                    <a:pt x="12" y="83"/>
                  </a:cubicBezTo>
                  <a:cubicBezTo>
                    <a:pt x="10" y="82"/>
                    <a:pt x="7" y="81"/>
                    <a:pt x="5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2"/>
                    <a:pt x="3" y="82"/>
                  </a:cubicBezTo>
                  <a:cubicBezTo>
                    <a:pt x="2" y="82"/>
                    <a:pt x="2" y="83"/>
                    <a:pt x="1" y="83"/>
                  </a:cubicBezTo>
                  <a:cubicBezTo>
                    <a:pt x="2" y="86"/>
                    <a:pt x="3" y="89"/>
                    <a:pt x="5" y="92"/>
                  </a:cubicBezTo>
                  <a:cubicBezTo>
                    <a:pt x="7" y="98"/>
                    <a:pt x="10" y="97"/>
                    <a:pt x="16" y="98"/>
                  </a:cubicBezTo>
                  <a:cubicBezTo>
                    <a:pt x="19" y="102"/>
                    <a:pt x="26" y="99"/>
                    <a:pt x="28" y="103"/>
                  </a:cubicBezTo>
                  <a:cubicBezTo>
                    <a:pt x="35" y="102"/>
                    <a:pt x="43" y="105"/>
                    <a:pt x="50" y="105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62" y="112"/>
                    <a:pt x="181" y="113"/>
                    <a:pt x="201" y="114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3" y="115"/>
                    <a:pt x="283" y="116"/>
                    <a:pt x="285" y="115"/>
                  </a:cubicBezTo>
                  <a:cubicBezTo>
                    <a:pt x="285" y="115"/>
                    <a:pt x="286" y="116"/>
                    <a:pt x="286" y="116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89" y="116"/>
                    <a:pt x="288" y="115"/>
                  </a:cubicBezTo>
                  <a:cubicBezTo>
                    <a:pt x="292" y="115"/>
                    <a:pt x="296" y="115"/>
                    <a:pt x="301" y="115"/>
                  </a:cubicBezTo>
                  <a:cubicBezTo>
                    <a:pt x="298" y="112"/>
                    <a:pt x="293" y="115"/>
                    <a:pt x="290" y="113"/>
                  </a:cubicBezTo>
                  <a:cubicBezTo>
                    <a:pt x="266" y="111"/>
                    <a:pt x="242" y="113"/>
                    <a:pt x="216" y="110"/>
                  </a:cubicBezTo>
                  <a:cubicBezTo>
                    <a:pt x="256" y="109"/>
                    <a:pt x="298" y="113"/>
                    <a:pt x="339" y="113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422" y="113"/>
                    <a:pt x="422" y="113"/>
                    <a:pt x="422" y="113"/>
                  </a:cubicBezTo>
                  <a:cubicBezTo>
                    <a:pt x="427" y="112"/>
                    <a:pt x="432" y="112"/>
                    <a:pt x="437" y="111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19" y="108"/>
                    <a:pt x="419" y="108"/>
                  </a:cubicBezTo>
                  <a:cubicBezTo>
                    <a:pt x="430" y="107"/>
                    <a:pt x="442" y="108"/>
                    <a:pt x="452" y="107"/>
                  </a:cubicBezTo>
                  <a:cubicBezTo>
                    <a:pt x="463" y="105"/>
                    <a:pt x="474" y="108"/>
                    <a:pt x="484" y="109"/>
                  </a:cubicBezTo>
                  <a:cubicBezTo>
                    <a:pt x="478" y="109"/>
                    <a:pt x="473" y="106"/>
                    <a:pt x="467" y="106"/>
                  </a:cubicBezTo>
                  <a:cubicBezTo>
                    <a:pt x="462" y="103"/>
                    <a:pt x="455" y="104"/>
                    <a:pt x="449" y="103"/>
                  </a:cubicBezTo>
                  <a:close/>
                </a:path>
              </a:pathLst>
            </a:custGeom>
            <a:gradFill>
              <a:gsLst>
                <a:gs pos="0">
                  <a:srgbClr val="C4965F">
                    <a:alpha val="91000"/>
                  </a:srgbClr>
                </a:gs>
                <a:gs pos="100000">
                  <a:srgbClr val="202020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gradFill flip="none" rotWithShape="1"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AAB26F4-BB8B-4990-8C3B-FF19FC5EC061}"/>
                </a:ext>
              </a:extLst>
            </p:cNvPr>
            <p:cNvSpPr/>
            <p:nvPr/>
          </p:nvSpPr>
          <p:spPr>
            <a:xfrm>
              <a:off x="4488687" y="3178757"/>
              <a:ext cx="5245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TWO</a:t>
              </a:r>
              <a:endParaRPr lang="zh-CN" altLang="en-US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3" name="矩形 102">
            <a:extLst>
              <a:ext uri="{FF2B5EF4-FFF2-40B4-BE49-F238E27FC236}">
                <a16:creationId xmlns:a16="http://schemas.microsoft.com/office/drawing/2014/main" id="{F7B365A3-C13E-481B-855B-96276CA2C33D}"/>
              </a:ext>
            </a:extLst>
          </p:cNvPr>
          <p:cNvSpPr/>
          <p:nvPr/>
        </p:nvSpPr>
        <p:spPr>
          <a:xfrm>
            <a:off x="7380198" y="33791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rPr>
              <a:t>建设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E85ECD09-7135-487B-BEE5-20004CBE37E7}"/>
              </a:ext>
            </a:extLst>
          </p:cNvPr>
          <p:cNvSpPr/>
          <p:nvPr/>
        </p:nvSpPr>
        <p:spPr>
          <a:xfrm>
            <a:off x="6779421" y="3024237"/>
            <a:ext cx="1403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rPr>
              <a:t>团队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DC7E9E-016E-41B3-9AD9-98156DA85686}"/>
              </a:ext>
            </a:extLst>
          </p:cNvPr>
          <p:cNvGrpSpPr/>
          <p:nvPr/>
        </p:nvGrpSpPr>
        <p:grpSpPr>
          <a:xfrm>
            <a:off x="7604454" y="3317350"/>
            <a:ext cx="1055961" cy="262040"/>
            <a:chOff x="7602015" y="3178757"/>
            <a:chExt cx="1055961" cy="262040"/>
          </a:xfrm>
        </p:grpSpPr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6A3986A4-BEF2-4720-94B6-99F3E052C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015" y="3193715"/>
              <a:ext cx="1055961" cy="247082"/>
            </a:xfrm>
            <a:custGeom>
              <a:avLst/>
              <a:gdLst>
                <a:gd name="T0" fmla="*/ 448 w 495"/>
                <a:gd name="T1" fmla="*/ 101 h 116"/>
                <a:gd name="T2" fmla="*/ 439 w 495"/>
                <a:gd name="T3" fmla="*/ 98 h 116"/>
                <a:gd name="T4" fmla="*/ 408 w 495"/>
                <a:gd name="T5" fmla="*/ 92 h 116"/>
                <a:gd name="T6" fmla="*/ 413 w 495"/>
                <a:gd name="T7" fmla="*/ 93 h 116"/>
                <a:gd name="T8" fmla="*/ 431 w 495"/>
                <a:gd name="T9" fmla="*/ 92 h 116"/>
                <a:gd name="T10" fmla="*/ 432 w 495"/>
                <a:gd name="T11" fmla="*/ 89 h 116"/>
                <a:gd name="T12" fmla="*/ 463 w 495"/>
                <a:gd name="T13" fmla="*/ 89 h 116"/>
                <a:gd name="T14" fmla="*/ 481 w 495"/>
                <a:gd name="T15" fmla="*/ 83 h 116"/>
                <a:gd name="T16" fmla="*/ 393 w 495"/>
                <a:gd name="T17" fmla="*/ 71 h 116"/>
                <a:gd name="T18" fmla="*/ 384 w 495"/>
                <a:gd name="T19" fmla="*/ 67 h 116"/>
                <a:gd name="T20" fmla="*/ 489 w 495"/>
                <a:gd name="T21" fmla="*/ 70 h 116"/>
                <a:gd name="T22" fmla="*/ 463 w 495"/>
                <a:gd name="T23" fmla="*/ 63 h 116"/>
                <a:gd name="T24" fmla="*/ 430 w 495"/>
                <a:gd name="T25" fmla="*/ 57 h 116"/>
                <a:gd name="T26" fmla="*/ 433 w 495"/>
                <a:gd name="T27" fmla="*/ 50 h 116"/>
                <a:gd name="T28" fmla="*/ 417 w 495"/>
                <a:gd name="T29" fmla="*/ 47 h 116"/>
                <a:gd name="T30" fmla="*/ 426 w 495"/>
                <a:gd name="T31" fmla="*/ 45 h 116"/>
                <a:gd name="T32" fmla="*/ 353 w 495"/>
                <a:gd name="T33" fmla="*/ 37 h 116"/>
                <a:gd name="T34" fmla="*/ 335 w 495"/>
                <a:gd name="T35" fmla="*/ 33 h 116"/>
                <a:gd name="T36" fmla="*/ 300 w 495"/>
                <a:gd name="T37" fmla="*/ 28 h 116"/>
                <a:gd name="T38" fmla="*/ 366 w 495"/>
                <a:gd name="T39" fmla="*/ 29 h 116"/>
                <a:gd name="T40" fmla="*/ 399 w 495"/>
                <a:gd name="T41" fmla="*/ 29 h 116"/>
                <a:gd name="T42" fmla="*/ 396 w 495"/>
                <a:gd name="T43" fmla="*/ 27 h 116"/>
                <a:gd name="T44" fmla="*/ 326 w 495"/>
                <a:gd name="T45" fmla="*/ 19 h 116"/>
                <a:gd name="T46" fmla="*/ 401 w 495"/>
                <a:gd name="T47" fmla="*/ 22 h 116"/>
                <a:gd name="T48" fmla="*/ 284 w 495"/>
                <a:gd name="T49" fmla="*/ 11 h 116"/>
                <a:gd name="T50" fmla="*/ 196 w 495"/>
                <a:gd name="T51" fmla="*/ 7 h 116"/>
                <a:gd name="T52" fmla="*/ 40 w 495"/>
                <a:gd name="T53" fmla="*/ 3 h 116"/>
                <a:gd name="T54" fmla="*/ 21 w 495"/>
                <a:gd name="T55" fmla="*/ 10 h 116"/>
                <a:gd name="T56" fmla="*/ 32 w 495"/>
                <a:gd name="T57" fmla="*/ 13 h 116"/>
                <a:gd name="T58" fmla="*/ 39 w 495"/>
                <a:gd name="T59" fmla="*/ 14 h 116"/>
                <a:gd name="T60" fmla="*/ 30 w 495"/>
                <a:gd name="T61" fmla="*/ 17 h 116"/>
                <a:gd name="T62" fmla="*/ 33 w 495"/>
                <a:gd name="T63" fmla="*/ 19 h 116"/>
                <a:gd name="T64" fmla="*/ 24 w 495"/>
                <a:gd name="T65" fmla="*/ 21 h 116"/>
                <a:gd name="T66" fmla="*/ 22 w 495"/>
                <a:gd name="T67" fmla="*/ 28 h 116"/>
                <a:gd name="T68" fmla="*/ 4 w 495"/>
                <a:gd name="T69" fmla="*/ 34 h 116"/>
                <a:gd name="T70" fmla="*/ 15 w 495"/>
                <a:gd name="T71" fmla="*/ 37 h 116"/>
                <a:gd name="T72" fmla="*/ 15 w 495"/>
                <a:gd name="T73" fmla="*/ 38 h 116"/>
                <a:gd name="T74" fmla="*/ 19 w 495"/>
                <a:gd name="T75" fmla="*/ 47 h 116"/>
                <a:gd name="T76" fmla="*/ 5 w 495"/>
                <a:gd name="T77" fmla="*/ 51 h 116"/>
                <a:gd name="T78" fmla="*/ 11 w 495"/>
                <a:gd name="T79" fmla="*/ 60 h 116"/>
                <a:gd name="T80" fmla="*/ 0 w 495"/>
                <a:gd name="T81" fmla="*/ 66 h 116"/>
                <a:gd name="T82" fmla="*/ 9 w 495"/>
                <a:gd name="T83" fmla="*/ 70 h 116"/>
                <a:gd name="T84" fmla="*/ 13 w 495"/>
                <a:gd name="T85" fmla="*/ 72 h 116"/>
                <a:gd name="T86" fmla="*/ 12 w 495"/>
                <a:gd name="T87" fmla="*/ 83 h 116"/>
                <a:gd name="T88" fmla="*/ 4 w 495"/>
                <a:gd name="T89" fmla="*/ 81 h 116"/>
                <a:gd name="T90" fmla="*/ 3 w 495"/>
                <a:gd name="T91" fmla="*/ 82 h 116"/>
                <a:gd name="T92" fmla="*/ 5 w 495"/>
                <a:gd name="T93" fmla="*/ 92 h 116"/>
                <a:gd name="T94" fmla="*/ 28 w 495"/>
                <a:gd name="T95" fmla="*/ 103 h 116"/>
                <a:gd name="T96" fmla="*/ 141 w 495"/>
                <a:gd name="T97" fmla="*/ 110 h 116"/>
                <a:gd name="T98" fmla="*/ 280 w 495"/>
                <a:gd name="T99" fmla="*/ 116 h 116"/>
                <a:gd name="T100" fmla="*/ 286 w 495"/>
                <a:gd name="T101" fmla="*/ 116 h 116"/>
                <a:gd name="T102" fmla="*/ 288 w 495"/>
                <a:gd name="T103" fmla="*/ 115 h 116"/>
                <a:gd name="T104" fmla="*/ 290 w 495"/>
                <a:gd name="T105" fmla="*/ 113 h 116"/>
                <a:gd name="T106" fmla="*/ 339 w 495"/>
                <a:gd name="T107" fmla="*/ 113 h 116"/>
                <a:gd name="T108" fmla="*/ 422 w 495"/>
                <a:gd name="T109" fmla="*/ 113 h 116"/>
                <a:gd name="T110" fmla="*/ 420 w 495"/>
                <a:gd name="T111" fmla="*/ 109 h 116"/>
                <a:gd name="T112" fmla="*/ 452 w 495"/>
                <a:gd name="T113" fmla="*/ 107 h 116"/>
                <a:gd name="T114" fmla="*/ 467 w 495"/>
                <a:gd name="T115" fmla="*/ 10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116">
                  <a:moveTo>
                    <a:pt x="449" y="103"/>
                  </a:moveTo>
                  <a:cubicBezTo>
                    <a:pt x="449" y="102"/>
                    <a:pt x="448" y="102"/>
                    <a:pt x="448" y="101"/>
                  </a:cubicBezTo>
                  <a:cubicBezTo>
                    <a:pt x="442" y="101"/>
                    <a:pt x="438" y="100"/>
                    <a:pt x="433" y="99"/>
                  </a:cubicBezTo>
                  <a:cubicBezTo>
                    <a:pt x="435" y="98"/>
                    <a:pt x="437" y="100"/>
                    <a:pt x="439" y="98"/>
                  </a:cubicBezTo>
                  <a:cubicBezTo>
                    <a:pt x="430" y="97"/>
                    <a:pt x="422" y="96"/>
                    <a:pt x="413" y="95"/>
                  </a:cubicBezTo>
                  <a:cubicBezTo>
                    <a:pt x="412" y="94"/>
                    <a:pt x="409" y="93"/>
                    <a:pt x="408" y="92"/>
                  </a:cubicBezTo>
                  <a:cubicBezTo>
                    <a:pt x="409" y="92"/>
                    <a:pt x="410" y="92"/>
                    <a:pt x="411" y="92"/>
                  </a:cubicBezTo>
                  <a:cubicBezTo>
                    <a:pt x="412" y="92"/>
                    <a:pt x="413" y="92"/>
                    <a:pt x="413" y="93"/>
                  </a:cubicBezTo>
                  <a:cubicBezTo>
                    <a:pt x="434" y="94"/>
                    <a:pt x="454" y="96"/>
                    <a:pt x="475" y="96"/>
                  </a:cubicBezTo>
                  <a:cubicBezTo>
                    <a:pt x="461" y="94"/>
                    <a:pt x="446" y="92"/>
                    <a:pt x="431" y="92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9" y="89"/>
                    <a:pt x="431" y="90"/>
                    <a:pt x="432" y="89"/>
                  </a:cubicBezTo>
                  <a:cubicBezTo>
                    <a:pt x="443" y="90"/>
                    <a:pt x="452" y="92"/>
                    <a:pt x="461" y="92"/>
                  </a:cubicBezTo>
                  <a:cubicBezTo>
                    <a:pt x="463" y="89"/>
                    <a:pt x="463" y="89"/>
                    <a:pt x="463" y="89"/>
                  </a:cubicBezTo>
                  <a:cubicBezTo>
                    <a:pt x="473" y="86"/>
                    <a:pt x="485" y="88"/>
                    <a:pt x="495" y="89"/>
                  </a:cubicBezTo>
                  <a:cubicBezTo>
                    <a:pt x="491" y="87"/>
                    <a:pt x="485" y="87"/>
                    <a:pt x="481" y="83"/>
                  </a:cubicBezTo>
                  <a:cubicBezTo>
                    <a:pt x="454" y="78"/>
                    <a:pt x="426" y="74"/>
                    <a:pt x="398" y="73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95" y="69"/>
                    <a:pt x="398" y="70"/>
                    <a:pt x="401" y="69"/>
                  </a:cubicBezTo>
                  <a:cubicBezTo>
                    <a:pt x="395" y="68"/>
                    <a:pt x="389" y="69"/>
                    <a:pt x="384" y="67"/>
                  </a:cubicBezTo>
                  <a:cubicBezTo>
                    <a:pt x="401" y="65"/>
                    <a:pt x="420" y="68"/>
                    <a:pt x="438" y="67"/>
                  </a:cubicBezTo>
                  <a:cubicBezTo>
                    <a:pt x="454" y="64"/>
                    <a:pt x="472" y="69"/>
                    <a:pt x="489" y="70"/>
                  </a:cubicBezTo>
                  <a:cubicBezTo>
                    <a:pt x="473" y="66"/>
                    <a:pt x="473" y="66"/>
                    <a:pt x="473" y="66"/>
                  </a:cubicBezTo>
                  <a:cubicBezTo>
                    <a:pt x="470" y="65"/>
                    <a:pt x="466" y="65"/>
                    <a:pt x="463" y="63"/>
                  </a:cubicBezTo>
                  <a:cubicBezTo>
                    <a:pt x="463" y="62"/>
                    <a:pt x="463" y="61"/>
                    <a:pt x="462" y="60"/>
                  </a:cubicBezTo>
                  <a:cubicBezTo>
                    <a:pt x="451" y="61"/>
                    <a:pt x="441" y="57"/>
                    <a:pt x="430" y="57"/>
                  </a:cubicBezTo>
                  <a:cubicBezTo>
                    <a:pt x="426" y="54"/>
                    <a:pt x="420" y="55"/>
                    <a:pt x="416" y="53"/>
                  </a:cubicBezTo>
                  <a:cubicBezTo>
                    <a:pt x="423" y="54"/>
                    <a:pt x="427" y="48"/>
                    <a:pt x="433" y="50"/>
                  </a:cubicBezTo>
                  <a:cubicBezTo>
                    <a:pt x="433" y="49"/>
                    <a:pt x="432" y="50"/>
                    <a:pt x="431" y="50"/>
                  </a:cubicBezTo>
                  <a:cubicBezTo>
                    <a:pt x="427" y="49"/>
                    <a:pt x="421" y="48"/>
                    <a:pt x="417" y="47"/>
                  </a:cubicBezTo>
                  <a:cubicBezTo>
                    <a:pt x="423" y="46"/>
                    <a:pt x="427" y="47"/>
                    <a:pt x="433" y="47"/>
                  </a:cubicBezTo>
                  <a:cubicBezTo>
                    <a:pt x="430" y="47"/>
                    <a:pt x="428" y="46"/>
                    <a:pt x="426" y="45"/>
                  </a:cubicBezTo>
                  <a:cubicBezTo>
                    <a:pt x="405" y="44"/>
                    <a:pt x="385" y="43"/>
                    <a:pt x="365" y="40"/>
                  </a:cubicBezTo>
                  <a:cubicBezTo>
                    <a:pt x="362" y="36"/>
                    <a:pt x="357" y="38"/>
                    <a:pt x="353" y="37"/>
                  </a:cubicBezTo>
                  <a:cubicBezTo>
                    <a:pt x="366" y="35"/>
                    <a:pt x="383" y="37"/>
                    <a:pt x="396" y="37"/>
                  </a:cubicBezTo>
                  <a:cubicBezTo>
                    <a:pt x="376" y="33"/>
                    <a:pt x="355" y="36"/>
                    <a:pt x="335" y="33"/>
                  </a:cubicBezTo>
                  <a:cubicBezTo>
                    <a:pt x="342" y="32"/>
                    <a:pt x="347" y="33"/>
                    <a:pt x="354" y="32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3" y="28"/>
                    <a:pt x="307" y="29"/>
                    <a:pt x="309" y="26"/>
                  </a:cubicBezTo>
                  <a:cubicBezTo>
                    <a:pt x="329" y="27"/>
                    <a:pt x="348" y="29"/>
                    <a:pt x="366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69" y="26"/>
                    <a:pt x="385" y="28"/>
                    <a:pt x="399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6" y="28"/>
                    <a:pt x="396" y="28"/>
                    <a:pt x="396" y="27"/>
                  </a:cubicBezTo>
                  <a:cubicBezTo>
                    <a:pt x="373" y="24"/>
                    <a:pt x="350" y="22"/>
                    <a:pt x="327" y="20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48" y="18"/>
                    <a:pt x="375" y="23"/>
                    <a:pt x="399" y="24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393" y="20"/>
                    <a:pt x="382" y="19"/>
                    <a:pt x="373" y="18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54" y="7"/>
                    <a:pt x="223" y="10"/>
                    <a:pt x="196" y="7"/>
                  </a:cubicBezTo>
                  <a:cubicBezTo>
                    <a:pt x="151" y="1"/>
                    <a:pt x="103" y="2"/>
                    <a:pt x="58" y="4"/>
                  </a:cubicBezTo>
                  <a:cubicBezTo>
                    <a:pt x="52" y="3"/>
                    <a:pt x="46" y="2"/>
                    <a:pt x="40" y="3"/>
                  </a:cubicBezTo>
                  <a:cubicBezTo>
                    <a:pt x="34" y="0"/>
                    <a:pt x="29" y="5"/>
                    <a:pt x="23" y="7"/>
                  </a:cubicBezTo>
                  <a:cubicBezTo>
                    <a:pt x="25" y="10"/>
                    <a:pt x="21" y="9"/>
                    <a:pt x="2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14"/>
                    <a:pt x="29" y="11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29" y="18"/>
                    <a:pt x="18" y="11"/>
                    <a:pt x="8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2" y="17"/>
                    <a:pt x="33" y="19"/>
                  </a:cubicBezTo>
                  <a:cubicBezTo>
                    <a:pt x="32" y="21"/>
                    <a:pt x="29" y="19"/>
                    <a:pt x="28" y="20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5"/>
                    <a:pt x="22" y="26"/>
                    <a:pt x="22" y="2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1"/>
                    <a:pt x="11" y="34"/>
                    <a:pt x="4" y="34"/>
                  </a:cubicBezTo>
                  <a:cubicBezTo>
                    <a:pt x="7" y="37"/>
                    <a:pt x="10" y="33"/>
                    <a:pt x="14" y="34"/>
                  </a:cubicBezTo>
                  <a:cubicBezTo>
                    <a:pt x="15" y="34"/>
                    <a:pt x="16" y="36"/>
                    <a:pt x="15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2"/>
                    <a:pt x="16" y="45"/>
                    <a:pt x="19" y="47"/>
                  </a:cubicBezTo>
                  <a:cubicBezTo>
                    <a:pt x="15" y="48"/>
                    <a:pt x="11" y="45"/>
                    <a:pt x="7" y="46"/>
                  </a:cubicBezTo>
                  <a:cubicBezTo>
                    <a:pt x="6" y="48"/>
                    <a:pt x="6" y="49"/>
                    <a:pt x="5" y="51"/>
                  </a:cubicBezTo>
                  <a:cubicBezTo>
                    <a:pt x="7" y="54"/>
                    <a:pt x="10" y="56"/>
                    <a:pt x="13" y="56"/>
                  </a:cubicBezTo>
                  <a:cubicBezTo>
                    <a:pt x="13" y="58"/>
                    <a:pt x="9" y="57"/>
                    <a:pt x="11" y="60"/>
                  </a:cubicBezTo>
                  <a:cubicBezTo>
                    <a:pt x="8" y="62"/>
                    <a:pt x="6" y="60"/>
                    <a:pt x="3" y="60"/>
                  </a:cubicBezTo>
                  <a:cubicBezTo>
                    <a:pt x="3" y="61"/>
                    <a:pt x="0" y="64"/>
                    <a:pt x="0" y="66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6" y="70"/>
                    <a:pt x="4" y="68"/>
                    <a:pt x="2" y="69"/>
                  </a:cubicBezTo>
                  <a:cubicBezTo>
                    <a:pt x="5" y="73"/>
                    <a:pt x="9" y="70"/>
                    <a:pt x="13" y="72"/>
                  </a:cubicBezTo>
                  <a:cubicBezTo>
                    <a:pt x="19" y="75"/>
                    <a:pt x="10" y="79"/>
                    <a:pt x="16" y="83"/>
                  </a:cubicBezTo>
                  <a:cubicBezTo>
                    <a:pt x="15" y="83"/>
                    <a:pt x="13" y="83"/>
                    <a:pt x="12" y="83"/>
                  </a:cubicBezTo>
                  <a:cubicBezTo>
                    <a:pt x="10" y="82"/>
                    <a:pt x="7" y="81"/>
                    <a:pt x="5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2"/>
                    <a:pt x="3" y="82"/>
                  </a:cubicBezTo>
                  <a:cubicBezTo>
                    <a:pt x="2" y="82"/>
                    <a:pt x="2" y="83"/>
                    <a:pt x="1" y="83"/>
                  </a:cubicBezTo>
                  <a:cubicBezTo>
                    <a:pt x="2" y="86"/>
                    <a:pt x="3" y="89"/>
                    <a:pt x="5" y="92"/>
                  </a:cubicBezTo>
                  <a:cubicBezTo>
                    <a:pt x="7" y="98"/>
                    <a:pt x="10" y="97"/>
                    <a:pt x="16" y="98"/>
                  </a:cubicBezTo>
                  <a:cubicBezTo>
                    <a:pt x="19" y="102"/>
                    <a:pt x="26" y="99"/>
                    <a:pt x="28" y="103"/>
                  </a:cubicBezTo>
                  <a:cubicBezTo>
                    <a:pt x="35" y="102"/>
                    <a:pt x="43" y="105"/>
                    <a:pt x="50" y="105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62" y="112"/>
                    <a:pt x="181" y="113"/>
                    <a:pt x="201" y="114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3" y="115"/>
                    <a:pt x="283" y="116"/>
                    <a:pt x="285" y="115"/>
                  </a:cubicBezTo>
                  <a:cubicBezTo>
                    <a:pt x="285" y="115"/>
                    <a:pt x="286" y="116"/>
                    <a:pt x="286" y="116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89" y="116"/>
                    <a:pt x="288" y="115"/>
                  </a:cubicBezTo>
                  <a:cubicBezTo>
                    <a:pt x="292" y="115"/>
                    <a:pt x="296" y="115"/>
                    <a:pt x="301" y="115"/>
                  </a:cubicBezTo>
                  <a:cubicBezTo>
                    <a:pt x="298" y="112"/>
                    <a:pt x="293" y="115"/>
                    <a:pt x="290" y="113"/>
                  </a:cubicBezTo>
                  <a:cubicBezTo>
                    <a:pt x="266" y="111"/>
                    <a:pt x="242" y="113"/>
                    <a:pt x="216" y="110"/>
                  </a:cubicBezTo>
                  <a:cubicBezTo>
                    <a:pt x="256" y="109"/>
                    <a:pt x="298" y="113"/>
                    <a:pt x="339" y="113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422" y="113"/>
                    <a:pt x="422" y="113"/>
                    <a:pt x="422" y="113"/>
                  </a:cubicBezTo>
                  <a:cubicBezTo>
                    <a:pt x="427" y="112"/>
                    <a:pt x="432" y="112"/>
                    <a:pt x="437" y="111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19" y="108"/>
                    <a:pt x="419" y="108"/>
                  </a:cubicBezTo>
                  <a:cubicBezTo>
                    <a:pt x="430" y="107"/>
                    <a:pt x="442" y="108"/>
                    <a:pt x="452" y="107"/>
                  </a:cubicBezTo>
                  <a:cubicBezTo>
                    <a:pt x="463" y="105"/>
                    <a:pt x="474" y="108"/>
                    <a:pt x="484" y="109"/>
                  </a:cubicBezTo>
                  <a:cubicBezTo>
                    <a:pt x="478" y="109"/>
                    <a:pt x="473" y="106"/>
                    <a:pt x="467" y="106"/>
                  </a:cubicBezTo>
                  <a:cubicBezTo>
                    <a:pt x="462" y="103"/>
                    <a:pt x="455" y="104"/>
                    <a:pt x="449" y="103"/>
                  </a:cubicBezTo>
                  <a:close/>
                </a:path>
              </a:pathLst>
            </a:custGeom>
            <a:gradFill>
              <a:gsLst>
                <a:gs pos="0">
                  <a:srgbClr val="C4965F">
                    <a:alpha val="91000"/>
                  </a:srgbClr>
                </a:gs>
                <a:gs pos="100000">
                  <a:srgbClr val="202020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78229E35-0273-44BF-90DD-216268468296}"/>
                </a:ext>
              </a:extLst>
            </p:cNvPr>
            <p:cNvSpPr/>
            <p:nvPr/>
          </p:nvSpPr>
          <p:spPr>
            <a:xfrm>
              <a:off x="7612692" y="3178757"/>
              <a:ext cx="6655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THREE</a:t>
              </a:r>
              <a:endParaRPr lang="zh-CN" altLang="en-US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矩形 106">
            <a:extLst>
              <a:ext uri="{FF2B5EF4-FFF2-40B4-BE49-F238E27FC236}">
                <a16:creationId xmlns:a16="http://schemas.microsoft.com/office/drawing/2014/main" id="{3DEF047B-F710-4364-8A72-6AE6651B9F21}"/>
              </a:ext>
            </a:extLst>
          </p:cNvPr>
          <p:cNvSpPr/>
          <p:nvPr/>
        </p:nvSpPr>
        <p:spPr>
          <a:xfrm>
            <a:off x="10592974" y="33791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rPr>
              <a:t>研发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BF180BDB-2BC2-4444-AA80-C6F6648DE61A}"/>
              </a:ext>
            </a:extLst>
          </p:cNvPr>
          <p:cNvSpPr/>
          <p:nvPr/>
        </p:nvSpPr>
        <p:spPr>
          <a:xfrm>
            <a:off x="10053592" y="302423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rPr>
              <a:t>产品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24DF9AB-06CA-4C3C-A9D9-C0969E272927}"/>
              </a:ext>
            </a:extLst>
          </p:cNvPr>
          <p:cNvGrpSpPr/>
          <p:nvPr/>
        </p:nvGrpSpPr>
        <p:grpSpPr>
          <a:xfrm>
            <a:off x="10741576" y="3317350"/>
            <a:ext cx="1055961" cy="262040"/>
            <a:chOff x="10782672" y="3178757"/>
            <a:chExt cx="1055961" cy="262040"/>
          </a:xfrm>
        </p:grpSpPr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F82BFC3E-F72A-4ABD-B55F-226D646D5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672" y="3193715"/>
              <a:ext cx="1055961" cy="247082"/>
            </a:xfrm>
            <a:custGeom>
              <a:avLst/>
              <a:gdLst>
                <a:gd name="T0" fmla="*/ 448 w 495"/>
                <a:gd name="T1" fmla="*/ 101 h 116"/>
                <a:gd name="T2" fmla="*/ 439 w 495"/>
                <a:gd name="T3" fmla="*/ 98 h 116"/>
                <a:gd name="T4" fmla="*/ 408 w 495"/>
                <a:gd name="T5" fmla="*/ 92 h 116"/>
                <a:gd name="T6" fmla="*/ 413 w 495"/>
                <a:gd name="T7" fmla="*/ 93 h 116"/>
                <a:gd name="T8" fmla="*/ 431 w 495"/>
                <a:gd name="T9" fmla="*/ 92 h 116"/>
                <a:gd name="T10" fmla="*/ 432 w 495"/>
                <a:gd name="T11" fmla="*/ 89 h 116"/>
                <a:gd name="T12" fmla="*/ 463 w 495"/>
                <a:gd name="T13" fmla="*/ 89 h 116"/>
                <a:gd name="T14" fmla="*/ 481 w 495"/>
                <a:gd name="T15" fmla="*/ 83 h 116"/>
                <a:gd name="T16" fmla="*/ 393 w 495"/>
                <a:gd name="T17" fmla="*/ 71 h 116"/>
                <a:gd name="T18" fmla="*/ 384 w 495"/>
                <a:gd name="T19" fmla="*/ 67 h 116"/>
                <a:gd name="T20" fmla="*/ 489 w 495"/>
                <a:gd name="T21" fmla="*/ 70 h 116"/>
                <a:gd name="T22" fmla="*/ 463 w 495"/>
                <a:gd name="T23" fmla="*/ 63 h 116"/>
                <a:gd name="T24" fmla="*/ 430 w 495"/>
                <a:gd name="T25" fmla="*/ 57 h 116"/>
                <a:gd name="T26" fmla="*/ 433 w 495"/>
                <a:gd name="T27" fmla="*/ 50 h 116"/>
                <a:gd name="T28" fmla="*/ 417 w 495"/>
                <a:gd name="T29" fmla="*/ 47 h 116"/>
                <a:gd name="T30" fmla="*/ 426 w 495"/>
                <a:gd name="T31" fmla="*/ 45 h 116"/>
                <a:gd name="T32" fmla="*/ 353 w 495"/>
                <a:gd name="T33" fmla="*/ 37 h 116"/>
                <a:gd name="T34" fmla="*/ 335 w 495"/>
                <a:gd name="T35" fmla="*/ 33 h 116"/>
                <a:gd name="T36" fmla="*/ 300 w 495"/>
                <a:gd name="T37" fmla="*/ 28 h 116"/>
                <a:gd name="T38" fmla="*/ 366 w 495"/>
                <a:gd name="T39" fmla="*/ 29 h 116"/>
                <a:gd name="T40" fmla="*/ 399 w 495"/>
                <a:gd name="T41" fmla="*/ 29 h 116"/>
                <a:gd name="T42" fmla="*/ 396 w 495"/>
                <a:gd name="T43" fmla="*/ 27 h 116"/>
                <a:gd name="T44" fmla="*/ 326 w 495"/>
                <a:gd name="T45" fmla="*/ 19 h 116"/>
                <a:gd name="T46" fmla="*/ 401 w 495"/>
                <a:gd name="T47" fmla="*/ 22 h 116"/>
                <a:gd name="T48" fmla="*/ 284 w 495"/>
                <a:gd name="T49" fmla="*/ 11 h 116"/>
                <a:gd name="T50" fmla="*/ 196 w 495"/>
                <a:gd name="T51" fmla="*/ 7 h 116"/>
                <a:gd name="T52" fmla="*/ 40 w 495"/>
                <a:gd name="T53" fmla="*/ 3 h 116"/>
                <a:gd name="T54" fmla="*/ 21 w 495"/>
                <a:gd name="T55" fmla="*/ 10 h 116"/>
                <a:gd name="T56" fmla="*/ 32 w 495"/>
                <a:gd name="T57" fmla="*/ 13 h 116"/>
                <a:gd name="T58" fmla="*/ 39 w 495"/>
                <a:gd name="T59" fmla="*/ 14 h 116"/>
                <a:gd name="T60" fmla="*/ 30 w 495"/>
                <a:gd name="T61" fmla="*/ 17 h 116"/>
                <a:gd name="T62" fmla="*/ 33 w 495"/>
                <a:gd name="T63" fmla="*/ 19 h 116"/>
                <a:gd name="T64" fmla="*/ 24 w 495"/>
                <a:gd name="T65" fmla="*/ 21 h 116"/>
                <a:gd name="T66" fmla="*/ 22 w 495"/>
                <a:gd name="T67" fmla="*/ 28 h 116"/>
                <a:gd name="T68" fmla="*/ 4 w 495"/>
                <a:gd name="T69" fmla="*/ 34 h 116"/>
                <a:gd name="T70" fmla="*/ 15 w 495"/>
                <a:gd name="T71" fmla="*/ 37 h 116"/>
                <a:gd name="T72" fmla="*/ 15 w 495"/>
                <a:gd name="T73" fmla="*/ 38 h 116"/>
                <a:gd name="T74" fmla="*/ 19 w 495"/>
                <a:gd name="T75" fmla="*/ 47 h 116"/>
                <a:gd name="T76" fmla="*/ 5 w 495"/>
                <a:gd name="T77" fmla="*/ 51 h 116"/>
                <a:gd name="T78" fmla="*/ 11 w 495"/>
                <a:gd name="T79" fmla="*/ 60 h 116"/>
                <a:gd name="T80" fmla="*/ 0 w 495"/>
                <a:gd name="T81" fmla="*/ 66 h 116"/>
                <a:gd name="T82" fmla="*/ 9 w 495"/>
                <a:gd name="T83" fmla="*/ 70 h 116"/>
                <a:gd name="T84" fmla="*/ 13 w 495"/>
                <a:gd name="T85" fmla="*/ 72 h 116"/>
                <a:gd name="T86" fmla="*/ 12 w 495"/>
                <a:gd name="T87" fmla="*/ 83 h 116"/>
                <a:gd name="T88" fmla="*/ 4 w 495"/>
                <a:gd name="T89" fmla="*/ 81 h 116"/>
                <a:gd name="T90" fmla="*/ 3 w 495"/>
                <a:gd name="T91" fmla="*/ 82 h 116"/>
                <a:gd name="T92" fmla="*/ 5 w 495"/>
                <a:gd name="T93" fmla="*/ 92 h 116"/>
                <a:gd name="T94" fmla="*/ 28 w 495"/>
                <a:gd name="T95" fmla="*/ 103 h 116"/>
                <a:gd name="T96" fmla="*/ 141 w 495"/>
                <a:gd name="T97" fmla="*/ 110 h 116"/>
                <a:gd name="T98" fmla="*/ 280 w 495"/>
                <a:gd name="T99" fmla="*/ 116 h 116"/>
                <a:gd name="T100" fmla="*/ 286 w 495"/>
                <a:gd name="T101" fmla="*/ 116 h 116"/>
                <a:gd name="T102" fmla="*/ 288 w 495"/>
                <a:gd name="T103" fmla="*/ 115 h 116"/>
                <a:gd name="T104" fmla="*/ 290 w 495"/>
                <a:gd name="T105" fmla="*/ 113 h 116"/>
                <a:gd name="T106" fmla="*/ 339 w 495"/>
                <a:gd name="T107" fmla="*/ 113 h 116"/>
                <a:gd name="T108" fmla="*/ 422 w 495"/>
                <a:gd name="T109" fmla="*/ 113 h 116"/>
                <a:gd name="T110" fmla="*/ 420 w 495"/>
                <a:gd name="T111" fmla="*/ 109 h 116"/>
                <a:gd name="T112" fmla="*/ 452 w 495"/>
                <a:gd name="T113" fmla="*/ 107 h 116"/>
                <a:gd name="T114" fmla="*/ 467 w 495"/>
                <a:gd name="T115" fmla="*/ 10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116">
                  <a:moveTo>
                    <a:pt x="449" y="103"/>
                  </a:moveTo>
                  <a:cubicBezTo>
                    <a:pt x="449" y="102"/>
                    <a:pt x="448" y="102"/>
                    <a:pt x="448" y="101"/>
                  </a:cubicBezTo>
                  <a:cubicBezTo>
                    <a:pt x="442" y="101"/>
                    <a:pt x="438" y="100"/>
                    <a:pt x="433" y="99"/>
                  </a:cubicBezTo>
                  <a:cubicBezTo>
                    <a:pt x="435" y="98"/>
                    <a:pt x="437" y="100"/>
                    <a:pt x="439" y="98"/>
                  </a:cubicBezTo>
                  <a:cubicBezTo>
                    <a:pt x="430" y="97"/>
                    <a:pt x="422" y="96"/>
                    <a:pt x="413" y="95"/>
                  </a:cubicBezTo>
                  <a:cubicBezTo>
                    <a:pt x="412" y="94"/>
                    <a:pt x="409" y="93"/>
                    <a:pt x="408" y="92"/>
                  </a:cubicBezTo>
                  <a:cubicBezTo>
                    <a:pt x="409" y="92"/>
                    <a:pt x="410" y="92"/>
                    <a:pt x="411" y="92"/>
                  </a:cubicBezTo>
                  <a:cubicBezTo>
                    <a:pt x="412" y="92"/>
                    <a:pt x="413" y="92"/>
                    <a:pt x="413" y="93"/>
                  </a:cubicBezTo>
                  <a:cubicBezTo>
                    <a:pt x="434" y="94"/>
                    <a:pt x="454" y="96"/>
                    <a:pt x="475" y="96"/>
                  </a:cubicBezTo>
                  <a:cubicBezTo>
                    <a:pt x="461" y="94"/>
                    <a:pt x="446" y="92"/>
                    <a:pt x="431" y="92"/>
                  </a:cubicBezTo>
                  <a:cubicBezTo>
                    <a:pt x="429" y="91"/>
                    <a:pt x="429" y="91"/>
                    <a:pt x="429" y="91"/>
                  </a:cubicBezTo>
                  <a:cubicBezTo>
                    <a:pt x="429" y="89"/>
                    <a:pt x="431" y="90"/>
                    <a:pt x="432" y="89"/>
                  </a:cubicBezTo>
                  <a:cubicBezTo>
                    <a:pt x="443" y="90"/>
                    <a:pt x="452" y="92"/>
                    <a:pt x="461" y="92"/>
                  </a:cubicBezTo>
                  <a:cubicBezTo>
                    <a:pt x="463" y="89"/>
                    <a:pt x="463" y="89"/>
                    <a:pt x="463" y="89"/>
                  </a:cubicBezTo>
                  <a:cubicBezTo>
                    <a:pt x="473" y="86"/>
                    <a:pt x="485" y="88"/>
                    <a:pt x="495" y="89"/>
                  </a:cubicBezTo>
                  <a:cubicBezTo>
                    <a:pt x="491" y="87"/>
                    <a:pt x="485" y="87"/>
                    <a:pt x="481" y="83"/>
                  </a:cubicBezTo>
                  <a:cubicBezTo>
                    <a:pt x="454" y="78"/>
                    <a:pt x="426" y="74"/>
                    <a:pt x="398" y="73"/>
                  </a:cubicBezTo>
                  <a:cubicBezTo>
                    <a:pt x="393" y="71"/>
                    <a:pt x="393" y="71"/>
                    <a:pt x="393" y="71"/>
                  </a:cubicBezTo>
                  <a:cubicBezTo>
                    <a:pt x="395" y="69"/>
                    <a:pt x="398" y="70"/>
                    <a:pt x="401" y="69"/>
                  </a:cubicBezTo>
                  <a:cubicBezTo>
                    <a:pt x="395" y="68"/>
                    <a:pt x="389" y="69"/>
                    <a:pt x="384" y="67"/>
                  </a:cubicBezTo>
                  <a:cubicBezTo>
                    <a:pt x="401" y="65"/>
                    <a:pt x="420" y="68"/>
                    <a:pt x="438" y="67"/>
                  </a:cubicBezTo>
                  <a:cubicBezTo>
                    <a:pt x="454" y="64"/>
                    <a:pt x="472" y="69"/>
                    <a:pt x="489" y="70"/>
                  </a:cubicBezTo>
                  <a:cubicBezTo>
                    <a:pt x="473" y="66"/>
                    <a:pt x="473" y="66"/>
                    <a:pt x="473" y="66"/>
                  </a:cubicBezTo>
                  <a:cubicBezTo>
                    <a:pt x="470" y="65"/>
                    <a:pt x="466" y="65"/>
                    <a:pt x="463" y="63"/>
                  </a:cubicBezTo>
                  <a:cubicBezTo>
                    <a:pt x="463" y="62"/>
                    <a:pt x="463" y="61"/>
                    <a:pt x="462" y="60"/>
                  </a:cubicBezTo>
                  <a:cubicBezTo>
                    <a:pt x="451" y="61"/>
                    <a:pt x="441" y="57"/>
                    <a:pt x="430" y="57"/>
                  </a:cubicBezTo>
                  <a:cubicBezTo>
                    <a:pt x="426" y="54"/>
                    <a:pt x="420" y="55"/>
                    <a:pt x="416" y="53"/>
                  </a:cubicBezTo>
                  <a:cubicBezTo>
                    <a:pt x="423" y="54"/>
                    <a:pt x="427" y="48"/>
                    <a:pt x="433" y="50"/>
                  </a:cubicBezTo>
                  <a:cubicBezTo>
                    <a:pt x="433" y="49"/>
                    <a:pt x="432" y="50"/>
                    <a:pt x="431" y="50"/>
                  </a:cubicBezTo>
                  <a:cubicBezTo>
                    <a:pt x="427" y="49"/>
                    <a:pt x="421" y="48"/>
                    <a:pt x="417" y="47"/>
                  </a:cubicBezTo>
                  <a:cubicBezTo>
                    <a:pt x="423" y="46"/>
                    <a:pt x="427" y="47"/>
                    <a:pt x="433" y="47"/>
                  </a:cubicBezTo>
                  <a:cubicBezTo>
                    <a:pt x="430" y="47"/>
                    <a:pt x="428" y="46"/>
                    <a:pt x="426" y="45"/>
                  </a:cubicBezTo>
                  <a:cubicBezTo>
                    <a:pt x="405" y="44"/>
                    <a:pt x="385" y="43"/>
                    <a:pt x="365" y="40"/>
                  </a:cubicBezTo>
                  <a:cubicBezTo>
                    <a:pt x="362" y="36"/>
                    <a:pt x="357" y="38"/>
                    <a:pt x="353" y="37"/>
                  </a:cubicBezTo>
                  <a:cubicBezTo>
                    <a:pt x="366" y="35"/>
                    <a:pt x="383" y="37"/>
                    <a:pt x="396" y="37"/>
                  </a:cubicBezTo>
                  <a:cubicBezTo>
                    <a:pt x="376" y="33"/>
                    <a:pt x="355" y="36"/>
                    <a:pt x="335" y="33"/>
                  </a:cubicBezTo>
                  <a:cubicBezTo>
                    <a:pt x="342" y="32"/>
                    <a:pt x="347" y="33"/>
                    <a:pt x="354" y="32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3" y="28"/>
                    <a:pt x="307" y="29"/>
                    <a:pt x="309" y="26"/>
                  </a:cubicBezTo>
                  <a:cubicBezTo>
                    <a:pt x="329" y="27"/>
                    <a:pt x="348" y="29"/>
                    <a:pt x="366" y="29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69" y="26"/>
                    <a:pt x="385" y="28"/>
                    <a:pt x="399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6" y="28"/>
                    <a:pt x="396" y="28"/>
                    <a:pt x="396" y="27"/>
                  </a:cubicBezTo>
                  <a:cubicBezTo>
                    <a:pt x="373" y="24"/>
                    <a:pt x="350" y="22"/>
                    <a:pt x="327" y="20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48" y="18"/>
                    <a:pt x="375" y="23"/>
                    <a:pt x="399" y="24"/>
                  </a:cubicBezTo>
                  <a:cubicBezTo>
                    <a:pt x="401" y="22"/>
                    <a:pt x="401" y="22"/>
                    <a:pt x="401" y="22"/>
                  </a:cubicBezTo>
                  <a:cubicBezTo>
                    <a:pt x="393" y="20"/>
                    <a:pt x="382" y="19"/>
                    <a:pt x="373" y="18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54" y="7"/>
                    <a:pt x="223" y="10"/>
                    <a:pt x="196" y="7"/>
                  </a:cubicBezTo>
                  <a:cubicBezTo>
                    <a:pt x="151" y="1"/>
                    <a:pt x="103" y="2"/>
                    <a:pt x="58" y="4"/>
                  </a:cubicBezTo>
                  <a:cubicBezTo>
                    <a:pt x="52" y="3"/>
                    <a:pt x="46" y="2"/>
                    <a:pt x="40" y="3"/>
                  </a:cubicBezTo>
                  <a:cubicBezTo>
                    <a:pt x="34" y="0"/>
                    <a:pt x="29" y="5"/>
                    <a:pt x="23" y="7"/>
                  </a:cubicBezTo>
                  <a:cubicBezTo>
                    <a:pt x="25" y="10"/>
                    <a:pt x="21" y="9"/>
                    <a:pt x="21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14"/>
                    <a:pt x="29" y="11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29" y="18"/>
                    <a:pt x="18" y="11"/>
                    <a:pt x="8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2" y="17"/>
                    <a:pt x="33" y="19"/>
                  </a:cubicBezTo>
                  <a:cubicBezTo>
                    <a:pt x="32" y="21"/>
                    <a:pt x="29" y="19"/>
                    <a:pt x="28" y="20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5"/>
                    <a:pt x="22" y="26"/>
                    <a:pt x="22" y="2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1"/>
                    <a:pt x="11" y="34"/>
                    <a:pt x="4" y="34"/>
                  </a:cubicBezTo>
                  <a:cubicBezTo>
                    <a:pt x="7" y="37"/>
                    <a:pt x="10" y="33"/>
                    <a:pt x="14" y="34"/>
                  </a:cubicBezTo>
                  <a:cubicBezTo>
                    <a:pt x="15" y="34"/>
                    <a:pt x="16" y="36"/>
                    <a:pt x="15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2"/>
                    <a:pt x="16" y="45"/>
                    <a:pt x="19" y="47"/>
                  </a:cubicBezTo>
                  <a:cubicBezTo>
                    <a:pt x="15" y="48"/>
                    <a:pt x="11" y="45"/>
                    <a:pt x="7" y="46"/>
                  </a:cubicBezTo>
                  <a:cubicBezTo>
                    <a:pt x="6" y="48"/>
                    <a:pt x="6" y="49"/>
                    <a:pt x="5" y="51"/>
                  </a:cubicBezTo>
                  <a:cubicBezTo>
                    <a:pt x="7" y="54"/>
                    <a:pt x="10" y="56"/>
                    <a:pt x="13" y="56"/>
                  </a:cubicBezTo>
                  <a:cubicBezTo>
                    <a:pt x="13" y="58"/>
                    <a:pt x="9" y="57"/>
                    <a:pt x="11" y="60"/>
                  </a:cubicBezTo>
                  <a:cubicBezTo>
                    <a:pt x="8" y="62"/>
                    <a:pt x="6" y="60"/>
                    <a:pt x="3" y="60"/>
                  </a:cubicBezTo>
                  <a:cubicBezTo>
                    <a:pt x="3" y="61"/>
                    <a:pt x="0" y="64"/>
                    <a:pt x="0" y="66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6" y="70"/>
                    <a:pt x="4" y="68"/>
                    <a:pt x="2" y="69"/>
                  </a:cubicBezTo>
                  <a:cubicBezTo>
                    <a:pt x="5" y="73"/>
                    <a:pt x="9" y="70"/>
                    <a:pt x="13" y="72"/>
                  </a:cubicBezTo>
                  <a:cubicBezTo>
                    <a:pt x="19" y="75"/>
                    <a:pt x="10" y="79"/>
                    <a:pt x="16" y="83"/>
                  </a:cubicBezTo>
                  <a:cubicBezTo>
                    <a:pt x="15" y="83"/>
                    <a:pt x="13" y="83"/>
                    <a:pt x="12" y="83"/>
                  </a:cubicBezTo>
                  <a:cubicBezTo>
                    <a:pt x="10" y="82"/>
                    <a:pt x="7" y="81"/>
                    <a:pt x="5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2"/>
                    <a:pt x="3" y="82"/>
                  </a:cubicBezTo>
                  <a:cubicBezTo>
                    <a:pt x="2" y="82"/>
                    <a:pt x="2" y="83"/>
                    <a:pt x="1" y="83"/>
                  </a:cubicBezTo>
                  <a:cubicBezTo>
                    <a:pt x="2" y="86"/>
                    <a:pt x="3" y="89"/>
                    <a:pt x="5" y="92"/>
                  </a:cubicBezTo>
                  <a:cubicBezTo>
                    <a:pt x="7" y="98"/>
                    <a:pt x="10" y="97"/>
                    <a:pt x="16" y="98"/>
                  </a:cubicBezTo>
                  <a:cubicBezTo>
                    <a:pt x="19" y="102"/>
                    <a:pt x="26" y="99"/>
                    <a:pt x="28" y="103"/>
                  </a:cubicBezTo>
                  <a:cubicBezTo>
                    <a:pt x="35" y="102"/>
                    <a:pt x="43" y="105"/>
                    <a:pt x="50" y="105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62" y="112"/>
                    <a:pt x="181" y="113"/>
                    <a:pt x="201" y="114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3" y="115"/>
                    <a:pt x="283" y="116"/>
                    <a:pt x="285" y="115"/>
                  </a:cubicBezTo>
                  <a:cubicBezTo>
                    <a:pt x="285" y="115"/>
                    <a:pt x="286" y="116"/>
                    <a:pt x="286" y="116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89" y="116"/>
                    <a:pt x="288" y="115"/>
                  </a:cubicBezTo>
                  <a:cubicBezTo>
                    <a:pt x="292" y="115"/>
                    <a:pt x="296" y="115"/>
                    <a:pt x="301" y="115"/>
                  </a:cubicBezTo>
                  <a:cubicBezTo>
                    <a:pt x="298" y="112"/>
                    <a:pt x="293" y="115"/>
                    <a:pt x="290" y="113"/>
                  </a:cubicBezTo>
                  <a:cubicBezTo>
                    <a:pt x="266" y="111"/>
                    <a:pt x="242" y="113"/>
                    <a:pt x="216" y="110"/>
                  </a:cubicBezTo>
                  <a:cubicBezTo>
                    <a:pt x="256" y="109"/>
                    <a:pt x="298" y="113"/>
                    <a:pt x="339" y="113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422" y="113"/>
                    <a:pt x="422" y="113"/>
                    <a:pt x="422" y="113"/>
                  </a:cubicBezTo>
                  <a:cubicBezTo>
                    <a:pt x="427" y="112"/>
                    <a:pt x="432" y="112"/>
                    <a:pt x="437" y="111"/>
                  </a:cubicBezTo>
                  <a:cubicBezTo>
                    <a:pt x="420" y="109"/>
                    <a:pt x="420" y="109"/>
                    <a:pt x="420" y="109"/>
                  </a:cubicBezTo>
                  <a:cubicBezTo>
                    <a:pt x="420" y="109"/>
                    <a:pt x="419" y="108"/>
                    <a:pt x="419" y="108"/>
                  </a:cubicBezTo>
                  <a:cubicBezTo>
                    <a:pt x="430" y="107"/>
                    <a:pt x="442" y="108"/>
                    <a:pt x="452" y="107"/>
                  </a:cubicBezTo>
                  <a:cubicBezTo>
                    <a:pt x="463" y="105"/>
                    <a:pt x="474" y="108"/>
                    <a:pt x="484" y="109"/>
                  </a:cubicBezTo>
                  <a:cubicBezTo>
                    <a:pt x="478" y="109"/>
                    <a:pt x="473" y="106"/>
                    <a:pt x="467" y="106"/>
                  </a:cubicBezTo>
                  <a:cubicBezTo>
                    <a:pt x="462" y="103"/>
                    <a:pt x="455" y="104"/>
                    <a:pt x="449" y="103"/>
                  </a:cubicBezTo>
                  <a:close/>
                </a:path>
              </a:pathLst>
            </a:custGeom>
            <a:gradFill>
              <a:gsLst>
                <a:gs pos="0">
                  <a:srgbClr val="C4965F">
                    <a:alpha val="91000"/>
                  </a:srgbClr>
                </a:gs>
                <a:gs pos="100000">
                  <a:srgbClr val="202020">
                    <a:alpha val="55000"/>
                  </a:srgb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gradFill>
                  <a:gsLst>
                    <a:gs pos="0">
                      <a:srgbClr val="B0B0B0"/>
                    </a:gs>
                    <a:gs pos="100000">
                      <a:srgbClr val="565656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47EB14F1-31EB-4782-A579-43BC6C4C895F}"/>
                </a:ext>
              </a:extLst>
            </p:cNvPr>
            <p:cNvSpPr/>
            <p:nvPr/>
          </p:nvSpPr>
          <p:spPr>
            <a:xfrm>
              <a:off x="10813130" y="3178757"/>
              <a:ext cx="5854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FOUR</a:t>
              </a:r>
              <a:endParaRPr lang="zh-CN" altLang="en-US" sz="11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4B0A4031-7D70-4CB3-89CB-3B05C1CB57A6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资金用途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936A0FE-A81B-462A-A819-DF10CAF453B2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E9B2F28-2387-4BE2-BE6C-6F4A5AC0E409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AAD6F78-80FB-4B91-93C4-B51CFEE7C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23673015-B150-48A1-B908-4253F1040727}"/>
              </a:ext>
            </a:extLst>
          </p:cNvPr>
          <p:cNvSpPr txBox="1"/>
          <p:nvPr/>
        </p:nvSpPr>
        <p:spPr>
          <a:xfrm>
            <a:off x="5194102" y="818931"/>
            <a:ext cx="1803798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USE OF FUNDS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07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2137" y="2852517"/>
            <a:ext cx="2839066" cy="1577259"/>
          </a:xfrm>
          <a:prstGeom prst="rect">
            <a:avLst/>
          </a:prstGeom>
        </p:spPr>
      </p:pic>
      <p:pic>
        <p:nvPicPr>
          <p:cNvPr id="45" name="图片 44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434" y="5594742"/>
            <a:ext cx="2839066" cy="1577259"/>
          </a:xfrm>
          <a:prstGeom prst="rect">
            <a:avLst/>
          </a:prstGeom>
        </p:spPr>
      </p:pic>
      <p:pic>
        <p:nvPicPr>
          <p:cNvPr id="40" name="图片 39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85" y="2852517"/>
            <a:ext cx="2839066" cy="1577259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7108536" y="4583429"/>
            <a:ext cx="4410364" cy="1837655"/>
          </a:xfrm>
          <a:prstGeom prst="roundRect">
            <a:avLst>
              <a:gd name="adj" fmla="val 5953"/>
            </a:avLst>
          </a:prstGeom>
          <a:noFill/>
          <a:ln>
            <a:solidFill>
              <a:srgbClr val="E7C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108536" y="1840229"/>
            <a:ext cx="4410364" cy="1837655"/>
          </a:xfrm>
          <a:prstGeom prst="roundRect">
            <a:avLst>
              <a:gd name="adj" fmla="val 5953"/>
            </a:avLst>
          </a:prstGeom>
          <a:noFill/>
          <a:ln>
            <a:solidFill>
              <a:srgbClr val="E7C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60400" y="4583429"/>
            <a:ext cx="4410364" cy="1837655"/>
          </a:xfrm>
          <a:prstGeom prst="roundRect">
            <a:avLst>
              <a:gd name="adj" fmla="val 5953"/>
            </a:avLst>
          </a:prstGeom>
          <a:noFill/>
          <a:ln>
            <a:solidFill>
              <a:srgbClr val="E7C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60400" y="1840229"/>
            <a:ext cx="4410364" cy="1837655"/>
          </a:xfrm>
          <a:prstGeom prst="roundRect">
            <a:avLst>
              <a:gd name="adj" fmla="val 5953"/>
            </a:avLst>
          </a:prstGeom>
          <a:noFill/>
          <a:ln>
            <a:solidFill>
              <a:srgbClr val="E7C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503613" y="2693041"/>
            <a:ext cx="1849662" cy="1007145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E7CF9D"/>
              </a:gs>
              <a:gs pos="100000">
                <a:srgbClr val="0F0D0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6777644" y="2693041"/>
            <a:ext cx="1910744" cy="1007145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E7CF9D"/>
              </a:gs>
              <a:gs pos="100000">
                <a:srgbClr val="0F0D0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3503613" y="4583429"/>
            <a:ext cx="1849662" cy="1007145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E7CF9D"/>
              </a:gs>
              <a:gs pos="100000">
                <a:srgbClr val="0F0D0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777644" y="4583429"/>
            <a:ext cx="1910744" cy="1007145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E7CF9D"/>
              </a:gs>
              <a:gs pos="100000">
                <a:srgbClr val="0F0D0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14900" y="2813050"/>
            <a:ext cx="2362200" cy="2362200"/>
          </a:xfrm>
          <a:prstGeom prst="ellipse">
            <a:avLst/>
          </a:prstGeom>
          <a:solidFill>
            <a:srgbClr val="181717"/>
          </a:solidFill>
          <a:ln>
            <a:solidFill>
              <a:srgbClr val="E7CF9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61950"/>
            <a:ext cx="1371600" cy="133350"/>
          </a:xfrm>
          <a:prstGeom prst="rect">
            <a:avLst/>
          </a:prstGeom>
          <a:gradFill flip="none" rotWithShape="1">
            <a:gsLst>
              <a:gs pos="0">
                <a:srgbClr val="E7CF9D"/>
              </a:gs>
              <a:gs pos="100000">
                <a:srgbClr val="181717">
                  <a:alpha val="4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39185" y="2819898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52715" y="2819898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52715" y="4737598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39185" y="4737598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0836" y="483284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经济效益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639853" y="4832848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市场前景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639853" y="2071451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优惠政策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0836" y="2052401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社会效益</a:t>
            </a:r>
          </a:p>
        </p:txBody>
      </p:sp>
      <p:sp>
        <p:nvSpPr>
          <p:cNvPr id="34" name="矩形 33"/>
          <p:cNvSpPr/>
          <p:nvPr/>
        </p:nvSpPr>
        <p:spPr>
          <a:xfrm>
            <a:off x="38100" y="700422"/>
            <a:ext cx="1080000" cy="36000"/>
          </a:xfrm>
          <a:prstGeom prst="rect">
            <a:avLst/>
          </a:prstGeom>
          <a:gradFill flip="none" rotWithShape="1">
            <a:gsLst>
              <a:gs pos="0">
                <a:srgbClr val="E7CF9D"/>
              </a:gs>
              <a:gs pos="100000">
                <a:srgbClr val="181717">
                  <a:alpha val="4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" y="1013460"/>
            <a:ext cx="2839066" cy="1577259"/>
          </a:xfrm>
          <a:prstGeom prst="rect">
            <a:avLst/>
          </a:prstGeom>
        </p:spPr>
      </p:pic>
      <p:pic>
        <p:nvPicPr>
          <p:cNvPr id="41" name="图片 40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2" y="5594742"/>
            <a:ext cx="2839066" cy="1577259"/>
          </a:xfrm>
          <a:prstGeom prst="rect">
            <a:avLst/>
          </a:prstGeom>
        </p:spPr>
      </p:pic>
      <p:pic>
        <p:nvPicPr>
          <p:cNvPr id="42" name="图片 41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2" y="3755685"/>
            <a:ext cx="2839066" cy="1577259"/>
          </a:xfrm>
          <a:prstGeom prst="rect">
            <a:avLst/>
          </a:prstGeom>
        </p:spPr>
      </p:pic>
      <p:pic>
        <p:nvPicPr>
          <p:cNvPr id="46" name="图片 45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24" y="3755685"/>
            <a:ext cx="2839066" cy="1577259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30836" y="2514898"/>
            <a:ext cx="257016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项目概况是指在介绍或论述某个项目时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首先综合性地简要介绍项目的基本情况。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30836" y="5222540"/>
            <a:ext cx="257016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项目概况是指在介绍或论述某个项目时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首先综合性地简要介绍项目的基本情况。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707990" y="2514898"/>
            <a:ext cx="257016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项目概况是指在介绍或论述某个项目时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首先综合性地简要介绍项目的基本情况。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707990" y="5222540"/>
            <a:ext cx="257016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项目概况是指在介绍或论述某个项目时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首先综合性地简要介绍项目的基本情况。</a:t>
            </a:r>
          </a:p>
        </p:txBody>
      </p:sp>
      <p:sp>
        <p:nvSpPr>
          <p:cNvPr id="51" name="任意多边形: 形状 50"/>
          <p:cNvSpPr>
            <a:spLocks noChangeAspect="1"/>
          </p:cNvSpPr>
          <p:nvPr/>
        </p:nvSpPr>
        <p:spPr bwMode="auto">
          <a:xfrm>
            <a:off x="5791158" y="3715606"/>
            <a:ext cx="609685" cy="587929"/>
          </a:xfrm>
          <a:custGeom>
            <a:avLst/>
            <a:gdLst>
              <a:gd name="connsiteX0" fmla="*/ 375236 w 597753"/>
              <a:gd name="connsiteY0" fmla="*/ 500592 h 576423"/>
              <a:gd name="connsiteX1" fmla="*/ 363085 w 597753"/>
              <a:gd name="connsiteY1" fmla="*/ 545332 h 576423"/>
              <a:gd name="connsiteX2" fmla="*/ 407892 w 597753"/>
              <a:gd name="connsiteY2" fmla="*/ 532441 h 576423"/>
              <a:gd name="connsiteX3" fmla="*/ 182298 w 597753"/>
              <a:gd name="connsiteY3" fmla="*/ 414867 h 576423"/>
              <a:gd name="connsiteX4" fmla="*/ 182298 w 597753"/>
              <a:gd name="connsiteY4" fmla="*/ 485400 h 576423"/>
              <a:gd name="connsiteX5" fmla="*/ 252922 w 597753"/>
              <a:gd name="connsiteY5" fmla="*/ 485400 h 576423"/>
              <a:gd name="connsiteX6" fmla="*/ 252922 w 597753"/>
              <a:gd name="connsiteY6" fmla="*/ 414867 h 576423"/>
              <a:gd name="connsiteX7" fmla="*/ 91171 w 597753"/>
              <a:gd name="connsiteY7" fmla="*/ 414867 h 576423"/>
              <a:gd name="connsiteX8" fmla="*/ 91171 w 597753"/>
              <a:gd name="connsiteY8" fmla="*/ 485400 h 576423"/>
              <a:gd name="connsiteX9" fmla="*/ 161794 w 597753"/>
              <a:gd name="connsiteY9" fmla="*/ 485400 h 576423"/>
              <a:gd name="connsiteX10" fmla="*/ 161794 w 597753"/>
              <a:gd name="connsiteY10" fmla="*/ 414867 h 576423"/>
              <a:gd name="connsiteX11" fmla="*/ 488393 w 597753"/>
              <a:gd name="connsiteY11" fmla="*/ 376989 h 576423"/>
              <a:gd name="connsiteX12" fmla="*/ 384350 w 597753"/>
              <a:gd name="connsiteY12" fmla="*/ 480876 h 576423"/>
              <a:gd name="connsiteX13" fmla="*/ 427638 w 597753"/>
              <a:gd name="connsiteY13" fmla="*/ 523342 h 576423"/>
              <a:gd name="connsiteX14" fmla="*/ 530922 w 597753"/>
              <a:gd name="connsiteY14" fmla="*/ 420212 h 576423"/>
              <a:gd name="connsiteX15" fmla="*/ 531682 w 597753"/>
              <a:gd name="connsiteY15" fmla="*/ 334523 h 576423"/>
              <a:gd name="connsiteX16" fmla="*/ 502823 w 597753"/>
              <a:gd name="connsiteY16" fmla="*/ 362581 h 576423"/>
              <a:gd name="connsiteX17" fmla="*/ 545352 w 597753"/>
              <a:gd name="connsiteY17" fmla="*/ 405804 h 576423"/>
              <a:gd name="connsiteX18" fmla="*/ 574211 w 597753"/>
              <a:gd name="connsiteY18" fmla="*/ 376989 h 576423"/>
              <a:gd name="connsiteX19" fmla="*/ 574211 w 597753"/>
              <a:gd name="connsiteY19" fmla="*/ 363339 h 576423"/>
              <a:gd name="connsiteX20" fmla="*/ 545352 w 597753"/>
              <a:gd name="connsiteY20" fmla="*/ 334523 h 576423"/>
              <a:gd name="connsiteX21" fmla="*/ 531682 w 597753"/>
              <a:gd name="connsiteY21" fmla="*/ 334523 h 576423"/>
              <a:gd name="connsiteX22" fmla="*/ 182298 w 597753"/>
              <a:gd name="connsiteY22" fmla="*/ 323855 h 576423"/>
              <a:gd name="connsiteX23" fmla="*/ 182298 w 597753"/>
              <a:gd name="connsiteY23" fmla="*/ 394389 h 576423"/>
              <a:gd name="connsiteX24" fmla="*/ 252922 w 597753"/>
              <a:gd name="connsiteY24" fmla="*/ 394389 h 576423"/>
              <a:gd name="connsiteX25" fmla="*/ 252922 w 597753"/>
              <a:gd name="connsiteY25" fmla="*/ 323855 h 576423"/>
              <a:gd name="connsiteX26" fmla="*/ 91171 w 597753"/>
              <a:gd name="connsiteY26" fmla="*/ 323855 h 576423"/>
              <a:gd name="connsiteX27" fmla="*/ 91171 w 597753"/>
              <a:gd name="connsiteY27" fmla="*/ 394389 h 576423"/>
              <a:gd name="connsiteX28" fmla="*/ 161794 w 597753"/>
              <a:gd name="connsiteY28" fmla="*/ 394389 h 576423"/>
              <a:gd name="connsiteX29" fmla="*/ 161794 w 597753"/>
              <a:gd name="connsiteY29" fmla="*/ 323855 h 576423"/>
              <a:gd name="connsiteX30" fmla="*/ 538517 w 597753"/>
              <a:gd name="connsiteY30" fmla="*/ 311585 h 576423"/>
              <a:gd name="connsiteX31" fmla="*/ 559781 w 597753"/>
              <a:gd name="connsiteY31" fmla="*/ 320116 h 576423"/>
              <a:gd name="connsiteX32" fmla="*/ 588640 w 597753"/>
              <a:gd name="connsiteY32" fmla="*/ 348931 h 576423"/>
              <a:gd name="connsiteX33" fmla="*/ 588640 w 597753"/>
              <a:gd name="connsiteY33" fmla="*/ 391396 h 576423"/>
              <a:gd name="connsiteX34" fmla="*/ 432954 w 597753"/>
              <a:gd name="connsiteY34" fmla="*/ 546849 h 576423"/>
              <a:gd name="connsiteX35" fmla="*/ 353972 w 597753"/>
              <a:gd name="connsiteY35" fmla="*/ 568082 h 576423"/>
              <a:gd name="connsiteX36" fmla="*/ 348656 w 597753"/>
              <a:gd name="connsiteY36" fmla="*/ 573390 h 576423"/>
              <a:gd name="connsiteX37" fmla="*/ 341821 w 597753"/>
              <a:gd name="connsiteY37" fmla="*/ 576423 h 576423"/>
              <a:gd name="connsiteX38" fmla="*/ 334226 w 597753"/>
              <a:gd name="connsiteY38" fmla="*/ 573390 h 576423"/>
              <a:gd name="connsiteX39" fmla="*/ 334226 w 597753"/>
              <a:gd name="connsiteY39" fmla="*/ 559740 h 576423"/>
              <a:gd name="connsiteX40" fmla="*/ 339542 w 597753"/>
              <a:gd name="connsiteY40" fmla="*/ 554432 h 576423"/>
              <a:gd name="connsiteX41" fmla="*/ 361566 w 597753"/>
              <a:gd name="connsiteY41" fmla="*/ 475568 h 576423"/>
              <a:gd name="connsiteX42" fmla="*/ 517252 w 597753"/>
              <a:gd name="connsiteY42" fmla="*/ 320116 h 576423"/>
              <a:gd name="connsiteX43" fmla="*/ 538517 w 597753"/>
              <a:gd name="connsiteY43" fmla="*/ 311585 h 576423"/>
              <a:gd name="connsiteX44" fmla="*/ 364553 w 597753"/>
              <a:gd name="connsiteY44" fmla="*/ 232844 h 576423"/>
              <a:gd name="connsiteX45" fmla="*/ 364553 w 597753"/>
              <a:gd name="connsiteY45" fmla="*/ 303377 h 576423"/>
              <a:gd name="connsiteX46" fmla="*/ 435176 w 597753"/>
              <a:gd name="connsiteY46" fmla="*/ 303377 h 576423"/>
              <a:gd name="connsiteX47" fmla="*/ 435176 w 597753"/>
              <a:gd name="connsiteY47" fmla="*/ 232844 h 576423"/>
              <a:gd name="connsiteX48" fmla="*/ 273425 w 597753"/>
              <a:gd name="connsiteY48" fmla="*/ 232844 h 576423"/>
              <a:gd name="connsiteX49" fmla="*/ 273425 w 597753"/>
              <a:gd name="connsiteY49" fmla="*/ 303377 h 576423"/>
              <a:gd name="connsiteX50" fmla="*/ 344049 w 597753"/>
              <a:gd name="connsiteY50" fmla="*/ 303377 h 576423"/>
              <a:gd name="connsiteX51" fmla="*/ 344049 w 597753"/>
              <a:gd name="connsiteY51" fmla="*/ 232844 h 576423"/>
              <a:gd name="connsiteX52" fmla="*/ 182298 w 597753"/>
              <a:gd name="connsiteY52" fmla="*/ 232844 h 576423"/>
              <a:gd name="connsiteX53" fmla="*/ 182298 w 597753"/>
              <a:gd name="connsiteY53" fmla="*/ 303377 h 576423"/>
              <a:gd name="connsiteX54" fmla="*/ 252922 w 597753"/>
              <a:gd name="connsiteY54" fmla="*/ 303377 h 576423"/>
              <a:gd name="connsiteX55" fmla="*/ 252922 w 597753"/>
              <a:gd name="connsiteY55" fmla="*/ 232844 h 576423"/>
              <a:gd name="connsiteX56" fmla="*/ 91171 w 597753"/>
              <a:gd name="connsiteY56" fmla="*/ 232844 h 576423"/>
              <a:gd name="connsiteX57" fmla="*/ 91171 w 597753"/>
              <a:gd name="connsiteY57" fmla="*/ 303377 h 576423"/>
              <a:gd name="connsiteX58" fmla="*/ 161794 w 597753"/>
              <a:gd name="connsiteY58" fmla="*/ 303377 h 576423"/>
              <a:gd name="connsiteX59" fmla="*/ 161794 w 597753"/>
              <a:gd name="connsiteY59" fmla="*/ 232844 h 576423"/>
              <a:gd name="connsiteX60" fmla="*/ 70667 w 597753"/>
              <a:gd name="connsiteY60" fmla="*/ 212366 h 576423"/>
              <a:gd name="connsiteX61" fmla="*/ 161794 w 597753"/>
              <a:gd name="connsiteY61" fmla="*/ 212366 h 576423"/>
              <a:gd name="connsiteX62" fmla="*/ 182298 w 597753"/>
              <a:gd name="connsiteY62" fmla="*/ 212366 h 576423"/>
              <a:gd name="connsiteX63" fmla="*/ 252922 w 597753"/>
              <a:gd name="connsiteY63" fmla="*/ 212366 h 576423"/>
              <a:gd name="connsiteX64" fmla="*/ 273425 w 597753"/>
              <a:gd name="connsiteY64" fmla="*/ 212366 h 576423"/>
              <a:gd name="connsiteX65" fmla="*/ 344049 w 597753"/>
              <a:gd name="connsiteY65" fmla="*/ 212366 h 576423"/>
              <a:gd name="connsiteX66" fmla="*/ 364553 w 597753"/>
              <a:gd name="connsiteY66" fmla="*/ 212366 h 576423"/>
              <a:gd name="connsiteX67" fmla="*/ 455680 w 597753"/>
              <a:gd name="connsiteY67" fmla="*/ 212366 h 576423"/>
              <a:gd name="connsiteX68" fmla="*/ 455680 w 597753"/>
              <a:gd name="connsiteY68" fmla="*/ 323855 h 576423"/>
              <a:gd name="connsiteX69" fmla="*/ 364553 w 597753"/>
              <a:gd name="connsiteY69" fmla="*/ 323855 h 576423"/>
              <a:gd name="connsiteX70" fmla="*/ 344049 w 597753"/>
              <a:gd name="connsiteY70" fmla="*/ 323855 h 576423"/>
              <a:gd name="connsiteX71" fmla="*/ 273425 w 597753"/>
              <a:gd name="connsiteY71" fmla="*/ 323855 h 576423"/>
              <a:gd name="connsiteX72" fmla="*/ 273425 w 597753"/>
              <a:gd name="connsiteY72" fmla="*/ 394389 h 576423"/>
              <a:gd name="connsiteX73" fmla="*/ 273425 w 597753"/>
              <a:gd name="connsiteY73" fmla="*/ 414867 h 576423"/>
              <a:gd name="connsiteX74" fmla="*/ 273425 w 597753"/>
              <a:gd name="connsiteY74" fmla="*/ 505878 h 576423"/>
              <a:gd name="connsiteX75" fmla="*/ 182298 w 597753"/>
              <a:gd name="connsiteY75" fmla="*/ 505878 h 576423"/>
              <a:gd name="connsiteX76" fmla="*/ 161794 w 597753"/>
              <a:gd name="connsiteY76" fmla="*/ 505878 h 576423"/>
              <a:gd name="connsiteX77" fmla="*/ 70667 w 597753"/>
              <a:gd name="connsiteY77" fmla="*/ 505878 h 576423"/>
              <a:gd name="connsiteX78" fmla="*/ 70667 w 597753"/>
              <a:gd name="connsiteY78" fmla="*/ 414867 h 576423"/>
              <a:gd name="connsiteX79" fmla="*/ 70667 w 597753"/>
              <a:gd name="connsiteY79" fmla="*/ 394389 h 576423"/>
              <a:gd name="connsiteX80" fmla="*/ 70667 w 597753"/>
              <a:gd name="connsiteY80" fmla="*/ 323855 h 576423"/>
              <a:gd name="connsiteX81" fmla="*/ 70667 w 597753"/>
              <a:gd name="connsiteY81" fmla="*/ 303377 h 576423"/>
              <a:gd name="connsiteX82" fmla="*/ 20507 w 597753"/>
              <a:gd name="connsiteY82" fmla="*/ 60676 h 576423"/>
              <a:gd name="connsiteX83" fmla="*/ 20507 w 597753"/>
              <a:gd name="connsiteY83" fmla="*/ 141830 h 576423"/>
              <a:gd name="connsiteX84" fmla="*/ 506600 w 597753"/>
              <a:gd name="connsiteY84" fmla="*/ 141830 h 576423"/>
              <a:gd name="connsiteX85" fmla="*/ 506600 w 597753"/>
              <a:gd name="connsiteY85" fmla="*/ 60676 h 576423"/>
              <a:gd name="connsiteX86" fmla="*/ 465586 w 597753"/>
              <a:gd name="connsiteY86" fmla="*/ 60676 h 576423"/>
              <a:gd name="connsiteX87" fmla="*/ 465586 w 597753"/>
              <a:gd name="connsiteY87" fmla="*/ 91014 h 576423"/>
              <a:gd name="connsiteX88" fmla="*/ 455712 w 597753"/>
              <a:gd name="connsiteY88" fmla="*/ 101632 h 576423"/>
              <a:gd name="connsiteX89" fmla="*/ 385077 w 597753"/>
              <a:gd name="connsiteY89" fmla="*/ 101632 h 576423"/>
              <a:gd name="connsiteX90" fmla="*/ 374443 w 597753"/>
              <a:gd name="connsiteY90" fmla="*/ 91014 h 576423"/>
              <a:gd name="connsiteX91" fmla="*/ 374443 w 597753"/>
              <a:gd name="connsiteY91" fmla="*/ 60676 h 576423"/>
              <a:gd name="connsiteX92" fmla="*/ 151904 w 597753"/>
              <a:gd name="connsiteY92" fmla="*/ 60676 h 576423"/>
              <a:gd name="connsiteX93" fmla="*/ 151904 w 597753"/>
              <a:gd name="connsiteY93" fmla="*/ 91014 h 576423"/>
              <a:gd name="connsiteX94" fmla="*/ 142030 w 597753"/>
              <a:gd name="connsiteY94" fmla="*/ 101632 h 576423"/>
              <a:gd name="connsiteX95" fmla="*/ 70635 w 597753"/>
              <a:gd name="connsiteY95" fmla="*/ 101632 h 576423"/>
              <a:gd name="connsiteX96" fmla="*/ 60762 w 597753"/>
              <a:gd name="connsiteY96" fmla="*/ 91014 h 576423"/>
              <a:gd name="connsiteX97" fmla="*/ 60762 w 597753"/>
              <a:gd name="connsiteY97" fmla="*/ 60676 h 576423"/>
              <a:gd name="connsiteX98" fmla="*/ 394950 w 597753"/>
              <a:gd name="connsiteY98" fmla="*/ 20478 h 576423"/>
              <a:gd name="connsiteX99" fmla="*/ 394950 w 597753"/>
              <a:gd name="connsiteY99" fmla="*/ 50816 h 576423"/>
              <a:gd name="connsiteX100" fmla="*/ 394950 w 597753"/>
              <a:gd name="connsiteY100" fmla="*/ 81154 h 576423"/>
              <a:gd name="connsiteX101" fmla="*/ 445838 w 597753"/>
              <a:gd name="connsiteY101" fmla="*/ 81154 h 576423"/>
              <a:gd name="connsiteX102" fmla="*/ 445838 w 597753"/>
              <a:gd name="connsiteY102" fmla="*/ 50816 h 576423"/>
              <a:gd name="connsiteX103" fmla="*/ 445838 w 597753"/>
              <a:gd name="connsiteY103" fmla="*/ 20478 h 576423"/>
              <a:gd name="connsiteX104" fmla="*/ 81269 w 597753"/>
              <a:gd name="connsiteY104" fmla="*/ 20478 h 576423"/>
              <a:gd name="connsiteX105" fmla="*/ 81269 w 597753"/>
              <a:gd name="connsiteY105" fmla="*/ 50816 h 576423"/>
              <a:gd name="connsiteX106" fmla="*/ 81269 w 597753"/>
              <a:gd name="connsiteY106" fmla="*/ 81154 h 576423"/>
              <a:gd name="connsiteX107" fmla="*/ 131397 w 597753"/>
              <a:gd name="connsiteY107" fmla="*/ 81154 h 576423"/>
              <a:gd name="connsiteX108" fmla="*/ 131397 w 597753"/>
              <a:gd name="connsiteY108" fmla="*/ 50816 h 576423"/>
              <a:gd name="connsiteX109" fmla="*/ 131397 w 597753"/>
              <a:gd name="connsiteY109" fmla="*/ 20478 h 576423"/>
              <a:gd name="connsiteX110" fmla="*/ 70635 w 597753"/>
              <a:gd name="connsiteY110" fmla="*/ 0 h 576423"/>
              <a:gd name="connsiteX111" fmla="*/ 142030 w 597753"/>
              <a:gd name="connsiteY111" fmla="*/ 0 h 576423"/>
              <a:gd name="connsiteX112" fmla="*/ 151904 w 597753"/>
              <a:gd name="connsiteY112" fmla="*/ 10618 h 576423"/>
              <a:gd name="connsiteX113" fmla="*/ 151904 w 597753"/>
              <a:gd name="connsiteY113" fmla="*/ 40956 h 576423"/>
              <a:gd name="connsiteX114" fmla="*/ 374443 w 597753"/>
              <a:gd name="connsiteY114" fmla="*/ 40956 h 576423"/>
              <a:gd name="connsiteX115" fmla="*/ 374443 w 597753"/>
              <a:gd name="connsiteY115" fmla="*/ 10618 h 576423"/>
              <a:gd name="connsiteX116" fmla="*/ 385077 w 597753"/>
              <a:gd name="connsiteY116" fmla="*/ 0 h 576423"/>
              <a:gd name="connsiteX117" fmla="*/ 455712 w 597753"/>
              <a:gd name="connsiteY117" fmla="*/ 0 h 576423"/>
              <a:gd name="connsiteX118" fmla="*/ 465586 w 597753"/>
              <a:gd name="connsiteY118" fmla="*/ 10618 h 576423"/>
              <a:gd name="connsiteX119" fmla="*/ 465586 w 597753"/>
              <a:gd name="connsiteY119" fmla="*/ 40956 h 576423"/>
              <a:gd name="connsiteX120" fmla="*/ 516473 w 597753"/>
              <a:gd name="connsiteY120" fmla="*/ 40956 h 576423"/>
              <a:gd name="connsiteX121" fmla="*/ 526347 w 597753"/>
              <a:gd name="connsiteY121" fmla="*/ 50816 h 576423"/>
              <a:gd name="connsiteX122" fmla="*/ 526347 w 597753"/>
              <a:gd name="connsiteY122" fmla="*/ 151690 h 576423"/>
              <a:gd name="connsiteX123" fmla="*/ 526347 w 597753"/>
              <a:gd name="connsiteY123" fmla="*/ 293521 h 576423"/>
              <a:gd name="connsiteX124" fmla="*/ 516473 w 597753"/>
              <a:gd name="connsiteY124" fmla="*/ 303381 h 576423"/>
              <a:gd name="connsiteX125" fmla="*/ 506600 w 597753"/>
              <a:gd name="connsiteY125" fmla="*/ 293521 h 576423"/>
              <a:gd name="connsiteX126" fmla="*/ 506600 w 597753"/>
              <a:gd name="connsiteY126" fmla="*/ 162309 h 576423"/>
              <a:gd name="connsiteX127" fmla="*/ 20507 w 597753"/>
              <a:gd name="connsiteY127" fmla="*/ 162309 h 576423"/>
              <a:gd name="connsiteX128" fmla="*/ 20507 w 597753"/>
              <a:gd name="connsiteY128" fmla="*/ 556703 h 576423"/>
              <a:gd name="connsiteX129" fmla="*/ 263553 w 597753"/>
              <a:gd name="connsiteY129" fmla="*/ 556703 h 576423"/>
              <a:gd name="connsiteX130" fmla="*/ 273427 w 597753"/>
              <a:gd name="connsiteY130" fmla="*/ 566563 h 576423"/>
              <a:gd name="connsiteX131" fmla="*/ 263553 w 597753"/>
              <a:gd name="connsiteY131" fmla="*/ 576423 h 576423"/>
              <a:gd name="connsiteX132" fmla="*/ 9874 w 597753"/>
              <a:gd name="connsiteY132" fmla="*/ 576423 h 576423"/>
              <a:gd name="connsiteX133" fmla="*/ 0 w 597753"/>
              <a:gd name="connsiteY133" fmla="*/ 566563 h 576423"/>
              <a:gd name="connsiteX134" fmla="*/ 0 w 597753"/>
              <a:gd name="connsiteY134" fmla="*/ 151690 h 576423"/>
              <a:gd name="connsiteX135" fmla="*/ 0 w 597753"/>
              <a:gd name="connsiteY135" fmla="*/ 50816 h 576423"/>
              <a:gd name="connsiteX136" fmla="*/ 9874 w 597753"/>
              <a:gd name="connsiteY136" fmla="*/ 40956 h 576423"/>
              <a:gd name="connsiteX137" fmla="*/ 60762 w 597753"/>
              <a:gd name="connsiteY137" fmla="*/ 40956 h 576423"/>
              <a:gd name="connsiteX138" fmla="*/ 60762 w 597753"/>
              <a:gd name="connsiteY138" fmla="*/ 10618 h 576423"/>
              <a:gd name="connsiteX139" fmla="*/ 70635 w 597753"/>
              <a:gd name="connsiteY139" fmla="*/ 0 h 57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97753" h="576423">
                <a:moveTo>
                  <a:pt x="375236" y="500592"/>
                </a:moveTo>
                <a:lnTo>
                  <a:pt x="363085" y="545332"/>
                </a:lnTo>
                <a:lnTo>
                  <a:pt x="407892" y="532441"/>
                </a:lnTo>
                <a:close/>
                <a:moveTo>
                  <a:pt x="182298" y="414867"/>
                </a:moveTo>
                <a:lnTo>
                  <a:pt x="182298" y="485400"/>
                </a:lnTo>
                <a:lnTo>
                  <a:pt x="252922" y="485400"/>
                </a:lnTo>
                <a:lnTo>
                  <a:pt x="252922" y="414867"/>
                </a:lnTo>
                <a:close/>
                <a:moveTo>
                  <a:pt x="91171" y="414867"/>
                </a:moveTo>
                <a:lnTo>
                  <a:pt x="91171" y="485400"/>
                </a:lnTo>
                <a:lnTo>
                  <a:pt x="161794" y="485400"/>
                </a:lnTo>
                <a:lnTo>
                  <a:pt x="161794" y="414867"/>
                </a:lnTo>
                <a:close/>
                <a:moveTo>
                  <a:pt x="488393" y="376989"/>
                </a:moveTo>
                <a:lnTo>
                  <a:pt x="384350" y="480876"/>
                </a:lnTo>
                <a:lnTo>
                  <a:pt x="427638" y="523342"/>
                </a:lnTo>
                <a:lnTo>
                  <a:pt x="530922" y="420212"/>
                </a:lnTo>
                <a:close/>
                <a:moveTo>
                  <a:pt x="531682" y="334523"/>
                </a:moveTo>
                <a:lnTo>
                  <a:pt x="502823" y="362581"/>
                </a:lnTo>
                <a:lnTo>
                  <a:pt x="545352" y="405804"/>
                </a:lnTo>
                <a:lnTo>
                  <a:pt x="574211" y="376989"/>
                </a:lnTo>
                <a:cubicBezTo>
                  <a:pt x="578008" y="373197"/>
                  <a:pt x="578008" y="367131"/>
                  <a:pt x="574211" y="363339"/>
                </a:cubicBezTo>
                <a:lnTo>
                  <a:pt x="545352" y="334523"/>
                </a:lnTo>
                <a:cubicBezTo>
                  <a:pt x="541555" y="330732"/>
                  <a:pt x="535479" y="330732"/>
                  <a:pt x="531682" y="334523"/>
                </a:cubicBezTo>
                <a:close/>
                <a:moveTo>
                  <a:pt x="182298" y="323855"/>
                </a:moveTo>
                <a:lnTo>
                  <a:pt x="182298" y="394389"/>
                </a:lnTo>
                <a:lnTo>
                  <a:pt x="252922" y="394389"/>
                </a:lnTo>
                <a:lnTo>
                  <a:pt x="252922" y="323855"/>
                </a:lnTo>
                <a:close/>
                <a:moveTo>
                  <a:pt x="91171" y="323855"/>
                </a:moveTo>
                <a:lnTo>
                  <a:pt x="91171" y="394389"/>
                </a:lnTo>
                <a:lnTo>
                  <a:pt x="161794" y="394389"/>
                </a:lnTo>
                <a:lnTo>
                  <a:pt x="161794" y="323855"/>
                </a:lnTo>
                <a:close/>
                <a:moveTo>
                  <a:pt x="538517" y="311585"/>
                </a:moveTo>
                <a:cubicBezTo>
                  <a:pt x="546301" y="311585"/>
                  <a:pt x="554085" y="314428"/>
                  <a:pt x="559781" y="320116"/>
                </a:cubicBezTo>
                <a:lnTo>
                  <a:pt x="588640" y="348931"/>
                </a:lnTo>
                <a:cubicBezTo>
                  <a:pt x="600791" y="360306"/>
                  <a:pt x="600791" y="379263"/>
                  <a:pt x="588640" y="391396"/>
                </a:cubicBezTo>
                <a:lnTo>
                  <a:pt x="432954" y="546849"/>
                </a:lnTo>
                <a:lnTo>
                  <a:pt x="353972" y="568082"/>
                </a:lnTo>
                <a:lnTo>
                  <a:pt x="348656" y="573390"/>
                </a:lnTo>
                <a:cubicBezTo>
                  <a:pt x="347137" y="575665"/>
                  <a:pt x="344099" y="576423"/>
                  <a:pt x="341821" y="576423"/>
                </a:cubicBezTo>
                <a:cubicBezTo>
                  <a:pt x="338783" y="576423"/>
                  <a:pt x="336505" y="575665"/>
                  <a:pt x="334226" y="573390"/>
                </a:cubicBezTo>
                <a:cubicBezTo>
                  <a:pt x="330429" y="569598"/>
                  <a:pt x="330429" y="563532"/>
                  <a:pt x="334226" y="559740"/>
                </a:cubicBezTo>
                <a:lnTo>
                  <a:pt x="339542" y="554432"/>
                </a:lnTo>
                <a:lnTo>
                  <a:pt x="361566" y="475568"/>
                </a:lnTo>
                <a:lnTo>
                  <a:pt x="517252" y="320116"/>
                </a:lnTo>
                <a:cubicBezTo>
                  <a:pt x="522948" y="314428"/>
                  <a:pt x="530732" y="311585"/>
                  <a:pt x="538517" y="311585"/>
                </a:cubicBezTo>
                <a:close/>
                <a:moveTo>
                  <a:pt x="364553" y="232844"/>
                </a:moveTo>
                <a:lnTo>
                  <a:pt x="364553" y="303377"/>
                </a:lnTo>
                <a:lnTo>
                  <a:pt x="435176" y="303377"/>
                </a:lnTo>
                <a:lnTo>
                  <a:pt x="435176" y="232844"/>
                </a:lnTo>
                <a:close/>
                <a:moveTo>
                  <a:pt x="273425" y="232844"/>
                </a:moveTo>
                <a:lnTo>
                  <a:pt x="273425" y="303377"/>
                </a:lnTo>
                <a:lnTo>
                  <a:pt x="344049" y="303377"/>
                </a:lnTo>
                <a:lnTo>
                  <a:pt x="344049" y="232844"/>
                </a:lnTo>
                <a:close/>
                <a:moveTo>
                  <a:pt x="182298" y="232844"/>
                </a:moveTo>
                <a:lnTo>
                  <a:pt x="182298" y="303377"/>
                </a:lnTo>
                <a:lnTo>
                  <a:pt x="252922" y="303377"/>
                </a:lnTo>
                <a:lnTo>
                  <a:pt x="252922" y="232844"/>
                </a:lnTo>
                <a:close/>
                <a:moveTo>
                  <a:pt x="91171" y="232844"/>
                </a:moveTo>
                <a:lnTo>
                  <a:pt x="91171" y="303377"/>
                </a:lnTo>
                <a:lnTo>
                  <a:pt x="161794" y="303377"/>
                </a:lnTo>
                <a:lnTo>
                  <a:pt x="161794" y="232844"/>
                </a:lnTo>
                <a:close/>
                <a:moveTo>
                  <a:pt x="70667" y="212366"/>
                </a:moveTo>
                <a:lnTo>
                  <a:pt x="161794" y="212366"/>
                </a:lnTo>
                <a:lnTo>
                  <a:pt x="182298" y="212366"/>
                </a:lnTo>
                <a:lnTo>
                  <a:pt x="252922" y="212366"/>
                </a:lnTo>
                <a:lnTo>
                  <a:pt x="273425" y="212366"/>
                </a:lnTo>
                <a:lnTo>
                  <a:pt x="344049" y="212366"/>
                </a:lnTo>
                <a:lnTo>
                  <a:pt x="364553" y="212366"/>
                </a:lnTo>
                <a:lnTo>
                  <a:pt x="455680" y="212366"/>
                </a:lnTo>
                <a:lnTo>
                  <a:pt x="455680" y="323855"/>
                </a:lnTo>
                <a:lnTo>
                  <a:pt x="364553" y="323855"/>
                </a:lnTo>
                <a:lnTo>
                  <a:pt x="344049" y="323855"/>
                </a:lnTo>
                <a:lnTo>
                  <a:pt x="273425" y="323855"/>
                </a:lnTo>
                <a:lnTo>
                  <a:pt x="273425" y="394389"/>
                </a:lnTo>
                <a:lnTo>
                  <a:pt x="273425" y="414867"/>
                </a:lnTo>
                <a:lnTo>
                  <a:pt x="273425" y="505878"/>
                </a:lnTo>
                <a:lnTo>
                  <a:pt x="182298" y="505878"/>
                </a:lnTo>
                <a:lnTo>
                  <a:pt x="161794" y="505878"/>
                </a:lnTo>
                <a:lnTo>
                  <a:pt x="70667" y="505878"/>
                </a:lnTo>
                <a:lnTo>
                  <a:pt x="70667" y="414867"/>
                </a:lnTo>
                <a:lnTo>
                  <a:pt x="70667" y="394389"/>
                </a:lnTo>
                <a:lnTo>
                  <a:pt x="70667" y="323855"/>
                </a:lnTo>
                <a:lnTo>
                  <a:pt x="70667" y="303377"/>
                </a:lnTo>
                <a:close/>
                <a:moveTo>
                  <a:pt x="20507" y="60676"/>
                </a:moveTo>
                <a:lnTo>
                  <a:pt x="20507" y="141830"/>
                </a:lnTo>
                <a:lnTo>
                  <a:pt x="506600" y="141830"/>
                </a:lnTo>
                <a:lnTo>
                  <a:pt x="506600" y="60676"/>
                </a:lnTo>
                <a:lnTo>
                  <a:pt x="465586" y="60676"/>
                </a:lnTo>
                <a:lnTo>
                  <a:pt x="465586" y="91014"/>
                </a:lnTo>
                <a:cubicBezTo>
                  <a:pt x="465586" y="97082"/>
                  <a:pt x="461028" y="101632"/>
                  <a:pt x="455712" y="101632"/>
                </a:cubicBezTo>
                <a:lnTo>
                  <a:pt x="385077" y="101632"/>
                </a:lnTo>
                <a:cubicBezTo>
                  <a:pt x="379000" y="101632"/>
                  <a:pt x="374443" y="97082"/>
                  <a:pt x="374443" y="91014"/>
                </a:cubicBezTo>
                <a:lnTo>
                  <a:pt x="374443" y="60676"/>
                </a:lnTo>
                <a:lnTo>
                  <a:pt x="151904" y="60676"/>
                </a:lnTo>
                <a:lnTo>
                  <a:pt x="151904" y="91014"/>
                </a:lnTo>
                <a:cubicBezTo>
                  <a:pt x="151904" y="97082"/>
                  <a:pt x="147347" y="101632"/>
                  <a:pt x="142030" y="101632"/>
                </a:cubicBezTo>
                <a:lnTo>
                  <a:pt x="70635" y="101632"/>
                </a:lnTo>
                <a:cubicBezTo>
                  <a:pt x="65319" y="101632"/>
                  <a:pt x="60762" y="97082"/>
                  <a:pt x="60762" y="91014"/>
                </a:cubicBezTo>
                <a:lnTo>
                  <a:pt x="60762" y="60676"/>
                </a:lnTo>
                <a:close/>
                <a:moveTo>
                  <a:pt x="394950" y="20478"/>
                </a:moveTo>
                <a:lnTo>
                  <a:pt x="394950" y="50816"/>
                </a:lnTo>
                <a:lnTo>
                  <a:pt x="394950" y="81154"/>
                </a:lnTo>
                <a:lnTo>
                  <a:pt x="445838" y="81154"/>
                </a:lnTo>
                <a:lnTo>
                  <a:pt x="445838" y="50816"/>
                </a:lnTo>
                <a:lnTo>
                  <a:pt x="445838" y="20478"/>
                </a:lnTo>
                <a:close/>
                <a:moveTo>
                  <a:pt x="81269" y="20478"/>
                </a:moveTo>
                <a:lnTo>
                  <a:pt x="81269" y="50816"/>
                </a:lnTo>
                <a:lnTo>
                  <a:pt x="81269" y="81154"/>
                </a:lnTo>
                <a:lnTo>
                  <a:pt x="131397" y="81154"/>
                </a:lnTo>
                <a:lnTo>
                  <a:pt x="131397" y="50816"/>
                </a:lnTo>
                <a:lnTo>
                  <a:pt x="131397" y="20478"/>
                </a:lnTo>
                <a:close/>
                <a:moveTo>
                  <a:pt x="70635" y="0"/>
                </a:moveTo>
                <a:lnTo>
                  <a:pt x="142030" y="0"/>
                </a:lnTo>
                <a:cubicBezTo>
                  <a:pt x="147347" y="0"/>
                  <a:pt x="151904" y="4551"/>
                  <a:pt x="151904" y="10618"/>
                </a:cubicBezTo>
                <a:lnTo>
                  <a:pt x="151904" y="40956"/>
                </a:lnTo>
                <a:lnTo>
                  <a:pt x="374443" y="40956"/>
                </a:lnTo>
                <a:lnTo>
                  <a:pt x="374443" y="10618"/>
                </a:lnTo>
                <a:cubicBezTo>
                  <a:pt x="374443" y="4551"/>
                  <a:pt x="379000" y="0"/>
                  <a:pt x="385077" y="0"/>
                </a:cubicBezTo>
                <a:lnTo>
                  <a:pt x="455712" y="0"/>
                </a:lnTo>
                <a:cubicBezTo>
                  <a:pt x="461028" y="0"/>
                  <a:pt x="465586" y="4551"/>
                  <a:pt x="465586" y="10618"/>
                </a:cubicBezTo>
                <a:lnTo>
                  <a:pt x="465586" y="40956"/>
                </a:lnTo>
                <a:lnTo>
                  <a:pt x="516473" y="40956"/>
                </a:lnTo>
                <a:cubicBezTo>
                  <a:pt x="521790" y="40956"/>
                  <a:pt x="526347" y="45507"/>
                  <a:pt x="526347" y="50816"/>
                </a:cubicBezTo>
                <a:lnTo>
                  <a:pt x="526347" y="151690"/>
                </a:lnTo>
                <a:lnTo>
                  <a:pt x="526347" y="293521"/>
                </a:lnTo>
                <a:cubicBezTo>
                  <a:pt x="526347" y="298830"/>
                  <a:pt x="521790" y="303381"/>
                  <a:pt x="516473" y="303381"/>
                </a:cubicBezTo>
                <a:cubicBezTo>
                  <a:pt x="511157" y="303381"/>
                  <a:pt x="506600" y="298830"/>
                  <a:pt x="506600" y="293521"/>
                </a:cubicBezTo>
                <a:lnTo>
                  <a:pt x="506600" y="162309"/>
                </a:lnTo>
                <a:lnTo>
                  <a:pt x="20507" y="162309"/>
                </a:lnTo>
                <a:lnTo>
                  <a:pt x="20507" y="556703"/>
                </a:lnTo>
                <a:lnTo>
                  <a:pt x="263553" y="556703"/>
                </a:lnTo>
                <a:cubicBezTo>
                  <a:pt x="268870" y="556703"/>
                  <a:pt x="273427" y="561254"/>
                  <a:pt x="273427" y="566563"/>
                </a:cubicBezTo>
                <a:cubicBezTo>
                  <a:pt x="273427" y="571872"/>
                  <a:pt x="268870" y="576423"/>
                  <a:pt x="263553" y="576423"/>
                </a:cubicBezTo>
                <a:lnTo>
                  <a:pt x="9874" y="576423"/>
                </a:lnTo>
                <a:cubicBezTo>
                  <a:pt x="4557" y="576423"/>
                  <a:pt x="0" y="571872"/>
                  <a:pt x="0" y="566563"/>
                </a:cubicBezTo>
                <a:lnTo>
                  <a:pt x="0" y="151690"/>
                </a:lnTo>
                <a:lnTo>
                  <a:pt x="0" y="50816"/>
                </a:lnTo>
                <a:cubicBezTo>
                  <a:pt x="0" y="45507"/>
                  <a:pt x="4557" y="40956"/>
                  <a:pt x="9874" y="40956"/>
                </a:cubicBezTo>
                <a:lnTo>
                  <a:pt x="60762" y="40956"/>
                </a:lnTo>
                <a:lnTo>
                  <a:pt x="60762" y="10618"/>
                </a:lnTo>
                <a:cubicBezTo>
                  <a:pt x="60762" y="4551"/>
                  <a:pt x="65319" y="0"/>
                  <a:pt x="706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8424" y="3871088"/>
            <a:ext cx="618507" cy="294012"/>
          </a:xfrm>
          <a:prstGeom prst="rect">
            <a:avLst/>
          </a:prstGeom>
        </p:spPr>
      </p:pic>
      <p:pic>
        <p:nvPicPr>
          <p:cNvPr id="53" name="图片 52" descr="图片包含 室内, 餐桌, 就坐&#10;&#10;描述已自动生成">
            <a:extLst>
              <a:ext uri="{FF2B5EF4-FFF2-40B4-BE49-F238E27FC236}">
                <a16:creationId xmlns:a16="http://schemas.microsoft.com/office/drawing/2014/main" id="{45E597C5-CC34-4CF5-80D8-C97FC44B6B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17342" y="3631622"/>
            <a:ext cx="278364" cy="294012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970808" y="3951454"/>
            <a:ext cx="79948" cy="72000"/>
          </a:xfrm>
          <a:prstGeom prst="rect">
            <a:avLst/>
          </a:prstGeom>
          <a:solidFill>
            <a:srgbClr val="FAE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70808" y="4136920"/>
            <a:ext cx="79948" cy="72000"/>
          </a:xfrm>
          <a:prstGeom prst="rect">
            <a:avLst/>
          </a:prstGeom>
          <a:solidFill>
            <a:srgbClr val="FDE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59309" y="3951454"/>
            <a:ext cx="79948" cy="72000"/>
          </a:xfrm>
          <a:prstGeom prst="rect">
            <a:avLst/>
          </a:prstGeom>
          <a:solidFill>
            <a:srgbClr val="FAE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4FFAA7E-F2CE-4CDD-ACB5-A9C9E8178AC1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项目介绍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4FBAE3B-CE38-4724-967A-232CB08DF1BC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0EC6D68-F128-45D2-8FCA-84B2DFBA9E4F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5F267B7-19CB-4737-B3A7-633798B73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6C013F1B-9DE1-4A1D-A3DB-6208D917C742}"/>
              </a:ext>
            </a:extLst>
          </p:cNvPr>
          <p:cNvSpPr txBox="1"/>
          <p:nvPr/>
        </p:nvSpPr>
        <p:spPr>
          <a:xfrm>
            <a:off x="4659014" y="818931"/>
            <a:ext cx="2873974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PROJECT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4392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9FE1A57-A5E3-DFCE-2BF6-39C7C8B0A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FB2C9F9-49F0-E222-75E5-7B0774D2D6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A617B8-FCFB-4C9F-8A00-91D9323400A4}"/>
              </a:ext>
            </a:extLst>
          </p:cNvPr>
          <p:cNvGrpSpPr/>
          <p:nvPr/>
        </p:nvGrpSpPr>
        <p:grpSpPr>
          <a:xfrm flipH="1" flipV="1">
            <a:off x="-8532427" y="4311798"/>
            <a:ext cx="22830858" cy="5609604"/>
            <a:chOff x="-3099443" y="3651992"/>
            <a:chExt cx="15696715" cy="4813466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B7591E5-BC8B-4A8B-B7EE-AF6BCF223DBD}"/>
                </a:ext>
              </a:extLst>
            </p:cNvPr>
            <p:cNvSpPr/>
            <p:nvPr/>
          </p:nvSpPr>
          <p:spPr>
            <a:xfrm>
              <a:off x="-3099443" y="3651992"/>
              <a:ext cx="15696714" cy="4753314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8EDBD19-183E-4417-B961-917362F5BD8F}"/>
                </a:ext>
              </a:extLst>
            </p:cNvPr>
            <p:cNvSpPr/>
            <p:nvPr/>
          </p:nvSpPr>
          <p:spPr>
            <a:xfrm>
              <a:off x="-3099443" y="3865862"/>
              <a:ext cx="15696715" cy="4544913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5FBA358-F3F0-4E04-8815-8588C6068EC4}"/>
                </a:ext>
              </a:extLst>
            </p:cNvPr>
            <p:cNvSpPr/>
            <p:nvPr/>
          </p:nvSpPr>
          <p:spPr>
            <a:xfrm>
              <a:off x="-3099443" y="4079732"/>
              <a:ext cx="15696715" cy="4336511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4BF4E45-C46C-472A-82EF-64C1BF734817}"/>
                </a:ext>
              </a:extLst>
            </p:cNvPr>
            <p:cNvSpPr/>
            <p:nvPr/>
          </p:nvSpPr>
          <p:spPr>
            <a:xfrm>
              <a:off x="-3099443" y="4293601"/>
              <a:ext cx="15696715" cy="4128110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6EB3D42-C94A-44EA-A662-8E5D9528B1C6}"/>
                </a:ext>
              </a:extLst>
            </p:cNvPr>
            <p:cNvSpPr/>
            <p:nvPr/>
          </p:nvSpPr>
          <p:spPr>
            <a:xfrm>
              <a:off x="-3099443" y="4507471"/>
              <a:ext cx="15696715" cy="3919708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0BD6E59-D33C-454D-9F28-979F13149B71}"/>
                </a:ext>
              </a:extLst>
            </p:cNvPr>
            <p:cNvSpPr/>
            <p:nvPr/>
          </p:nvSpPr>
          <p:spPr>
            <a:xfrm>
              <a:off x="-3099443" y="4721341"/>
              <a:ext cx="15696715" cy="3711307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BFC38D7-5328-4F62-9906-589A9556B95B}"/>
                </a:ext>
              </a:extLst>
            </p:cNvPr>
            <p:cNvSpPr/>
            <p:nvPr/>
          </p:nvSpPr>
          <p:spPr>
            <a:xfrm>
              <a:off x="-3099443" y="4935211"/>
              <a:ext cx="15696715" cy="3502905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38F2434-38FE-4A95-AE7D-12A09CDD0061}"/>
                </a:ext>
              </a:extLst>
            </p:cNvPr>
            <p:cNvSpPr/>
            <p:nvPr/>
          </p:nvSpPr>
          <p:spPr>
            <a:xfrm>
              <a:off x="-3099443" y="5149081"/>
              <a:ext cx="15696715" cy="3294504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F1FE1836-373E-47E1-B9DD-308C6C645CA3}"/>
                </a:ext>
              </a:extLst>
            </p:cNvPr>
            <p:cNvSpPr/>
            <p:nvPr/>
          </p:nvSpPr>
          <p:spPr>
            <a:xfrm>
              <a:off x="-3099443" y="5362951"/>
              <a:ext cx="15696715" cy="3086103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6B81CA1-2D7C-4945-8FD1-61779E4B32F2}"/>
                </a:ext>
              </a:extLst>
            </p:cNvPr>
            <p:cNvSpPr/>
            <p:nvPr/>
          </p:nvSpPr>
          <p:spPr>
            <a:xfrm>
              <a:off x="-3099443" y="5576820"/>
              <a:ext cx="15696715" cy="2877701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EABFED-D545-4F61-8AA1-B635203BB855}"/>
                </a:ext>
              </a:extLst>
            </p:cNvPr>
            <p:cNvSpPr/>
            <p:nvPr/>
          </p:nvSpPr>
          <p:spPr>
            <a:xfrm>
              <a:off x="-3099443" y="5790690"/>
              <a:ext cx="15696715" cy="2669299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 w="12700" cap="flat" cmpd="sng" algn="ctr"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C9B0DEC-A4AB-43DE-81D6-498948C9FEA6}"/>
                </a:ext>
              </a:extLst>
            </p:cNvPr>
            <p:cNvSpPr/>
            <p:nvPr/>
          </p:nvSpPr>
          <p:spPr>
            <a:xfrm>
              <a:off x="-3099443" y="6004560"/>
              <a:ext cx="15696714" cy="2460898"/>
            </a:xfrm>
            <a:custGeom>
              <a:avLst/>
              <a:gdLst>
                <a:gd name="connsiteX0" fmla="*/ 37614 w 15696714"/>
                <a:gd name="connsiteY0" fmla="*/ 4729705 h 4753314"/>
                <a:gd name="connsiteX1" fmla="*/ 571014 w 15696714"/>
                <a:gd name="connsiteY1" fmla="*/ 3815305 h 4753314"/>
                <a:gd name="connsiteX2" fmla="*/ 4000014 w 15696714"/>
                <a:gd name="connsiteY2" fmla="*/ 5305 h 4753314"/>
                <a:gd name="connsiteX3" fmla="*/ 11581914 w 15696714"/>
                <a:gd name="connsiteY3" fmla="*/ 4729705 h 4753314"/>
                <a:gd name="connsiteX4" fmla="*/ 15696714 w 15696714"/>
                <a:gd name="connsiteY4" fmla="*/ 1491205 h 47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6714" h="4753314">
                  <a:moveTo>
                    <a:pt x="37614" y="4729705"/>
                  </a:moveTo>
                  <a:cubicBezTo>
                    <a:pt x="-25886" y="4666205"/>
                    <a:pt x="-89386" y="4602705"/>
                    <a:pt x="571014" y="3815305"/>
                  </a:cubicBezTo>
                  <a:cubicBezTo>
                    <a:pt x="1231414" y="3027905"/>
                    <a:pt x="2164864" y="-147095"/>
                    <a:pt x="4000014" y="5305"/>
                  </a:cubicBezTo>
                  <a:cubicBezTo>
                    <a:pt x="5835164" y="157705"/>
                    <a:pt x="9632464" y="4482055"/>
                    <a:pt x="11581914" y="4729705"/>
                  </a:cubicBezTo>
                  <a:cubicBezTo>
                    <a:pt x="13531364" y="4977355"/>
                    <a:pt x="14614039" y="3234280"/>
                    <a:pt x="15696714" y="1491205"/>
                  </a:cubicBezTo>
                </a:path>
              </a:pathLst>
            </a:custGeom>
            <a:noFill/>
            <a:ln>
              <a:gradFill flip="none" rotWithShape="1">
                <a:gsLst>
                  <a:gs pos="42000">
                    <a:srgbClr val="E7CF9D">
                      <a:alpha val="40000"/>
                    </a:srgbClr>
                  </a:gs>
                  <a:gs pos="0">
                    <a:srgbClr val="E7CF9D">
                      <a:alpha val="0"/>
                    </a:srgbClr>
                  </a:gs>
                  <a:gs pos="65000">
                    <a:srgbClr val="E7CF9D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78D3EBF-6DCB-EA85-5A4B-DC0935A27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6" r="3405" b="-635"/>
          <a:stretch/>
        </p:blipFill>
        <p:spPr>
          <a:xfrm>
            <a:off x="195738" y="0"/>
            <a:ext cx="11996263" cy="5360664"/>
          </a:xfrm>
          <a:custGeom>
            <a:avLst/>
            <a:gdLst>
              <a:gd name="connsiteX0" fmla="*/ 0 w 11996263"/>
              <a:gd name="connsiteY0" fmla="*/ 0 h 5360664"/>
              <a:gd name="connsiteX1" fmla="*/ 11996263 w 11996263"/>
              <a:gd name="connsiteY1" fmla="*/ 0 h 5360664"/>
              <a:gd name="connsiteX2" fmla="*/ 11996263 w 11996263"/>
              <a:gd name="connsiteY2" fmla="*/ 5360664 h 5360664"/>
              <a:gd name="connsiteX3" fmla="*/ 0 w 11996263"/>
              <a:gd name="connsiteY3" fmla="*/ 5360664 h 53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263" h="5360664">
                <a:moveTo>
                  <a:pt x="0" y="0"/>
                </a:moveTo>
                <a:lnTo>
                  <a:pt x="11996263" y="0"/>
                </a:lnTo>
                <a:lnTo>
                  <a:pt x="11996263" y="5360664"/>
                </a:lnTo>
                <a:lnTo>
                  <a:pt x="0" y="5360664"/>
                </a:lnTo>
                <a:close/>
              </a:path>
            </a:pathLst>
          </a:cu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6A4D810-30A9-4083-B44B-9E31DEF8EDAD}"/>
              </a:ext>
            </a:extLst>
          </p:cNvPr>
          <p:cNvSpPr txBox="1"/>
          <p:nvPr/>
        </p:nvSpPr>
        <p:spPr>
          <a:xfrm>
            <a:off x="2266678" y="1213009"/>
            <a:ext cx="195438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r>
              <a:rPr lang="zh-CN" altLang="en-US" sz="13800" dirty="0">
                <a:gradFill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</a:gradFill>
                <a:effectLst>
                  <a:outerShdw blurRad="50800" dist="63500" dir="5400000" algn="t" rotWithShape="0">
                    <a:prstClr val="black">
                      <a:alpha val="47000"/>
                    </a:prstClr>
                  </a:outerShdw>
                </a:effectLst>
                <a:cs typeface="+mn-ea"/>
                <a:sym typeface="+mn-lt"/>
              </a:rPr>
              <a:t>感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B1C4E49-BE79-4348-967D-48B6CEA23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C496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2146" y="2272087"/>
            <a:ext cx="2665850" cy="293540"/>
          </a:xfrm>
          <a:prstGeom prst="rect">
            <a:avLst/>
          </a:prstGeom>
          <a:scene3d>
            <a:camera prst="perspectiveRight">
              <a:rot lat="0" lon="19799998" rev="0"/>
            </a:camera>
            <a:lightRig rig="threePt" dir="t"/>
          </a:scene3d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C28C65-B857-4826-86B5-7E295CB25A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C496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2" y="3104642"/>
            <a:ext cx="2069282" cy="293540"/>
          </a:xfrm>
          <a:prstGeom prst="rect">
            <a:avLst/>
          </a:prstGeom>
          <a:scene3d>
            <a:camera prst="perspectiveRight">
              <a:rot lat="0" lon="19799998" rev="0"/>
            </a:camera>
            <a:lightRig rig="threePt" dir="t"/>
          </a:scene3d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32F108E-630A-46DC-9B62-535FE40984CA}"/>
              </a:ext>
            </a:extLst>
          </p:cNvPr>
          <p:cNvSpPr/>
          <p:nvPr/>
        </p:nvSpPr>
        <p:spPr>
          <a:xfrm>
            <a:off x="6996075" y="1571172"/>
            <a:ext cx="1490245" cy="282730"/>
          </a:xfrm>
          <a:prstGeom prst="rect">
            <a:avLst/>
          </a:prstGeom>
          <a:noFill/>
          <a:ln>
            <a:gradFill flip="none" rotWithShape="1">
              <a:gsLst>
                <a:gs pos="50000">
                  <a:schemeClr val="accent1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4056C81-D115-4C31-B4AE-5BF5E3B8574C}"/>
              </a:ext>
            </a:extLst>
          </p:cNvPr>
          <p:cNvSpPr txBox="1"/>
          <p:nvPr/>
        </p:nvSpPr>
        <p:spPr>
          <a:xfrm>
            <a:off x="6790713" y="1514907"/>
            <a:ext cx="195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Business Plan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3110645-E45F-417F-85A5-F7D140CF7327}"/>
              </a:ext>
            </a:extLst>
          </p:cNvPr>
          <p:cNvSpPr txBox="1"/>
          <p:nvPr/>
        </p:nvSpPr>
        <p:spPr>
          <a:xfrm>
            <a:off x="4278206" y="1840527"/>
            <a:ext cx="195438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r>
              <a:rPr lang="zh-CN" altLang="en-US" sz="13800" dirty="0">
                <a:gradFill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</a:gradFill>
                <a:effectLst>
                  <a:outerShdw blurRad="50800" dist="63500" dir="5400000" algn="t" rotWithShape="0">
                    <a:prstClr val="black">
                      <a:alpha val="47000"/>
                    </a:prstClr>
                  </a:outerShdw>
                </a:effectLst>
                <a:cs typeface="+mn-ea"/>
                <a:sym typeface="+mn-lt"/>
              </a:rPr>
              <a:t>谢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66BF1BF-B62B-41E8-9910-5C72CD4B96E9}"/>
              </a:ext>
            </a:extLst>
          </p:cNvPr>
          <p:cNvSpPr txBox="1"/>
          <p:nvPr/>
        </p:nvSpPr>
        <p:spPr>
          <a:xfrm>
            <a:off x="6155120" y="1692271"/>
            <a:ext cx="195438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r>
              <a:rPr lang="zh-CN" altLang="en-US" sz="13800" dirty="0">
                <a:gradFill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</a:gradFill>
                <a:effectLst>
                  <a:outerShdw blurRad="50800" dist="63500" dir="5400000" algn="t" rotWithShape="0">
                    <a:prstClr val="black">
                      <a:alpha val="47000"/>
                    </a:prstClr>
                  </a:outerShdw>
                </a:effectLst>
                <a:cs typeface="+mn-ea"/>
                <a:sym typeface="+mn-lt"/>
              </a:rPr>
              <a:t>倾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146CA9A-3C5B-45D0-9E08-A0DDA0233E9C}"/>
              </a:ext>
            </a:extLst>
          </p:cNvPr>
          <p:cNvSpPr txBox="1"/>
          <p:nvPr/>
        </p:nvSpPr>
        <p:spPr>
          <a:xfrm>
            <a:off x="8291989" y="1275833"/>
            <a:ext cx="195438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  <a:sp3d extrusionH="57150">
              <a:bevelT w="38100" h="38100" prst="relaxedInset"/>
            </a:sp3d>
          </a:bodyPr>
          <a:lstStyle/>
          <a:p>
            <a:r>
              <a:rPr lang="zh-CN" altLang="en-US" sz="13800" dirty="0">
                <a:gradFill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</a:gradFill>
                <a:effectLst>
                  <a:outerShdw blurRad="50800" dist="63500" dir="5400000" algn="t" rotWithShape="0">
                    <a:prstClr val="black">
                      <a:alpha val="47000"/>
                    </a:prstClr>
                  </a:outerShdw>
                </a:effectLst>
                <a:cs typeface="+mn-ea"/>
                <a:sym typeface="+mn-lt"/>
              </a:rPr>
              <a:t>听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6C396E8-5B14-42E4-AECF-4D85B24F7B00}"/>
              </a:ext>
            </a:extLst>
          </p:cNvPr>
          <p:cNvGrpSpPr/>
          <p:nvPr/>
        </p:nvGrpSpPr>
        <p:grpSpPr>
          <a:xfrm>
            <a:off x="147029" y="1780235"/>
            <a:ext cx="12016182" cy="4993175"/>
            <a:chOff x="-1481684" y="2346950"/>
            <a:chExt cx="17303964" cy="7401041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60BF477C-E121-43A1-BEC0-410C4A3A3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7675" y="5955129"/>
              <a:ext cx="2161312" cy="1394474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0115EA53-A7A5-4258-B447-D729D91A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1684" y="2782889"/>
              <a:ext cx="6191250" cy="6191250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FFF34988-583E-4AC4-AC16-81689C198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77464" y="2346950"/>
              <a:ext cx="6191250" cy="6191250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7EC9119-EAB7-47EB-8E59-BC972B81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613941" y="2564920"/>
              <a:ext cx="6191250" cy="6191250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6AA9F9CF-5CE2-4B32-BA58-0D272407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569676" y="3556741"/>
              <a:ext cx="6191250" cy="6191250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580BE19-791F-4408-9B21-965FCAC51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tx1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56098" y="4925380"/>
              <a:ext cx="3866182" cy="249445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BB9D105-DFD2-5925-1739-8BD4912CB9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>
          <a:xfrm>
            <a:off x="66310" y="3256529"/>
            <a:ext cx="12059381" cy="3601471"/>
          </a:xfrm>
          <a:custGeom>
            <a:avLst/>
            <a:gdLst>
              <a:gd name="connsiteX0" fmla="*/ 0 w 12059381"/>
              <a:gd name="connsiteY0" fmla="*/ 0 h 3601471"/>
              <a:gd name="connsiteX1" fmla="*/ 12059381 w 12059381"/>
              <a:gd name="connsiteY1" fmla="*/ 0 h 3601471"/>
              <a:gd name="connsiteX2" fmla="*/ 12059381 w 12059381"/>
              <a:gd name="connsiteY2" fmla="*/ 3601471 h 3601471"/>
              <a:gd name="connsiteX3" fmla="*/ 0 w 12059381"/>
              <a:gd name="connsiteY3" fmla="*/ 3601471 h 360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9381" h="3601471">
                <a:moveTo>
                  <a:pt x="0" y="0"/>
                </a:moveTo>
                <a:lnTo>
                  <a:pt x="12059381" y="0"/>
                </a:lnTo>
                <a:lnTo>
                  <a:pt x="12059381" y="3601471"/>
                </a:lnTo>
                <a:lnTo>
                  <a:pt x="0" y="3601471"/>
                </a:lnTo>
                <a:close/>
              </a:path>
            </a:pathLst>
          </a:custGeom>
          <a:effectLst>
            <a:outerShdw blurRad="127000" sx="102000" sy="102000" algn="ctr" rotWithShape="0">
              <a:srgbClr val="E7CF9D">
                <a:alpha val="34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1691AEE-5861-4997-8BD7-DDB6957B1B8A}"/>
              </a:ext>
            </a:extLst>
          </p:cNvPr>
          <p:cNvSpPr txBox="1"/>
          <p:nvPr/>
        </p:nvSpPr>
        <p:spPr>
          <a:xfrm>
            <a:off x="107048" y="4780426"/>
            <a:ext cx="430887" cy="16037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注：本</a:t>
            </a:r>
            <a:r>
              <a:rPr lang="en-US" altLang="zh-CN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80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中选取部分素材来自于觅元素，如有侵权，告知立删。</a:t>
            </a:r>
            <a:endParaRPr lang="zh-CN" altLang="en-US" sz="800" dirty="0">
              <a:solidFill>
                <a:schemeClr val="bg1">
                  <a:lumMod val="85000"/>
                  <a:alpha val="2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1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062DDBA1-4774-4C56-A8C5-044E967A3FE7}"/>
              </a:ext>
            </a:extLst>
          </p:cNvPr>
          <p:cNvSpPr txBox="1"/>
          <p:nvPr/>
        </p:nvSpPr>
        <p:spPr>
          <a:xfrm>
            <a:off x="5121230" y="377957"/>
            <a:ext cx="1949539" cy="1015663"/>
          </a:xfrm>
          <a:prstGeom prst="rect">
            <a:avLst/>
          </a:prstGeom>
          <a:effectLst>
            <a:outerShdw blurRad="114300" dist="152400" dir="5400000" algn="t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gradFill>
                  <a:gsLst>
                    <a:gs pos="100000">
                      <a:srgbClr val="C4965F"/>
                    </a:gs>
                    <a:gs pos="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目录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DA54DC0-446F-4D90-A77D-24B7AA84EF95}"/>
              </a:ext>
            </a:extLst>
          </p:cNvPr>
          <p:cNvSpPr txBox="1"/>
          <p:nvPr/>
        </p:nvSpPr>
        <p:spPr>
          <a:xfrm>
            <a:off x="5149449" y="1314355"/>
            <a:ext cx="1893102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cs typeface="+mn-ea"/>
                <a:sym typeface="+mn-lt"/>
              </a:rPr>
              <a:t>CONTENTS</a:t>
            </a:r>
            <a:endParaRPr lang="zh-CN" altLang="en-US" sz="1400">
              <a:gradFill>
                <a:gsLst>
                  <a:gs pos="99000">
                    <a:srgbClr val="816949"/>
                  </a:gs>
                  <a:gs pos="63000">
                    <a:srgbClr val="D8C491"/>
                  </a:gs>
                  <a:gs pos="0">
                    <a:srgbClr val="F0DCA5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491C4536-E166-4753-AE74-94A7E92A3B0A}"/>
              </a:ext>
            </a:extLst>
          </p:cNvPr>
          <p:cNvSpPr/>
          <p:nvPr/>
        </p:nvSpPr>
        <p:spPr>
          <a:xfrm>
            <a:off x="6911088" y="1198282"/>
            <a:ext cx="664262" cy="649014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C273C717-073A-4033-9E0F-F81834476D3B}"/>
              </a:ext>
            </a:extLst>
          </p:cNvPr>
          <p:cNvSpPr/>
          <p:nvPr/>
        </p:nvSpPr>
        <p:spPr>
          <a:xfrm>
            <a:off x="7316930" y="1122246"/>
            <a:ext cx="1532540" cy="1497360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AD3FD52-95A8-408F-B0E0-89CDA21A4113}"/>
              </a:ext>
            </a:extLst>
          </p:cNvPr>
          <p:cNvSpPr txBox="1"/>
          <p:nvPr/>
        </p:nvSpPr>
        <p:spPr>
          <a:xfrm>
            <a:off x="1391008" y="2869268"/>
            <a:ext cx="49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壹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E6BA148-CFB3-4C27-BE55-1AD3B785AA1C}"/>
              </a:ext>
            </a:extLst>
          </p:cNvPr>
          <p:cNvSpPr txBox="1"/>
          <p:nvPr/>
        </p:nvSpPr>
        <p:spPr>
          <a:xfrm>
            <a:off x="3636807" y="2869268"/>
            <a:ext cx="49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贰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682F8DF-05B3-47AE-91D3-9E4C35CA9851}"/>
              </a:ext>
            </a:extLst>
          </p:cNvPr>
          <p:cNvSpPr txBox="1"/>
          <p:nvPr/>
        </p:nvSpPr>
        <p:spPr>
          <a:xfrm>
            <a:off x="5882606" y="2869268"/>
            <a:ext cx="49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叁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DA7E27A-9DAF-4B99-A92F-D2F0BF70824C}"/>
              </a:ext>
            </a:extLst>
          </p:cNvPr>
          <p:cNvSpPr txBox="1"/>
          <p:nvPr/>
        </p:nvSpPr>
        <p:spPr>
          <a:xfrm>
            <a:off x="10374204" y="2869268"/>
            <a:ext cx="49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伍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9CDF5F7-A3EE-4ADB-89FC-497A922A987D}"/>
              </a:ext>
            </a:extLst>
          </p:cNvPr>
          <p:cNvSpPr txBox="1"/>
          <p:nvPr/>
        </p:nvSpPr>
        <p:spPr>
          <a:xfrm>
            <a:off x="8128405" y="2869268"/>
            <a:ext cx="49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肆</a:t>
            </a: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B3BF53CE-8FB1-42DE-BC6C-548FD5C5C52C}"/>
              </a:ext>
            </a:extLst>
          </p:cNvPr>
          <p:cNvSpPr/>
          <p:nvPr/>
        </p:nvSpPr>
        <p:spPr>
          <a:xfrm>
            <a:off x="739637" y="4184579"/>
            <a:ext cx="1793977" cy="1282065"/>
          </a:xfrm>
          <a:custGeom>
            <a:avLst/>
            <a:gdLst>
              <a:gd name="connsiteX0" fmla="*/ 804008 w 1793977"/>
              <a:gd name="connsiteY0" fmla="*/ 864612 h 1282065"/>
              <a:gd name="connsiteX1" fmla="*/ 654701 w 1793977"/>
              <a:gd name="connsiteY1" fmla="*/ 876507 h 1282065"/>
              <a:gd name="connsiteX2" fmla="*/ 654701 w 1793977"/>
              <a:gd name="connsiteY2" fmla="*/ 941929 h 1282065"/>
              <a:gd name="connsiteX3" fmla="*/ 804008 w 1793977"/>
              <a:gd name="connsiteY3" fmla="*/ 941929 h 1282065"/>
              <a:gd name="connsiteX4" fmla="*/ 804008 w 1793977"/>
              <a:gd name="connsiteY4" fmla="*/ 742764 h 1282065"/>
              <a:gd name="connsiteX5" fmla="*/ 654701 w 1793977"/>
              <a:gd name="connsiteY5" fmla="*/ 766479 h 1282065"/>
              <a:gd name="connsiteX6" fmla="*/ 654701 w 1793977"/>
              <a:gd name="connsiteY6" fmla="*/ 831901 h 1282065"/>
              <a:gd name="connsiteX7" fmla="*/ 804008 w 1793977"/>
              <a:gd name="connsiteY7" fmla="*/ 817032 h 1282065"/>
              <a:gd name="connsiteX8" fmla="*/ 804008 w 1793977"/>
              <a:gd name="connsiteY8" fmla="*/ 614894 h 1282065"/>
              <a:gd name="connsiteX9" fmla="*/ 654701 w 1793977"/>
              <a:gd name="connsiteY9" fmla="*/ 653552 h 1282065"/>
              <a:gd name="connsiteX10" fmla="*/ 654701 w 1793977"/>
              <a:gd name="connsiteY10" fmla="*/ 718974 h 1282065"/>
              <a:gd name="connsiteX11" fmla="*/ 804008 w 1793977"/>
              <a:gd name="connsiteY11" fmla="*/ 689237 h 1282065"/>
              <a:gd name="connsiteX12" fmla="*/ 804008 w 1793977"/>
              <a:gd name="connsiteY12" fmla="*/ 487024 h 1282065"/>
              <a:gd name="connsiteX13" fmla="*/ 654701 w 1793977"/>
              <a:gd name="connsiteY13" fmla="*/ 537578 h 1282065"/>
              <a:gd name="connsiteX14" fmla="*/ 654701 w 1793977"/>
              <a:gd name="connsiteY14" fmla="*/ 605973 h 1282065"/>
              <a:gd name="connsiteX15" fmla="*/ 804008 w 1793977"/>
              <a:gd name="connsiteY15" fmla="*/ 564341 h 1282065"/>
              <a:gd name="connsiteX16" fmla="*/ 881636 w 1793977"/>
              <a:gd name="connsiteY16" fmla="*/ 362203 h 1282065"/>
              <a:gd name="connsiteX17" fmla="*/ 568076 w 1793977"/>
              <a:gd name="connsiteY17" fmla="*/ 475130 h 1282065"/>
              <a:gd name="connsiteX18" fmla="*/ 568076 w 1793977"/>
              <a:gd name="connsiteY18" fmla="*/ 944902 h 1282065"/>
              <a:gd name="connsiteX19" fmla="*/ 609864 w 1793977"/>
              <a:gd name="connsiteY19" fmla="*/ 944902 h 1282065"/>
              <a:gd name="connsiteX20" fmla="*/ 609864 w 1793977"/>
              <a:gd name="connsiteY20" fmla="*/ 495946 h 1282065"/>
              <a:gd name="connsiteX21" fmla="*/ 845796 w 1793977"/>
              <a:gd name="connsiteY21" fmla="*/ 418629 h 1282065"/>
              <a:gd name="connsiteX22" fmla="*/ 845796 w 1793977"/>
              <a:gd name="connsiteY22" fmla="*/ 941929 h 1282065"/>
              <a:gd name="connsiteX23" fmla="*/ 968261 w 1793977"/>
              <a:gd name="connsiteY23" fmla="*/ 941929 h 1282065"/>
              <a:gd name="connsiteX24" fmla="*/ 965287 w 1793977"/>
              <a:gd name="connsiteY24" fmla="*/ 412756 h 1282065"/>
              <a:gd name="connsiteX25" fmla="*/ 1066783 w 1793977"/>
              <a:gd name="connsiteY25" fmla="*/ 231359 h 1282065"/>
              <a:gd name="connsiteX26" fmla="*/ 756197 w 1793977"/>
              <a:gd name="connsiteY26" fmla="*/ 347334 h 1282065"/>
              <a:gd name="connsiteX27" fmla="*/ 756197 w 1793977"/>
              <a:gd name="connsiteY27" fmla="*/ 377071 h 1282065"/>
              <a:gd name="connsiteX28" fmla="*/ 1036966 w 1793977"/>
              <a:gd name="connsiteY28" fmla="*/ 281912 h 1282065"/>
              <a:gd name="connsiteX29" fmla="*/ 1036966 w 1793977"/>
              <a:gd name="connsiteY29" fmla="*/ 941929 h 1282065"/>
              <a:gd name="connsiteX30" fmla="*/ 1225087 w 1793977"/>
              <a:gd name="connsiteY30" fmla="*/ 941929 h 1282065"/>
              <a:gd name="connsiteX31" fmla="*/ 1225087 w 1793977"/>
              <a:gd name="connsiteY31" fmla="*/ 900296 h 1282065"/>
              <a:gd name="connsiteX32" fmla="*/ 1159356 w 1793977"/>
              <a:gd name="connsiteY32" fmla="*/ 900296 h 1282065"/>
              <a:gd name="connsiteX33" fmla="*/ 1159356 w 1793977"/>
              <a:gd name="connsiteY33" fmla="*/ 311650 h 1282065"/>
              <a:gd name="connsiteX34" fmla="*/ 0 w 1793977"/>
              <a:gd name="connsiteY34" fmla="*/ 0 h 1282065"/>
              <a:gd name="connsiteX35" fmla="*/ 1793977 w 1793977"/>
              <a:gd name="connsiteY35" fmla="*/ 0 h 1282065"/>
              <a:gd name="connsiteX36" fmla="*/ 1793977 w 1793977"/>
              <a:gd name="connsiteY36" fmla="*/ 1282065 h 1282065"/>
              <a:gd name="connsiteX37" fmla="*/ 0 w 1793977"/>
              <a:gd name="connsiteY37" fmla="*/ 1282065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93977" h="1282065">
                <a:moveTo>
                  <a:pt x="804008" y="864612"/>
                </a:moveTo>
                <a:lnTo>
                  <a:pt x="654701" y="876507"/>
                </a:lnTo>
                <a:lnTo>
                  <a:pt x="654701" y="941929"/>
                </a:lnTo>
                <a:lnTo>
                  <a:pt x="804008" y="941929"/>
                </a:lnTo>
                <a:close/>
                <a:moveTo>
                  <a:pt x="804008" y="742764"/>
                </a:moveTo>
                <a:lnTo>
                  <a:pt x="654701" y="766479"/>
                </a:lnTo>
                <a:lnTo>
                  <a:pt x="654701" y="831901"/>
                </a:lnTo>
                <a:lnTo>
                  <a:pt x="804008" y="817032"/>
                </a:lnTo>
                <a:close/>
                <a:moveTo>
                  <a:pt x="804008" y="614894"/>
                </a:moveTo>
                <a:lnTo>
                  <a:pt x="654701" y="653552"/>
                </a:lnTo>
                <a:lnTo>
                  <a:pt x="654701" y="718974"/>
                </a:lnTo>
                <a:lnTo>
                  <a:pt x="804008" y="689237"/>
                </a:lnTo>
                <a:close/>
                <a:moveTo>
                  <a:pt x="804008" y="487024"/>
                </a:moveTo>
                <a:lnTo>
                  <a:pt x="654701" y="537578"/>
                </a:lnTo>
                <a:lnTo>
                  <a:pt x="654701" y="605973"/>
                </a:lnTo>
                <a:lnTo>
                  <a:pt x="804008" y="564341"/>
                </a:lnTo>
                <a:close/>
                <a:moveTo>
                  <a:pt x="881636" y="362203"/>
                </a:moveTo>
                <a:lnTo>
                  <a:pt x="568076" y="475130"/>
                </a:lnTo>
                <a:lnTo>
                  <a:pt x="568076" y="944902"/>
                </a:lnTo>
                <a:lnTo>
                  <a:pt x="609864" y="944902"/>
                </a:lnTo>
                <a:lnTo>
                  <a:pt x="609864" y="495946"/>
                </a:lnTo>
                <a:lnTo>
                  <a:pt x="845796" y="418629"/>
                </a:lnTo>
                <a:lnTo>
                  <a:pt x="845796" y="941929"/>
                </a:lnTo>
                <a:lnTo>
                  <a:pt x="968261" y="941929"/>
                </a:lnTo>
                <a:lnTo>
                  <a:pt x="965287" y="412756"/>
                </a:lnTo>
                <a:close/>
                <a:moveTo>
                  <a:pt x="1066783" y="231359"/>
                </a:moveTo>
                <a:lnTo>
                  <a:pt x="756197" y="347334"/>
                </a:lnTo>
                <a:lnTo>
                  <a:pt x="756197" y="377071"/>
                </a:lnTo>
                <a:lnTo>
                  <a:pt x="1036966" y="281912"/>
                </a:lnTo>
                <a:lnTo>
                  <a:pt x="1036966" y="941929"/>
                </a:lnTo>
                <a:lnTo>
                  <a:pt x="1225087" y="941929"/>
                </a:lnTo>
                <a:lnTo>
                  <a:pt x="1225087" y="900296"/>
                </a:lnTo>
                <a:lnTo>
                  <a:pt x="1159356" y="900296"/>
                </a:lnTo>
                <a:lnTo>
                  <a:pt x="1159356" y="311650"/>
                </a:lnTo>
                <a:close/>
                <a:moveTo>
                  <a:pt x="0" y="0"/>
                </a:moveTo>
                <a:lnTo>
                  <a:pt x="1793977" y="0"/>
                </a:lnTo>
                <a:lnTo>
                  <a:pt x="1793977" y="1282065"/>
                </a:lnTo>
                <a:lnTo>
                  <a:pt x="0" y="1282065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20000"/>
                </a:srgbClr>
              </a:gs>
              <a:gs pos="100000">
                <a:srgbClr val="816949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DCDFC44-1DD0-4587-8803-269995BACB96}"/>
              </a:ext>
            </a:extLst>
          </p:cNvPr>
          <p:cNvCxnSpPr>
            <a:cxnSpLocks/>
          </p:cNvCxnSpPr>
          <p:nvPr/>
        </p:nvCxnSpPr>
        <p:spPr>
          <a:xfrm>
            <a:off x="739637" y="4184579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4F9FFB1-A742-4169-86B1-B1AC0420366D}"/>
              </a:ext>
            </a:extLst>
          </p:cNvPr>
          <p:cNvCxnSpPr>
            <a:cxnSpLocks/>
          </p:cNvCxnSpPr>
          <p:nvPr/>
        </p:nvCxnSpPr>
        <p:spPr>
          <a:xfrm>
            <a:off x="739637" y="5464993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2CEF573-C6B9-4949-A6B0-AE816DB48C4C}"/>
              </a:ext>
            </a:extLst>
          </p:cNvPr>
          <p:cNvSpPr txBox="1"/>
          <p:nvPr/>
        </p:nvSpPr>
        <p:spPr>
          <a:xfrm>
            <a:off x="960476" y="4225447"/>
            <a:ext cx="135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spc="60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公司</a:t>
            </a:r>
            <a:endParaRPr lang="en-US" altLang="zh-CN" sz="3600" spc="600">
              <a:gradFill flip="none" rotWithShape="1">
                <a:gsLst>
                  <a:gs pos="39000">
                    <a:srgbClr val="E7CF9D"/>
                  </a:gs>
                  <a:gs pos="100000">
                    <a:srgbClr val="816949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  <a:p>
            <a:pPr algn="dist"/>
            <a:r>
              <a:rPr lang="zh-CN" altLang="en-US" sz="3600" spc="60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简介</a:t>
            </a:r>
            <a:endParaRPr lang="zh-CN" altLang="en-US" sz="3600" spc="600" dirty="0">
              <a:gradFill flip="none" rotWithShape="1">
                <a:gsLst>
                  <a:gs pos="39000">
                    <a:srgbClr val="E7CF9D"/>
                  </a:gs>
                  <a:gs pos="100000">
                    <a:srgbClr val="816949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D0B66C2-7214-48F5-A556-3FAB216BD886}"/>
              </a:ext>
            </a:extLst>
          </p:cNvPr>
          <p:cNvSpPr/>
          <p:nvPr/>
        </p:nvSpPr>
        <p:spPr>
          <a:xfrm>
            <a:off x="1359150" y="4116679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DE36DF1-1EEB-4E2D-A068-639A21F1D210}"/>
              </a:ext>
            </a:extLst>
          </p:cNvPr>
          <p:cNvSpPr/>
          <p:nvPr/>
        </p:nvSpPr>
        <p:spPr>
          <a:xfrm>
            <a:off x="574852" y="5392456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02982625-1D3A-4605-846D-94D227EAE235}"/>
              </a:ext>
            </a:extLst>
          </p:cNvPr>
          <p:cNvSpPr/>
          <p:nvPr/>
        </p:nvSpPr>
        <p:spPr>
          <a:xfrm>
            <a:off x="9702698" y="4184579"/>
            <a:ext cx="1793977" cy="1282065"/>
          </a:xfrm>
          <a:custGeom>
            <a:avLst/>
            <a:gdLst>
              <a:gd name="connsiteX0" fmla="*/ 1068145 w 1793977"/>
              <a:gd name="connsiteY0" fmla="*/ 363235 h 1282065"/>
              <a:gd name="connsiteX1" fmla="*/ 1066183 w 1793977"/>
              <a:gd name="connsiteY1" fmla="*/ 868522 h 1282065"/>
              <a:gd name="connsiteX2" fmla="*/ 789523 w 1793977"/>
              <a:gd name="connsiteY2" fmla="*/ 594335 h 1282065"/>
              <a:gd name="connsiteX3" fmla="*/ 789523 w 1793977"/>
              <a:gd name="connsiteY3" fmla="*/ 776473 h 1282065"/>
              <a:gd name="connsiteX4" fmla="*/ 960228 w 1793977"/>
              <a:gd name="connsiteY4" fmla="*/ 944902 h 1282065"/>
              <a:gd name="connsiteX5" fmla="*/ 1205494 w 1793977"/>
              <a:gd name="connsiteY5" fmla="*/ 944902 h 1282065"/>
              <a:gd name="connsiteX6" fmla="*/ 1205494 w 1793977"/>
              <a:gd name="connsiteY6" fmla="*/ 363235 h 1282065"/>
              <a:gd name="connsiteX7" fmla="*/ 587670 w 1793977"/>
              <a:gd name="connsiteY7" fmla="*/ 363235 h 1282065"/>
              <a:gd name="connsiteX8" fmla="*/ 587670 w 1793977"/>
              <a:gd name="connsiteY8" fmla="*/ 944902 h 1282065"/>
              <a:gd name="connsiteX9" fmla="*/ 724915 w 1793977"/>
              <a:gd name="connsiteY9" fmla="*/ 944902 h 1282065"/>
              <a:gd name="connsiteX10" fmla="*/ 726876 w 1793977"/>
              <a:gd name="connsiteY10" fmla="*/ 439615 h 1282065"/>
              <a:gd name="connsiteX11" fmla="*/ 1003326 w 1793977"/>
              <a:gd name="connsiteY11" fmla="*/ 713803 h 1282065"/>
              <a:gd name="connsiteX12" fmla="*/ 1003326 w 1793977"/>
              <a:gd name="connsiteY12" fmla="*/ 531664 h 1282065"/>
              <a:gd name="connsiteX13" fmla="*/ 832750 w 1793977"/>
              <a:gd name="connsiteY13" fmla="*/ 363235 h 1282065"/>
              <a:gd name="connsiteX14" fmla="*/ 0 w 1793977"/>
              <a:gd name="connsiteY14" fmla="*/ 0 h 1282065"/>
              <a:gd name="connsiteX15" fmla="*/ 1793977 w 1793977"/>
              <a:gd name="connsiteY15" fmla="*/ 0 h 1282065"/>
              <a:gd name="connsiteX16" fmla="*/ 1793977 w 1793977"/>
              <a:gd name="connsiteY16" fmla="*/ 1282065 h 1282065"/>
              <a:gd name="connsiteX17" fmla="*/ 0 w 1793977"/>
              <a:gd name="connsiteY17" fmla="*/ 1282065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93977" h="1282065">
                <a:moveTo>
                  <a:pt x="1068145" y="363235"/>
                </a:moveTo>
                <a:lnTo>
                  <a:pt x="1066183" y="868522"/>
                </a:lnTo>
                <a:lnTo>
                  <a:pt x="789523" y="594335"/>
                </a:lnTo>
                <a:lnTo>
                  <a:pt x="789523" y="776473"/>
                </a:lnTo>
                <a:lnTo>
                  <a:pt x="960228" y="944902"/>
                </a:lnTo>
                <a:lnTo>
                  <a:pt x="1205494" y="944902"/>
                </a:lnTo>
                <a:lnTo>
                  <a:pt x="1205494" y="363235"/>
                </a:lnTo>
                <a:close/>
                <a:moveTo>
                  <a:pt x="587670" y="363235"/>
                </a:moveTo>
                <a:lnTo>
                  <a:pt x="587670" y="944902"/>
                </a:lnTo>
                <a:lnTo>
                  <a:pt x="724915" y="944902"/>
                </a:lnTo>
                <a:lnTo>
                  <a:pt x="726876" y="439615"/>
                </a:lnTo>
                <a:lnTo>
                  <a:pt x="1003326" y="713803"/>
                </a:lnTo>
                <a:lnTo>
                  <a:pt x="1003326" y="531664"/>
                </a:lnTo>
                <a:lnTo>
                  <a:pt x="832750" y="363235"/>
                </a:lnTo>
                <a:close/>
                <a:moveTo>
                  <a:pt x="0" y="0"/>
                </a:moveTo>
                <a:lnTo>
                  <a:pt x="1793977" y="0"/>
                </a:lnTo>
                <a:lnTo>
                  <a:pt x="1793977" y="1282065"/>
                </a:lnTo>
                <a:lnTo>
                  <a:pt x="0" y="1282065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20000"/>
                </a:srgbClr>
              </a:gs>
              <a:gs pos="100000">
                <a:srgbClr val="816949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B32B21D-C6F3-4664-9CA4-A4017308A473}"/>
              </a:ext>
            </a:extLst>
          </p:cNvPr>
          <p:cNvCxnSpPr>
            <a:cxnSpLocks/>
          </p:cNvCxnSpPr>
          <p:nvPr/>
        </p:nvCxnSpPr>
        <p:spPr>
          <a:xfrm>
            <a:off x="9702698" y="4184579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44D3E66-9705-4F4D-A8C4-D2548FF78209}"/>
              </a:ext>
            </a:extLst>
          </p:cNvPr>
          <p:cNvCxnSpPr>
            <a:cxnSpLocks/>
          </p:cNvCxnSpPr>
          <p:nvPr/>
        </p:nvCxnSpPr>
        <p:spPr>
          <a:xfrm>
            <a:off x="9702698" y="5464993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BF85BF7-42B5-441B-9367-C2EDE271E7C7}"/>
              </a:ext>
            </a:extLst>
          </p:cNvPr>
          <p:cNvSpPr txBox="1"/>
          <p:nvPr/>
        </p:nvSpPr>
        <p:spPr>
          <a:xfrm>
            <a:off x="9933683" y="4225447"/>
            <a:ext cx="133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spc="600" dirty="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资本融资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FA12544-933F-4915-9903-E16D35FF887C}"/>
              </a:ext>
            </a:extLst>
          </p:cNvPr>
          <p:cNvSpPr/>
          <p:nvPr/>
        </p:nvSpPr>
        <p:spPr>
          <a:xfrm>
            <a:off x="10325653" y="4116679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0571A1F-0934-4BE5-AAF5-B9F1F20AF121}"/>
              </a:ext>
            </a:extLst>
          </p:cNvPr>
          <p:cNvSpPr/>
          <p:nvPr/>
        </p:nvSpPr>
        <p:spPr>
          <a:xfrm>
            <a:off x="9541355" y="5392456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B7CB86F9-F30B-43B0-BD80-768DCA2A7EAF}"/>
              </a:ext>
            </a:extLst>
          </p:cNvPr>
          <p:cNvSpPr/>
          <p:nvPr/>
        </p:nvSpPr>
        <p:spPr>
          <a:xfrm>
            <a:off x="7461932" y="4184579"/>
            <a:ext cx="1793977" cy="1282065"/>
          </a:xfrm>
          <a:custGeom>
            <a:avLst/>
            <a:gdLst>
              <a:gd name="connsiteX0" fmla="*/ 775227 w 1793977"/>
              <a:gd name="connsiteY0" fmla="*/ 371449 h 1282065"/>
              <a:gd name="connsiteX1" fmla="*/ 768523 w 1793977"/>
              <a:gd name="connsiteY1" fmla="*/ 387493 h 1282065"/>
              <a:gd name="connsiteX2" fmla="*/ 792381 w 1793977"/>
              <a:gd name="connsiteY2" fmla="*/ 411313 h 1282065"/>
              <a:gd name="connsiteX3" fmla="*/ 638189 w 1793977"/>
              <a:gd name="connsiteY3" fmla="*/ 565159 h 1282065"/>
              <a:gd name="connsiteX4" fmla="*/ 638189 w 1793977"/>
              <a:gd name="connsiteY4" fmla="*/ 597346 h 1282065"/>
              <a:gd name="connsiteX5" fmla="*/ 670427 w 1793977"/>
              <a:gd name="connsiteY5" fmla="*/ 629532 h 1282065"/>
              <a:gd name="connsiteX6" fmla="*/ 702666 w 1793977"/>
              <a:gd name="connsiteY6" fmla="*/ 629532 h 1282065"/>
              <a:gd name="connsiteX7" fmla="*/ 856759 w 1793977"/>
              <a:gd name="connsiteY7" fmla="*/ 475588 h 1282065"/>
              <a:gd name="connsiteX8" fmla="*/ 880618 w 1793977"/>
              <a:gd name="connsiteY8" fmla="*/ 499408 h 1282065"/>
              <a:gd name="connsiteX9" fmla="*/ 896688 w 1793977"/>
              <a:gd name="connsiteY9" fmla="*/ 492715 h 1282065"/>
              <a:gd name="connsiteX10" fmla="*/ 896688 w 1793977"/>
              <a:gd name="connsiteY10" fmla="*/ 394186 h 1282065"/>
              <a:gd name="connsiteX11" fmla="*/ 873914 w 1793977"/>
              <a:gd name="connsiteY11" fmla="*/ 371449 h 1282065"/>
              <a:gd name="connsiteX12" fmla="*/ 1110366 w 1793977"/>
              <a:gd name="connsiteY12" fmla="*/ 339276 h 1282065"/>
              <a:gd name="connsiteX13" fmla="*/ 1107224 w 1793977"/>
              <a:gd name="connsiteY13" fmla="*/ 343027 h 1282065"/>
              <a:gd name="connsiteX14" fmla="*/ 1044831 w 1793977"/>
              <a:gd name="connsiteY14" fmla="*/ 480019 h 1282065"/>
              <a:gd name="connsiteX15" fmla="*/ 1029847 w 1793977"/>
              <a:gd name="connsiteY15" fmla="*/ 487991 h 1282065"/>
              <a:gd name="connsiteX16" fmla="*/ 964594 w 1793977"/>
              <a:gd name="connsiteY16" fmla="*/ 477362 h 1282065"/>
              <a:gd name="connsiteX17" fmla="*/ 948725 w 1793977"/>
              <a:gd name="connsiteY17" fmla="*/ 484841 h 1282065"/>
              <a:gd name="connsiteX18" fmla="*/ 834385 w 1793977"/>
              <a:gd name="connsiteY18" fmla="*/ 682161 h 1282065"/>
              <a:gd name="connsiteX19" fmla="*/ 818416 w 1793977"/>
              <a:gd name="connsiteY19" fmla="*/ 689739 h 1282065"/>
              <a:gd name="connsiteX20" fmla="*/ 750798 w 1793977"/>
              <a:gd name="connsiteY20" fmla="*/ 679504 h 1282065"/>
              <a:gd name="connsiteX21" fmla="*/ 731971 w 1793977"/>
              <a:gd name="connsiteY21" fmla="*/ 684621 h 1282065"/>
              <a:gd name="connsiteX22" fmla="*/ 632219 w 1793977"/>
              <a:gd name="connsiteY22" fmla="*/ 766600 h 1282065"/>
              <a:gd name="connsiteX23" fmla="*/ 623939 w 1793977"/>
              <a:gd name="connsiteY23" fmla="*/ 784019 h 1282065"/>
              <a:gd name="connsiteX24" fmla="*/ 623939 w 1793977"/>
              <a:gd name="connsiteY24" fmla="*/ 813248 h 1282065"/>
              <a:gd name="connsiteX25" fmla="*/ 634683 w 1793977"/>
              <a:gd name="connsiteY25" fmla="*/ 823975 h 1282065"/>
              <a:gd name="connsiteX26" fmla="*/ 1100916 w 1793977"/>
              <a:gd name="connsiteY26" fmla="*/ 823975 h 1282065"/>
              <a:gd name="connsiteX27" fmla="*/ 1111660 w 1793977"/>
              <a:gd name="connsiteY27" fmla="*/ 813248 h 1282065"/>
              <a:gd name="connsiteX28" fmla="*/ 1111660 w 1793977"/>
              <a:gd name="connsiteY28" fmla="*/ 344012 h 1282065"/>
              <a:gd name="connsiteX29" fmla="*/ 1110366 w 1793977"/>
              <a:gd name="connsiteY29" fmla="*/ 339276 h 1282065"/>
              <a:gd name="connsiteX30" fmla="*/ 1179450 w 1793977"/>
              <a:gd name="connsiteY30" fmla="*/ 327938 h 1282065"/>
              <a:gd name="connsiteX31" fmla="*/ 1179450 w 1793977"/>
              <a:gd name="connsiteY31" fmla="*/ 354613 h 1282065"/>
              <a:gd name="connsiteX32" fmla="*/ 1163088 w 1793977"/>
              <a:gd name="connsiteY32" fmla="*/ 354613 h 1282065"/>
              <a:gd name="connsiteX33" fmla="*/ 1152443 w 1793977"/>
              <a:gd name="connsiteY33" fmla="*/ 365243 h 1282065"/>
              <a:gd name="connsiteX34" fmla="*/ 1163088 w 1793977"/>
              <a:gd name="connsiteY34" fmla="*/ 375972 h 1282065"/>
              <a:gd name="connsiteX35" fmla="*/ 1179450 w 1793977"/>
              <a:gd name="connsiteY35" fmla="*/ 375972 h 1282065"/>
              <a:gd name="connsiteX36" fmla="*/ 1179450 w 1793977"/>
              <a:gd name="connsiteY36" fmla="*/ 452749 h 1282065"/>
              <a:gd name="connsiteX37" fmla="*/ 1163088 w 1793977"/>
              <a:gd name="connsiteY37" fmla="*/ 452749 h 1282065"/>
              <a:gd name="connsiteX38" fmla="*/ 1152443 w 1793977"/>
              <a:gd name="connsiteY38" fmla="*/ 463379 h 1282065"/>
              <a:gd name="connsiteX39" fmla="*/ 1163088 w 1793977"/>
              <a:gd name="connsiteY39" fmla="*/ 474108 h 1282065"/>
              <a:gd name="connsiteX40" fmla="*/ 1179450 w 1793977"/>
              <a:gd name="connsiteY40" fmla="*/ 474108 h 1282065"/>
              <a:gd name="connsiteX41" fmla="*/ 1179450 w 1793977"/>
              <a:gd name="connsiteY41" fmla="*/ 550884 h 1282065"/>
              <a:gd name="connsiteX42" fmla="*/ 1163088 w 1793977"/>
              <a:gd name="connsiteY42" fmla="*/ 550884 h 1282065"/>
              <a:gd name="connsiteX43" fmla="*/ 1152443 w 1793977"/>
              <a:gd name="connsiteY43" fmla="*/ 561514 h 1282065"/>
              <a:gd name="connsiteX44" fmla="*/ 1163088 w 1793977"/>
              <a:gd name="connsiteY44" fmla="*/ 572243 h 1282065"/>
              <a:gd name="connsiteX45" fmla="*/ 1179450 w 1793977"/>
              <a:gd name="connsiteY45" fmla="*/ 572243 h 1282065"/>
              <a:gd name="connsiteX46" fmla="*/ 1179450 w 1793977"/>
              <a:gd name="connsiteY46" fmla="*/ 649019 h 1282065"/>
              <a:gd name="connsiteX47" fmla="*/ 1163088 w 1793977"/>
              <a:gd name="connsiteY47" fmla="*/ 649019 h 1282065"/>
              <a:gd name="connsiteX48" fmla="*/ 1152443 w 1793977"/>
              <a:gd name="connsiteY48" fmla="*/ 659748 h 1282065"/>
              <a:gd name="connsiteX49" fmla="*/ 1163088 w 1793977"/>
              <a:gd name="connsiteY49" fmla="*/ 670379 h 1282065"/>
              <a:gd name="connsiteX50" fmla="*/ 1179450 w 1793977"/>
              <a:gd name="connsiteY50" fmla="*/ 670379 h 1282065"/>
              <a:gd name="connsiteX51" fmla="*/ 1179450 w 1793977"/>
              <a:gd name="connsiteY51" fmla="*/ 747155 h 1282065"/>
              <a:gd name="connsiteX52" fmla="*/ 1163088 w 1793977"/>
              <a:gd name="connsiteY52" fmla="*/ 747155 h 1282065"/>
              <a:gd name="connsiteX53" fmla="*/ 1152443 w 1793977"/>
              <a:gd name="connsiteY53" fmla="*/ 757884 h 1282065"/>
              <a:gd name="connsiteX54" fmla="*/ 1163088 w 1793977"/>
              <a:gd name="connsiteY54" fmla="*/ 768515 h 1282065"/>
              <a:gd name="connsiteX55" fmla="*/ 1179450 w 1793977"/>
              <a:gd name="connsiteY55" fmla="*/ 768515 h 1282065"/>
              <a:gd name="connsiteX56" fmla="*/ 1179450 w 1793977"/>
              <a:gd name="connsiteY56" fmla="*/ 891552 h 1282065"/>
              <a:gd name="connsiteX57" fmla="*/ 1056043 w 1793977"/>
              <a:gd name="connsiteY57" fmla="*/ 891552 h 1282065"/>
              <a:gd name="connsiteX58" fmla="*/ 1056043 w 1793977"/>
              <a:gd name="connsiteY58" fmla="*/ 876197 h 1282065"/>
              <a:gd name="connsiteX59" fmla="*/ 1045398 w 1793977"/>
              <a:gd name="connsiteY59" fmla="*/ 865468 h 1282065"/>
              <a:gd name="connsiteX60" fmla="*/ 1034654 w 1793977"/>
              <a:gd name="connsiteY60" fmla="*/ 876197 h 1282065"/>
              <a:gd name="connsiteX61" fmla="*/ 1034654 w 1793977"/>
              <a:gd name="connsiteY61" fmla="*/ 891552 h 1282065"/>
              <a:gd name="connsiteX62" fmla="*/ 958757 w 1793977"/>
              <a:gd name="connsiteY62" fmla="*/ 891552 h 1282065"/>
              <a:gd name="connsiteX63" fmla="*/ 958757 w 1793977"/>
              <a:gd name="connsiteY63" fmla="*/ 876197 h 1282065"/>
              <a:gd name="connsiteX64" fmla="*/ 948013 w 1793977"/>
              <a:gd name="connsiteY64" fmla="*/ 865468 h 1282065"/>
              <a:gd name="connsiteX65" fmla="*/ 937367 w 1793977"/>
              <a:gd name="connsiteY65" fmla="*/ 876197 h 1282065"/>
              <a:gd name="connsiteX66" fmla="*/ 937367 w 1793977"/>
              <a:gd name="connsiteY66" fmla="*/ 891552 h 1282065"/>
              <a:gd name="connsiteX67" fmla="*/ 861372 w 1793977"/>
              <a:gd name="connsiteY67" fmla="*/ 891552 h 1282065"/>
              <a:gd name="connsiteX68" fmla="*/ 861372 w 1793977"/>
              <a:gd name="connsiteY68" fmla="*/ 876197 h 1282065"/>
              <a:gd name="connsiteX69" fmla="*/ 850726 w 1793977"/>
              <a:gd name="connsiteY69" fmla="*/ 865468 h 1282065"/>
              <a:gd name="connsiteX70" fmla="*/ 839982 w 1793977"/>
              <a:gd name="connsiteY70" fmla="*/ 876197 h 1282065"/>
              <a:gd name="connsiteX71" fmla="*/ 839982 w 1793977"/>
              <a:gd name="connsiteY71" fmla="*/ 891552 h 1282065"/>
              <a:gd name="connsiteX72" fmla="*/ 763987 w 1793977"/>
              <a:gd name="connsiteY72" fmla="*/ 891552 h 1282065"/>
              <a:gd name="connsiteX73" fmla="*/ 763987 w 1793977"/>
              <a:gd name="connsiteY73" fmla="*/ 876197 h 1282065"/>
              <a:gd name="connsiteX74" fmla="*/ 753341 w 1793977"/>
              <a:gd name="connsiteY74" fmla="*/ 865468 h 1282065"/>
              <a:gd name="connsiteX75" fmla="*/ 742696 w 1793977"/>
              <a:gd name="connsiteY75" fmla="*/ 876197 h 1282065"/>
              <a:gd name="connsiteX76" fmla="*/ 742696 w 1793977"/>
              <a:gd name="connsiteY76" fmla="*/ 891552 h 1282065"/>
              <a:gd name="connsiteX77" fmla="*/ 666700 w 1793977"/>
              <a:gd name="connsiteY77" fmla="*/ 891552 h 1282065"/>
              <a:gd name="connsiteX78" fmla="*/ 666700 w 1793977"/>
              <a:gd name="connsiteY78" fmla="*/ 876197 h 1282065"/>
              <a:gd name="connsiteX79" fmla="*/ 655956 w 1793977"/>
              <a:gd name="connsiteY79" fmla="*/ 865468 h 1282065"/>
              <a:gd name="connsiteX80" fmla="*/ 645310 w 1793977"/>
              <a:gd name="connsiteY80" fmla="*/ 876197 h 1282065"/>
              <a:gd name="connsiteX81" fmla="*/ 645310 w 1793977"/>
              <a:gd name="connsiteY81" fmla="*/ 891552 h 1282065"/>
              <a:gd name="connsiteX82" fmla="*/ 615050 w 1793977"/>
              <a:gd name="connsiteY82" fmla="*/ 891552 h 1282065"/>
              <a:gd name="connsiteX83" fmla="*/ 615050 w 1793977"/>
              <a:gd name="connsiteY83" fmla="*/ 944902 h 1282065"/>
              <a:gd name="connsiteX84" fmla="*/ 1232874 w 1793977"/>
              <a:gd name="connsiteY84" fmla="*/ 944902 h 1282065"/>
              <a:gd name="connsiteX85" fmla="*/ 1232874 w 1793977"/>
              <a:gd name="connsiteY85" fmla="*/ 327938 h 1282065"/>
              <a:gd name="connsiteX86" fmla="*/ 0 w 1793977"/>
              <a:gd name="connsiteY86" fmla="*/ 0 h 1282065"/>
              <a:gd name="connsiteX87" fmla="*/ 1793977 w 1793977"/>
              <a:gd name="connsiteY87" fmla="*/ 0 h 1282065"/>
              <a:gd name="connsiteX88" fmla="*/ 1793977 w 1793977"/>
              <a:gd name="connsiteY88" fmla="*/ 1282065 h 1282065"/>
              <a:gd name="connsiteX89" fmla="*/ 0 w 1793977"/>
              <a:gd name="connsiteY89" fmla="*/ 1282065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93977" h="1282065">
                <a:moveTo>
                  <a:pt x="775227" y="371449"/>
                </a:moveTo>
                <a:cubicBezTo>
                  <a:pt x="762607" y="371449"/>
                  <a:pt x="759650" y="378635"/>
                  <a:pt x="768523" y="387493"/>
                </a:cubicBezTo>
                <a:lnTo>
                  <a:pt x="792381" y="411313"/>
                </a:lnTo>
                <a:lnTo>
                  <a:pt x="638189" y="565159"/>
                </a:lnTo>
                <a:cubicBezTo>
                  <a:pt x="629315" y="574018"/>
                  <a:pt x="629315" y="588389"/>
                  <a:pt x="638189" y="597346"/>
                </a:cubicBezTo>
                <a:lnTo>
                  <a:pt x="670427" y="629532"/>
                </a:lnTo>
                <a:cubicBezTo>
                  <a:pt x="679300" y="638391"/>
                  <a:pt x="693792" y="638391"/>
                  <a:pt x="702666" y="629532"/>
                </a:cubicBezTo>
                <a:lnTo>
                  <a:pt x="856759" y="475588"/>
                </a:lnTo>
                <a:lnTo>
                  <a:pt x="880618" y="499408"/>
                </a:lnTo>
                <a:cubicBezTo>
                  <a:pt x="889491" y="508267"/>
                  <a:pt x="896688" y="505314"/>
                  <a:pt x="896688" y="492715"/>
                </a:cubicBezTo>
                <a:lnTo>
                  <a:pt x="896688" y="394186"/>
                </a:lnTo>
                <a:cubicBezTo>
                  <a:pt x="896688" y="381587"/>
                  <a:pt x="886534" y="371449"/>
                  <a:pt x="873914" y="371449"/>
                </a:cubicBezTo>
                <a:close/>
                <a:moveTo>
                  <a:pt x="1110366" y="339276"/>
                </a:moveTo>
                <a:cubicBezTo>
                  <a:pt x="1109566" y="339091"/>
                  <a:pt x="1108457" y="340321"/>
                  <a:pt x="1107224" y="343027"/>
                </a:cubicBezTo>
                <a:lnTo>
                  <a:pt x="1044831" y="480019"/>
                </a:lnTo>
                <a:cubicBezTo>
                  <a:pt x="1042366" y="485334"/>
                  <a:pt x="1035663" y="488975"/>
                  <a:pt x="1029847" y="487991"/>
                </a:cubicBezTo>
                <a:lnTo>
                  <a:pt x="964594" y="477362"/>
                </a:lnTo>
                <a:cubicBezTo>
                  <a:pt x="958779" y="476379"/>
                  <a:pt x="951682" y="479724"/>
                  <a:pt x="948725" y="484841"/>
                </a:cubicBezTo>
                <a:lnTo>
                  <a:pt x="834385" y="682161"/>
                </a:lnTo>
                <a:cubicBezTo>
                  <a:pt x="831428" y="687279"/>
                  <a:pt x="824232" y="690625"/>
                  <a:pt x="818416" y="689739"/>
                </a:cubicBezTo>
                <a:lnTo>
                  <a:pt x="750798" y="679504"/>
                </a:lnTo>
                <a:cubicBezTo>
                  <a:pt x="744982" y="678618"/>
                  <a:pt x="736604" y="680882"/>
                  <a:pt x="731971" y="684621"/>
                </a:cubicBezTo>
                <a:lnTo>
                  <a:pt x="632219" y="766600"/>
                </a:lnTo>
                <a:cubicBezTo>
                  <a:pt x="627684" y="770340"/>
                  <a:pt x="623939" y="778114"/>
                  <a:pt x="623939" y="784019"/>
                </a:cubicBezTo>
                <a:lnTo>
                  <a:pt x="623939" y="813248"/>
                </a:lnTo>
                <a:cubicBezTo>
                  <a:pt x="623939" y="819153"/>
                  <a:pt x="628769" y="823975"/>
                  <a:pt x="634683" y="823975"/>
                </a:cubicBezTo>
                <a:lnTo>
                  <a:pt x="1100916" y="823975"/>
                </a:lnTo>
                <a:cubicBezTo>
                  <a:pt x="1106830" y="823975"/>
                  <a:pt x="1111660" y="819153"/>
                  <a:pt x="1111660" y="813248"/>
                </a:cubicBezTo>
                <a:lnTo>
                  <a:pt x="1111660" y="344012"/>
                </a:lnTo>
                <a:cubicBezTo>
                  <a:pt x="1111660" y="341060"/>
                  <a:pt x="1111168" y="339460"/>
                  <a:pt x="1110366" y="339276"/>
                </a:cubicBezTo>
                <a:close/>
                <a:moveTo>
                  <a:pt x="1179450" y="327938"/>
                </a:moveTo>
                <a:lnTo>
                  <a:pt x="1179450" y="354613"/>
                </a:lnTo>
                <a:lnTo>
                  <a:pt x="1163088" y="354613"/>
                </a:lnTo>
                <a:cubicBezTo>
                  <a:pt x="1157174" y="354613"/>
                  <a:pt x="1152443" y="359337"/>
                  <a:pt x="1152443" y="365243"/>
                </a:cubicBezTo>
                <a:cubicBezTo>
                  <a:pt x="1152443" y="371149"/>
                  <a:pt x="1157174" y="375972"/>
                  <a:pt x="1163088" y="375972"/>
                </a:cubicBezTo>
                <a:lnTo>
                  <a:pt x="1179450" y="375972"/>
                </a:lnTo>
                <a:lnTo>
                  <a:pt x="1179450" y="452749"/>
                </a:lnTo>
                <a:lnTo>
                  <a:pt x="1163088" y="452749"/>
                </a:lnTo>
                <a:cubicBezTo>
                  <a:pt x="1157174" y="452749"/>
                  <a:pt x="1152443" y="457473"/>
                  <a:pt x="1152443" y="463379"/>
                </a:cubicBezTo>
                <a:cubicBezTo>
                  <a:pt x="1152443" y="469285"/>
                  <a:pt x="1157174" y="474108"/>
                  <a:pt x="1163088" y="474108"/>
                </a:cubicBezTo>
                <a:lnTo>
                  <a:pt x="1179450" y="474108"/>
                </a:lnTo>
                <a:lnTo>
                  <a:pt x="1179450" y="550884"/>
                </a:lnTo>
                <a:lnTo>
                  <a:pt x="1163088" y="550884"/>
                </a:lnTo>
                <a:cubicBezTo>
                  <a:pt x="1157174" y="550884"/>
                  <a:pt x="1152443" y="555707"/>
                  <a:pt x="1152443" y="561514"/>
                </a:cubicBezTo>
                <a:cubicBezTo>
                  <a:pt x="1152443" y="567420"/>
                  <a:pt x="1157174" y="572243"/>
                  <a:pt x="1163088" y="572243"/>
                </a:cubicBezTo>
                <a:lnTo>
                  <a:pt x="1179450" y="572243"/>
                </a:lnTo>
                <a:lnTo>
                  <a:pt x="1179450" y="649019"/>
                </a:lnTo>
                <a:lnTo>
                  <a:pt x="1163088" y="649019"/>
                </a:lnTo>
                <a:cubicBezTo>
                  <a:pt x="1157174" y="649019"/>
                  <a:pt x="1152443" y="653842"/>
                  <a:pt x="1152443" y="659748"/>
                </a:cubicBezTo>
                <a:cubicBezTo>
                  <a:pt x="1152443" y="665654"/>
                  <a:pt x="1157174" y="670379"/>
                  <a:pt x="1163088" y="670379"/>
                </a:cubicBezTo>
                <a:lnTo>
                  <a:pt x="1179450" y="670379"/>
                </a:lnTo>
                <a:lnTo>
                  <a:pt x="1179450" y="747155"/>
                </a:lnTo>
                <a:lnTo>
                  <a:pt x="1163088" y="747155"/>
                </a:lnTo>
                <a:cubicBezTo>
                  <a:pt x="1157174" y="747155"/>
                  <a:pt x="1152443" y="751978"/>
                  <a:pt x="1152443" y="757884"/>
                </a:cubicBezTo>
                <a:cubicBezTo>
                  <a:pt x="1152443" y="763790"/>
                  <a:pt x="1157174" y="768515"/>
                  <a:pt x="1163088" y="768515"/>
                </a:cubicBezTo>
                <a:lnTo>
                  <a:pt x="1179450" y="768515"/>
                </a:lnTo>
                <a:lnTo>
                  <a:pt x="1179450" y="891552"/>
                </a:lnTo>
                <a:lnTo>
                  <a:pt x="1056043" y="891552"/>
                </a:lnTo>
                <a:lnTo>
                  <a:pt x="1056043" y="876197"/>
                </a:lnTo>
                <a:cubicBezTo>
                  <a:pt x="1056043" y="870291"/>
                  <a:pt x="1051312" y="865468"/>
                  <a:pt x="1045398" y="865468"/>
                </a:cubicBezTo>
                <a:cubicBezTo>
                  <a:pt x="1039483" y="865468"/>
                  <a:pt x="1034654" y="870291"/>
                  <a:pt x="1034654" y="876197"/>
                </a:cubicBezTo>
                <a:lnTo>
                  <a:pt x="1034654" y="891552"/>
                </a:lnTo>
                <a:lnTo>
                  <a:pt x="958757" y="891552"/>
                </a:lnTo>
                <a:lnTo>
                  <a:pt x="958757" y="876197"/>
                </a:lnTo>
                <a:cubicBezTo>
                  <a:pt x="958757" y="870291"/>
                  <a:pt x="953927" y="865468"/>
                  <a:pt x="948013" y="865468"/>
                </a:cubicBezTo>
                <a:cubicBezTo>
                  <a:pt x="942099" y="865468"/>
                  <a:pt x="937367" y="870291"/>
                  <a:pt x="937367" y="876197"/>
                </a:cubicBezTo>
                <a:lnTo>
                  <a:pt x="937367" y="891552"/>
                </a:lnTo>
                <a:lnTo>
                  <a:pt x="861372" y="891552"/>
                </a:lnTo>
                <a:lnTo>
                  <a:pt x="861372" y="876197"/>
                </a:lnTo>
                <a:cubicBezTo>
                  <a:pt x="861372" y="870291"/>
                  <a:pt x="856542" y="865468"/>
                  <a:pt x="850726" y="865468"/>
                </a:cubicBezTo>
                <a:cubicBezTo>
                  <a:pt x="844812" y="865468"/>
                  <a:pt x="839982" y="870291"/>
                  <a:pt x="839982" y="876197"/>
                </a:cubicBezTo>
                <a:lnTo>
                  <a:pt x="839982" y="891552"/>
                </a:lnTo>
                <a:lnTo>
                  <a:pt x="763987" y="891552"/>
                </a:lnTo>
                <a:lnTo>
                  <a:pt x="763987" y="876197"/>
                </a:lnTo>
                <a:cubicBezTo>
                  <a:pt x="763987" y="870291"/>
                  <a:pt x="759255" y="865468"/>
                  <a:pt x="753341" y="865468"/>
                </a:cubicBezTo>
                <a:cubicBezTo>
                  <a:pt x="747427" y="865468"/>
                  <a:pt x="742696" y="870291"/>
                  <a:pt x="742696" y="876197"/>
                </a:cubicBezTo>
                <a:lnTo>
                  <a:pt x="742696" y="891552"/>
                </a:lnTo>
                <a:lnTo>
                  <a:pt x="666700" y="891552"/>
                </a:lnTo>
                <a:lnTo>
                  <a:pt x="666700" y="876197"/>
                </a:lnTo>
                <a:cubicBezTo>
                  <a:pt x="666700" y="870291"/>
                  <a:pt x="661870" y="865468"/>
                  <a:pt x="655956" y="865468"/>
                </a:cubicBezTo>
                <a:cubicBezTo>
                  <a:pt x="650141" y="865468"/>
                  <a:pt x="645310" y="870291"/>
                  <a:pt x="645310" y="876197"/>
                </a:cubicBezTo>
                <a:lnTo>
                  <a:pt x="645310" y="891552"/>
                </a:lnTo>
                <a:lnTo>
                  <a:pt x="615050" y="891552"/>
                </a:lnTo>
                <a:lnTo>
                  <a:pt x="615050" y="944902"/>
                </a:lnTo>
                <a:lnTo>
                  <a:pt x="1232874" y="944902"/>
                </a:lnTo>
                <a:lnTo>
                  <a:pt x="1232874" y="327938"/>
                </a:lnTo>
                <a:close/>
                <a:moveTo>
                  <a:pt x="0" y="0"/>
                </a:moveTo>
                <a:lnTo>
                  <a:pt x="1793977" y="0"/>
                </a:lnTo>
                <a:lnTo>
                  <a:pt x="1793977" y="1282065"/>
                </a:lnTo>
                <a:lnTo>
                  <a:pt x="0" y="1282065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20000"/>
                </a:srgbClr>
              </a:gs>
              <a:gs pos="100000">
                <a:srgbClr val="816949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1FFCDC6-6DB4-4B03-AD2F-FD55E4CBCC4A}"/>
              </a:ext>
            </a:extLst>
          </p:cNvPr>
          <p:cNvCxnSpPr>
            <a:cxnSpLocks/>
          </p:cNvCxnSpPr>
          <p:nvPr/>
        </p:nvCxnSpPr>
        <p:spPr>
          <a:xfrm>
            <a:off x="7461932" y="4184579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57BA09D-E182-45C2-94C3-FE4FEDB021B3}"/>
              </a:ext>
            </a:extLst>
          </p:cNvPr>
          <p:cNvCxnSpPr>
            <a:cxnSpLocks/>
          </p:cNvCxnSpPr>
          <p:nvPr/>
        </p:nvCxnSpPr>
        <p:spPr>
          <a:xfrm>
            <a:off x="7461932" y="5464993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5E79140-7B6B-4A53-822A-E4894FE38A5C}"/>
              </a:ext>
            </a:extLst>
          </p:cNvPr>
          <p:cNvSpPr txBox="1"/>
          <p:nvPr/>
        </p:nvSpPr>
        <p:spPr>
          <a:xfrm>
            <a:off x="7692917" y="4225447"/>
            <a:ext cx="133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spc="600" dirty="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发展规划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296DBB2-DFB7-4045-85C5-E5D5A14CB7F9}"/>
              </a:ext>
            </a:extLst>
          </p:cNvPr>
          <p:cNvSpPr/>
          <p:nvPr/>
        </p:nvSpPr>
        <p:spPr>
          <a:xfrm>
            <a:off x="8084028" y="4116679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E0E6ACEE-E2BB-4026-82F9-33573FFB6120}"/>
              </a:ext>
            </a:extLst>
          </p:cNvPr>
          <p:cNvSpPr/>
          <p:nvPr/>
        </p:nvSpPr>
        <p:spPr>
          <a:xfrm>
            <a:off x="7299730" y="5392456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7A30B0C1-0BB2-495E-946E-9B27C985AFD8}"/>
              </a:ext>
            </a:extLst>
          </p:cNvPr>
          <p:cNvSpPr/>
          <p:nvPr/>
        </p:nvSpPr>
        <p:spPr>
          <a:xfrm>
            <a:off x="5221167" y="4184579"/>
            <a:ext cx="1793977" cy="1282065"/>
          </a:xfrm>
          <a:custGeom>
            <a:avLst/>
            <a:gdLst>
              <a:gd name="connsiteX0" fmla="*/ 935309 w 1793977"/>
              <a:gd name="connsiteY0" fmla="*/ 678288 h 1282065"/>
              <a:gd name="connsiteX1" fmla="*/ 935309 w 1793977"/>
              <a:gd name="connsiteY1" fmla="*/ 944902 h 1282065"/>
              <a:gd name="connsiteX2" fmla="*/ 1202330 w 1793977"/>
              <a:gd name="connsiteY2" fmla="*/ 944902 h 1282065"/>
              <a:gd name="connsiteX3" fmla="*/ 1202330 w 1793977"/>
              <a:gd name="connsiteY3" fmla="*/ 678288 h 1282065"/>
              <a:gd name="connsiteX4" fmla="*/ 619782 w 1793977"/>
              <a:gd name="connsiteY4" fmla="*/ 678288 h 1282065"/>
              <a:gd name="connsiteX5" fmla="*/ 619782 w 1793977"/>
              <a:gd name="connsiteY5" fmla="*/ 944902 h 1282065"/>
              <a:gd name="connsiteX6" fmla="*/ 886803 w 1793977"/>
              <a:gd name="connsiteY6" fmla="*/ 944902 h 1282065"/>
              <a:gd name="connsiteX7" fmla="*/ 886803 w 1793977"/>
              <a:gd name="connsiteY7" fmla="*/ 678288 h 1282065"/>
              <a:gd name="connsiteX8" fmla="*/ 935309 w 1793977"/>
              <a:gd name="connsiteY8" fmla="*/ 363235 h 1282065"/>
              <a:gd name="connsiteX9" fmla="*/ 935309 w 1793977"/>
              <a:gd name="connsiteY9" fmla="*/ 629850 h 1282065"/>
              <a:gd name="connsiteX10" fmla="*/ 1202330 w 1793977"/>
              <a:gd name="connsiteY10" fmla="*/ 629850 h 1282065"/>
              <a:gd name="connsiteX11" fmla="*/ 1202330 w 1793977"/>
              <a:gd name="connsiteY11" fmla="*/ 363235 h 1282065"/>
              <a:gd name="connsiteX12" fmla="*/ 619782 w 1793977"/>
              <a:gd name="connsiteY12" fmla="*/ 363235 h 1282065"/>
              <a:gd name="connsiteX13" fmla="*/ 619782 w 1793977"/>
              <a:gd name="connsiteY13" fmla="*/ 629850 h 1282065"/>
              <a:gd name="connsiteX14" fmla="*/ 886803 w 1793977"/>
              <a:gd name="connsiteY14" fmla="*/ 629850 h 1282065"/>
              <a:gd name="connsiteX15" fmla="*/ 886803 w 1793977"/>
              <a:gd name="connsiteY15" fmla="*/ 363235 h 1282065"/>
              <a:gd name="connsiteX16" fmla="*/ 0 w 1793977"/>
              <a:gd name="connsiteY16" fmla="*/ 0 h 1282065"/>
              <a:gd name="connsiteX17" fmla="*/ 1793977 w 1793977"/>
              <a:gd name="connsiteY17" fmla="*/ 0 h 1282065"/>
              <a:gd name="connsiteX18" fmla="*/ 1793977 w 1793977"/>
              <a:gd name="connsiteY18" fmla="*/ 1282065 h 1282065"/>
              <a:gd name="connsiteX19" fmla="*/ 0 w 1793977"/>
              <a:gd name="connsiteY19" fmla="*/ 1282065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977" h="1282065">
                <a:moveTo>
                  <a:pt x="935309" y="678288"/>
                </a:moveTo>
                <a:lnTo>
                  <a:pt x="935309" y="944902"/>
                </a:lnTo>
                <a:lnTo>
                  <a:pt x="1202330" y="944902"/>
                </a:lnTo>
                <a:lnTo>
                  <a:pt x="1202330" y="678288"/>
                </a:lnTo>
                <a:close/>
                <a:moveTo>
                  <a:pt x="619782" y="678288"/>
                </a:moveTo>
                <a:lnTo>
                  <a:pt x="619782" y="944902"/>
                </a:lnTo>
                <a:lnTo>
                  <a:pt x="886803" y="944902"/>
                </a:lnTo>
                <a:lnTo>
                  <a:pt x="886803" y="678288"/>
                </a:lnTo>
                <a:close/>
                <a:moveTo>
                  <a:pt x="935309" y="363235"/>
                </a:moveTo>
                <a:lnTo>
                  <a:pt x="935309" y="629850"/>
                </a:lnTo>
                <a:lnTo>
                  <a:pt x="1202330" y="629850"/>
                </a:lnTo>
                <a:lnTo>
                  <a:pt x="1202330" y="363235"/>
                </a:lnTo>
                <a:close/>
                <a:moveTo>
                  <a:pt x="619782" y="363235"/>
                </a:moveTo>
                <a:lnTo>
                  <a:pt x="619782" y="629850"/>
                </a:lnTo>
                <a:lnTo>
                  <a:pt x="886803" y="629850"/>
                </a:lnTo>
                <a:lnTo>
                  <a:pt x="886803" y="363235"/>
                </a:lnTo>
                <a:close/>
                <a:moveTo>
                  <a:pt x="0" y="0"/>
                </a:moveTo>
                <a:lnTo>
                  <a:pt x="1793977" y="0"/>
                </a:lnTo>
                <a:lnTo>
                  <a:pt x="1793977" y="1282065"/>
                </a:lnTo>
                <a:lnTo>
                  <a:pt x="0" y="1282065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20000"/>
                </a:srgbClr>
              </a:gs>
              <a:gs pos="100000">
                <a:srgbClr val="816949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8F39411-6307-43D9-BBD0-72E7345B6F4B}"/>
              </a:ext>
            </a:extLst>
          </p:cNvPr>
          <p:cNvCxnSpPr>
            <a:cxnSpLocks/>
          </p:cNvCxnSpPr>
          <p:nvPr/>
        </p:nvCxnSpPr>
        <p:spPr>
          <a:xfrm>
            <a:off x="5221167" y="4184579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47DAFDB-B733-4319-B761-FF911F66246A}"/>
              </a:ext>
            </a:extLst>
          </p:cNvPr>
          <p:cNvCxnSpPr>
            <a:cxnSpLocks/>
          </p:cNvCxnSpPr>
          <p:nvPr/>
        </p:nvCxnSpPr>
        <p:spPr>
          <a:xfrm>
            <a:off x="5221167" y="5464993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0B8AB8E5-0B1D-4C2A-826A-22D82F073419}"/>
              </a:ext>
            </a:extLst>
          </p:cNvPr>
          <p:cNvSpPr txBox="1"/>
          <p:nvPr/>
        </p:nvSpPr>
        <p:spPr>
          <a:xfrm>
            <a:off x="5452152" y="4225447"/>
            <a:ext cx="133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spc="600" dirty="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产品运营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329B5FE-4475-49A4-A4AE-204B967FAE9E}"/>
              </a:ext>
            </a:extLst>
          </p:cNvPr>
          <p:cNvSpPr/>
          <p:nvPr/>
        </p:nvSpPr>
        <p:spPr>
          <a:xfrm>
            <a:off x="5842402" y="4116679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66073CB7-A7ED-44B6-905E-C18762E1E679}"/>
              </a:ext>
            </a:extLst>
          </p:cNvPr>
          <p:cNvSpPr/>
          <p:nvPr/>
        </p:nvSpPr>
        <p:spPr>
          <a:xfrm>
            <a:off x="5058104" y="5392456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BA84B774-41BA-49DF-A242-3BEE89A9C5C9}"/>
              </a:ext>
            </a:extLst>
          </p:cNvPr>
          <p:cNvSpPr/>
          <p:nvPr/>
        </p:nvSpPr>
        <p:spPr>
          <a:xfrm>
            <a:off x="2980402" y="4184579"/>
            <a:ext cx="1793977" cy="1282065"/>
          </a:xfrm>
          <a:custGeom>
            <a:avLst/>
            <a:gdLst>
              <a:gd name="connsiteX0" fmla="*/ 749094 w 1793977"/>
              <a:gd name="connsiteY0" fmla="*/ 462925 h 1282065"/>
              <a:gd name="connsiteX1" fmla="*/ 952163 w 1793977"/>
              <a:gd name="connsiteY1" fmla="*/ 514065 h 1282065"/>
              <a:gd name="connsiteX2" fmla="*/ 962741 w 1793977"/>
              <a:gd name="connsiteY2" fmla="*/ 527590 h 1282065"/>
              <a:gd name="connsiteX3" fmla="*/ 962741 w 1793977"/>
              <a:gd name="connsiteY3" fmla="*/ 594625 h 1282065"/>
              <a:gd name="connsiteX4" fmla="*/ 945341 w 1793977"/>
              <a:gd name="connsiteY4" fmla="*/ 608150 h 1282065"/>
              <a:gd name="connsiteX5" fmla="*/ 742272 w 1793977"/>
              <a:gd name="connsiteY5" fmla="*/ 557010 h 1282065"/>
              <a:gd name="connsiteX6" fmla="*/ 731694 w 1793977"/>
              <a:gd name="connsiteY6" fmla="*/ 543485 h 1282065"/>
              <a:gd name="connsiteX7" fmla="*/ 731694 w 1793977"/>
              <a:gd name="connsiteY7" fmla="*/ 476450 h 1282065"/>
              <a:gd name="connsiteX8" fmla="*/ 749094 w 1793977"/>
              <a:gd name="connsiteY8" fmla="*/ 462925 h 1282065"/>
              <a:gd name="connsiteX9" fmla="*/ 782313 w 1793977"/>
              <a:gd name="connsiteY9" fmla="*/ 339913 h 1282065"/>
              <a:gd name="connsiteX10" fmla="*/ 1077622 w 1793977"/>
              <a:gd name="connsiteY10" fmla="*/ 339913 h 1282065"/>
              <a:gd name="connsiteX11" fmla="*/ 1077721 w 1793977"/>
              <a:gd name="connsiteY11" fmla="*/ 828999 h 1282065"/>
              <a:gd name="connsiteX12" fmla="*/ 1017908 w 1793977"/>
              <a:gd name="connsiteY12" fmla="*/ 828999 h 1282065"/>
              <a:gd name="connsiteX13" fmla="*/ 1017908 w 1793977"/>
              <a:gd name="connsiteY13" fmla="*/ 405664 h 1282065"/>
              <a:gd name="connsiteX14" fmla="*/ 1000606 w 1793977"/>
              <a:gd name="connsiteY14" fmla="*/ 384537 h 1282065"/>
              <a:gd name="connsiteX15" fmla="*/ 719632 w 1793977"/>
              <a:gd name="connsiteY15" fmla="*/ 296770 h 1282065"/>
              <a:gd name="connsiteX16" fmla="*/ 676428 w 1793977"/>
              <a:gd name="connsiteY16" fmla="*/ 339913 h 1282065"/>
              <a:gd name="connsiteX17" fmla="*/ 676725 w 1793977"/>
              <a:gd name="connsiteY17" fmla="*/ 856543 h 1282065"/>
              <a:gd name="connsiteX18" fmla="*/ 693631 w 1793977"/>
              <a:gd name="connsiteY18" fmla="*/ 877572 h 1282065"/>
              <a:gd name="connsiteX19" fmla="*/ 991709 w 1793977"/>
              <a:gd name="connsiteY19" fmla="*/ 943520 h 1282065"/>
              <a:gd name="connsiteX20" fmla="*/ 1009801 w 1793977"/>
              <a:gd name="connsiteY20" fmla="*/ 939275 h 1282065"/>
              <a:gd name="connsiteX21" fmla="*/ 1017908 w 1793977"/>
              <a:gd name="connsiteY21" fmla="*/ 922492 h 1282065"/>
              <a:gd name="connsiteX22" fmla="*/ 1017908 w 1793977"/>
              <a:gd name="connsiteY22" fmla="*/ 872240 h 1282065"/>
              <a:gd name="connsiteX23" fmla="*/ 1077721 w 1793977"/>
              <a:gd name="connsiteY23" fmla="*/ 872240 h 1282065"/>
              <a:gd name="connsiteX24" fmla="*/ 1120925 w 1793977"/>
              <a:gd name="connsiteY24" fmla="*/ 829097 h 1282065"/>
              <a:gd name="connsiteX25" fmla="*/ 1120925 w 1793977"/>
              <a:gd name="connsiteY25" fmla="*/ 339913 h 1282065"/>
              <a:gd name="connsiteX26" fmla="*/ 1077721 w 1793977"/>
              <a:gd name="connsiteY26" fmla="*/ 296770 h 1282065"/>
              <a:gd name="connsiteX27" fmla="*/ 0 w 1793977"/>
              <a:gd name="connsiteY27" fmla="*/ 0 h 1282065"/>
              <a:gd name="connsiteX28" fmla="*/ 1793977 w 1793977"/>
              <a:gd name="connsiteY28" fmla="*/ 0 h 1282065"/>
              <a:gd name="connsiteX29" fmla="*/ 1793977 w 1793977"/>
              <a:gd name="connsiteY29" fmla="*/ 1282065 h 1282065"/>
              <a:gd name="connsiteX30" fmla="*/ 0 w 1793977"/>
              <a:gd name="connsiteY30" fmla="*/ 1282065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93977" h="1282065">
                <a:moveTo>
                  <a:pt x="749094" y="462925"/>
                </a:moveTo>
                <a:lnTo>
                  <a:pt x="952163" y="514065"/>
                </a:lnTo>
                <a:cubicBezTo>
                  <a:pt x="958391" y="515644"/>
                  <a:pt x="962741" y="521173"/>
                  <a:pt x="962741" y="527590"/>
                </a:cubicBezTo>
                <a:lnTo>
                  <a:pt x="962741" y="594625"/>
                </a:lnTo>
                <a:cubicBezTo>
                  <a:pt x="962741" y="603707"/>
                  <a:pt x="954239" y="610421"/>
                  <a:pt x="945341" y="608150"/>
                </a:cubicBezTo>
                <a:lnTo>
                  <a:pt x="742272" y="557010"/>
                </a:lnTo>
                <a:cubicBezTo>
                  <a:pt x="736044" y="555529"/>
                  <a:pt x="731694" y="549902"/>
                  <a:pt x="731694" y="543485"/>
                </a:cubicBezTo>
                <a:lnTo>
                  <a:pt x="731694" y="476450"/>
                </a:lnTo>
                <a:cubicBezTo>
                  <a:pt x="731694" y="467368"/>
                  <a:pt x="740295" y="460654"/>
                  <a:pt x="749094" y="462925"/>
                </a:cubicBezTo>
                <a:close/>
                <a:moveTo>
                  <a:pt x="782313" y="339913"/>
                </a:moveTo>
                <a:lnTo>
                  <a:pt x="1077622" y="339913"/>
                </a:lnTo>
                <a:lnTo>
                  <a:pt x="1077721" y="828999"/>
                </a:lnTo>
                <a:lnTo>
                  <a:pt x="1017908" y="828999"/>
                </a:lnTo>
                <a:lnTo>
                  <a:pt x="1017908" y="405664"/>
                </a:lnTo>
                <a:cubicBezTo>
                  <a:pt x="1017908" y="395397"/>
                  <a:pt x="1010691" y="386610"/>
                  <a:pt x="1000606" y="384537"/>
                </a:cubicBezTo>
                <a:close/>
                <a:moveTo>
                  <a:pt x="719632" y="296770"/>
                </a:moveTo>
                <a:cubicBezTo>
                  <a:pt x="695806" y="296770"/>
                  <a:pt x="676428" y="316120"/>
                  <a:pt x="676428" y="339913"/>
                </a:cubicBezTo>
                <a:lnTo>
                  <a:pt x="676725" y="856543"/>
                </a:lnTo>
                <a:cubicBezTo>
                  <a:pt x="676725" y="866613"/>
                  <a:pt x="683744" y="875400"/>
                  <a:pt x="693631" y="877572"/>
                </a:cubicBezTo>
                <a:lnTo>
                  <a:pt x="991709" y="943520"/>
                </a:lnTo>
                <a:cubicBezTo>
                  <a:pt x="998036" y="944902"/>
                  <a:pt x="1004759" y="943323"/>
                  <a:pt x="1009801" y="939275"/>
                </a:cubicBezTo>
                <a:cubicBezTo>
                  <a:pt x="1014942" y="935227"/>
                  <a:pt x="1017908" y="929007"/>
                  <a:pt x="1017908" y="922492"/>
                </a:cubicBezTo>
                <a:lnTo>
                  <a:pt x="1017908" y="872240"/>
                </a:lnTo>
                <a:lnTo>
                  <a:pt x="1077721" y="872240"/>
                </a:lnTo>
                <a:cubicBezTo>
                  <a:pt x="1101548" y="872240"/>
                  <a:pt x="1120925" y="852890"/>
                  <a:pt x="1120925" y="829097"/>
                </a:cubicBezTo>
                <a:lnTo>
                  <a:pt x="1120925" y="339913"/>
                </a:lnTo>
                <a:cubicBezTo>
                  <a:pt x="1120925" y="316120"/>
                  <a:pt x="1101548" y="296770"/>
                  <a:pt x="1077721" y="296770"/>
                </a:cubicBezTo>
                <a:close/>
                <a:moveTo>
                  <a:pt x="0" y="0"/>
                </a:moveTo>
                <a:lnTo>
                  <a:pt x="1793977" y="0"/>
                </a:lnTo>
                <a:lnTo>
                  <a:pt x="1793977" y="1282065"/>
                </a:lnTo>
                <a:lnTo>
                  <a:pt x="0" y="1282065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20000"/>
                </a:srgbClr>
              </a:gs>
              <a:gs pos="100000">
                <a:srgbClr val="816949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B4718A0-A6B1-4C26-9AC7-6810381D6F07}"/>
              </a:ext>
            </a:extLst>
          </p:cNvPr>
          <p:cNvCxnSpPr>
            <a:cxnSpLocks/>
          </p:cNvCxnSpPr>
          <p:nvPr/>
        </p:nvCxnSpPr>
        <p:spPr>
          <a:xfrm>
            <a:off x="2980402" y="4184579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E913AE7-31E2-4A64-BC25-83D27A9CB2B7}"/>
              </a:ext>
            </a:extLst>
          </p:cNvPr>
          <p:cNvCxnSpPr>
            <a:cxnSpLocks/>
          </p:cNvCxnSpPr>
          <p:nvPr/>
        </p:nvCxnSpPr>
        <p:spPr>
          <a:xfrm>
            <a:off x="2980402" y="5464993"/>
            <a:ext cx="1793165" cy="0"/>
          </a:xfrm>
          <a:prstGeom prst="line">
            <a:avLst/>
          </a:prstGeom>
          <a:ln>
            <a:solidFill>
              <a:srgbClr val="F0D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294D32E-DD10-4F23-9300-E004AEFC94C0}"/>
              </a:ext>
            </a:extLst>
          </p:cNvPr>
          <p:cNvSpPr txBox="1"/>
          <p:nvPr/>
        </p:nvSpPr>
        <p:spPr>
          <a:xfrm>
            <a:off x="3193776" y="4225447"/>
            <a:ext cx="1367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spc="600" dirty="0">
                <a:gradFill flip="none" rotWithShape="1">
                  <a:gsLst>
                    <a:gs pos="3900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项目介绍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1BD662F6-3CCA-4C62-BD86-E8328A0383BB}"/>
              </a:ext>
            </a:extLst>
          </p:cNvPr>
          <p:cNvSpPr/>
          <p:nvPr/>
        </p:nvSpPr>
        <p:spPr>
          <a:xfrm>
            <a:off x="3600776" y="4116679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8F0C40F0-0BB4-4E3A-A7D8-0BC499031A78}"/>
              </a:ext>
            </a:extLst>
          </p:cNvPr>
          <p:cNvSpPr/>
          <p:nvPr/>
        </p:nvSpPr>
        <p:spPr>
          <a:xfrm>
            <a:off x="2816478" y="5392456"/>
            <a:ext cx="1361350" cy="142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D8894315-1C19-4CA0-9944-97641790BBE9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0" y="2707489"/>
            <a:ext cx="962420" cy="98321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8651E568-69AD-46E7-9D76-53DF340D8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5822301" y="3399525"/>
            <a:ext cx="548642" cy="29279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63A08369-C8EB-493D-B72A-F09CEBBB9988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48" y="2707489"/>
            <a:ext cx="962420" cy="98321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78AE6274-7796-4F19-AA23-248360496F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8099293" y="3427286"/>
            <a:ext cx="548642" cy="29279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400F4E07-768A-402E-AD44-1B4C151C91FA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05" y="2707489"/>
            <a:ext cx="962420" cy="98321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58798EE7-E440-499A-B0A5-855C3A8A89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10345093" y="3427285"/>
            <a:ext cx="548642" cy="29279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62D79EDA-DA61-4931-AD55-885364ECDBD8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32" y="2707489"/>
            <a:ext cx="962420" cy="98321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DF55917B-D778-4EB0-ADD8-7AD37C6F47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3622176" y="3422291"/>
            <a:ext cx="548642" cy="29279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7E8AE7C-F7D8-470B-BB95-0AA449B61D0E}"/>
              </a:ext>
            </a:extLst>
          </p:cNvPr>
          <p:cNvPicPr>
            <a:picLocks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4" y="2707489"/>
            <a:ext cx="962420" cy="98321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A2D4ED4C-F071-4711-96A3-C5BE9B0656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1383726" y="3422290"/>
            <a:ext cx="548642" cy="292796"/>
          </a:xfrm>
          <a:prstGeom prst="rect">
            <a:avLst/>
          </a:prstGeom>
        </p:spPr>
      </p:pic>
      <p:sp>
        <p:nvSpPr>
          <p:cNvPr id="94" name="矩形 93">
            <a:extLst>
              <a:ext uri="{FF2B5EF4-FFF2-40B4-BE49-F238E27FC236}">
                <a16:creationId xmlns:a16="http://schemas.microsoft.com/office/drawing/2014/main" id="{3269403A-1602-4C36-8CD5-EC5DA89C0C9A}"/>
              </a:ext>
            </a:extLst>
          </p:cNvPr>
          <p:cNvSpPr/>
          <p:nvPr/>
        </p:nvSpPr>
        <p:spPr>
          <a:xfrm rot="5400000">
            <a:off x="5427462" y="807548"/>
            <a:ext cx="843573" cy="1669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35469FA7-C318-4043-9A42-D9042BA61098}"/>
              </a:ext>
            </a:extLst>
          </p:cNvPr>
          <p:cNvSpPr/>
          <p:nvPr/>
        </p:nvSpPr>
        <p:spPr>
          <a:xfrm rot="5400000">
            <a:off x="6398315" y="869670"/>
            <a:ext cx="480604" cy="11371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C61A980B-D535-4BD9-86BD-2367C26954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2756" b="69699"/>
          <a:stretch>
            <a:fillRect/>
          </a:stretch>
        </p:blipFill>
        <p:spPr>
          <a:xfrm>
            <a:off x="0" y="6007260"/>
            <a:ext cx="8795960" cy="850740"/>
          </a:xfrm>
          <a:custGeom>
            <a:avLst/>
            <a:gdLst>
              <a:gd name="connsiteX0" fmla="*/ 0 w 8795960"/>
              <a:gd name="connsiteY0" fmla="*/ 0 h 850740"/>
              <a:gd name="connsiteX1" fmla="*/ 8795960 w 8795960"/>
              <a:gd name="connsiteY1" fmla="*/ 0 h 850740"/>
              <a:gd name="connsiteX2" fmla="*/ 8795960 w 8795960"/>
              <a:gd name="connsiteY2" fmla="*/ 850740 h 850740"/>
              <a:gd name="connsiteX3" fmla="*/ 0 w 8795960"/>
              <a:gd name="connsiteY3" fmla="*/ 850740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960" h="850740">
                <a:moveTo>
                  <a:pt x="0" y="0"/>
                </a:moveTo>
                <a:lnTo>
                  <a:pt x="8795960" y="0"/>
                </a:lnTo>
                <a:lnTo>
                  <a:pt x="8795960" y="850740"/>
                </a:lnTo>
                <a:lnTo>
                  <a:pt x="0" y="850740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82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8EB0F89-6D8F-43D1-97BF-A6359C71D6CE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10" y="1220204"/>
            <a:ext cx="1386980" cy="1416954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84D38F8-0A02-4F4A-874A-CC7025CEE93A}"/>
              </a:ext>
            </a:extLst>
          </p:cNvPr>
          <p:cNvSpPr txBox="1"/>
          <p:nvPr/>
        </p:nvSpPr>
        <p:spPr>
          <a:xfrm>
            <a:off x="5699760" y="1425251"/>
            <a:ext cx="65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gradFill flip="none" rotWithShape="1"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C9843E-516F-4EB9-BBBF-7C388A3EF867}"/>
              </a:ext>
            </a:extLst>
          </p:cNvPr>
          <p:cNvSpPr txBox="1"/>
          <p:nvPr/>
        </p:nvSpPr>
        <p:spPr>
          <a:xfrm>
            <a:off x="3690658" y="3780635"/>
            <a:ext cx="4810684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gradFill>
                  <a:gsLst>
                    <a:gs pos="99000">
                      <a:srgbClr val="C4965F"/>
                    </a:gs>
                    <a:gs pos="63000">
                      <a:srgbClr val="E7CF9D"/>
                    </a:gs>
                    <a:gs pos="0">
                      <a:srgbClr val="E7CF9D"/>
                    </a:gs>
                  </a:gsLst>
                  <a:lin ang="5400000" scaled="0"/>
                </a:gradFill>
                <a:cs typeface="+mn-ea"/>
                <a:sym typeface="+mn-lt"/>
              </a:rPr>
              <a:t>COMPANY PROFILE</a:t>
            </a:r>
            <a:endParaRPr lang="zh-CN" altLang="en-US" sz="1400">
              <a:gradFill>
                <a:gsLst>
                  <a:gs pos="99000">
                    <a:srgbClr val="C4965F"/>
                  </a:gs>
                  <a:gs pos="63000">
                    <a:srgbClr val="E7CF9D"/>
                  </a:gs>
                  <a:gs pos="0">
                    <a:srgbClr val="E7CF9D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790F12B-5FBE-48CD-8ECE-478AAB335AA7}"/>
              </a:ext>
            </a:extLst>
          </p:cNvPr>
          <p:cNvGrpSpPr/>
          <p:nvPr/>
        </p:nvGrpSpPr>
        <p:grpSpPr>
          <a:xfrm>
            <a:off x="8913063" y="4150498"/>
            <a:ext cx="2442888" cy="2490401"/>
            <a:chOff x="8913063" y="4150498"/>
            <a:chExt cx="2442888" cy="2490401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96AC8FC-7D3E-4AF8-84E7-474FFD693B83}"/>
                </a:ext>
              </a:extLst>
            </p:cNvPr>
            <p:cNvSpPr/>
            <p:nvPr/>
          </p:nvSpPr>
          <p:spPr>
            <a:xfrm>
              <a:off x="9332751" y="4306424"/>
              <a:ext cx="2023200" cy="2334475"/>
            </a:xfrm>
            <a:custGeom>
              <a:avLst/>
              <a:gdLst>
                <a:gd name="connsiteX0" fmla="*/ 917602 w 1553992"/>
                <a:gd name="connsiteY0" fmla="*/ 0 h 1793078"/>
                <a:gd name="connsiteX1" fmla="*/ 1430642 w 1553992"/>
                <a:gd name="connsiteY1" fmla="*/ 153115 h 1793078"/>
                <a:gd name="connsiteX2" fmla="*/ 1553992 w 1553992"/>
                <a:gd name="connsiteY2" fmla="*/ 252552 h 1793078"/>
                <a:gd name="connsiteX3" fmla="*/ 1553992 w 1553992"/>
                <a:gd name="connsiteY3" fmla="*/ 1540527 h 1793078"/>
                <a:gd name="connsiteX4" fmla="*/ 1430642 w 1553992"/>
                <a:gd name="connsiteY4" fmla="*/ 1639963 h 1793078"/>
                <a:gd name="connsiteX5" fmla="*/ 917602 w 1553992"/>
                <a:gd name="connsiteY5" fmla="*/ 1793078 h 1793078"/>
                <a:gd name="connsiteX6" fmla="*/ 0 w 1553992"/>
                <a:gd name="connsiteY6" fmla="*/ 896539 h 1793078"/>
                <a:gd name="connsiteX7" fmla="*/ 917602 w 1553992"/>
                <a:gd name="connsiteY7" fmla="*/ 0 h 179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992" h="1793078">
                  <a:moveTo>
                    <a:pt x="917602" y="0"/>
                  </a:moveTo>
                  <a:cubicBezTo>
                    <a:pt x="1107644" y="0"/>
                    <a:pt x="1284192" y="56446"/>
                    <a:pt x="1430642" y="153115"/>
                  </a:cubicBezTo>
                  <a:lnTo>
                    <a:pt x="1553992" y="252552"/>
                  </a:lnTo>
                  <a:lnTo>
                    <a:pt x="1553992" y="1540527"/>
                  </a:lnTo>
                  <a:lnTo>
                    <a:pt x="1430642" y="1639963"/>
                  </a:lnTo>
                  <a:cubicBezTo>
                    <a:pt x="1284192" y="1736632"/>
                    <a:pt x="1107644" y="1793078"/>
                    <a:pt x="917602" y="1793078"/>
                  </a:cubicBezTo>
                  <a:cubicBezTo>
                    <a:pt x="410824" y="1793078"/>
                    <a:pt x="0" y="1391684"/>
                    <a:pt x="0" y="896539"/>
                  </a:cubicBezTo>
                  <a:cubicBezTo>
                    <a:pt x="0" y="401394"/>
                    <a:pt x="410824" y="0"/>
                    <a:pt x="917602" y="0"/>
                  </a:cubicBezTo>
                  <a:close/>
                </a:path>
              </a:pathLst>
            </a:custGeom>
            <a:gradFill>
              <a:gsLst>
                <a:gs pos="0">
                  <a:srgbClr val="F0DCA5">
                    <a:alpha val="40000"/>
                  </a:srgbClr>
                </a:gs>
                <a:gs pos="78000">
                  <a:srgbClr val="816949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234C44B-4A7E-4BD2-8DF6-9BDB6F76A365}"/>
                </a:ext>
              </a:extLst>
            </p:cNvPr>
            <p:cNvSpPr/>
            <p:nvPr/>
          </p:nvSpPr>
          <p:spPr>
            <a:xfrm>
              <a:off x="8913063" y="4150498"/>
              <a:ext cx="867470" cy="847557"/>
            </a:xfrm>
            <a:prstGeom prst="ellipse">
              <a:avLst/>
            </a:prstGeom>
            <a:gradFill>
              <a:gsLst>
                <a:gs pos="0">
                  <a:srgbClr val="F0DCA5">
                    <a:alpha val="40000"/>
                  </a:srgbClr>
                </a:gs>
                <a:gs pos="78000">
                  <a:srgbClr val="816949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CA66EED9-F713-46F1-8E52-296F24099F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6276" flipV="1">
            <a:off x="5755553" y="2308920"/>
            <a:ext cx="645712" cy="2927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1FC7C1B-F0C4-44AF-B0AE-DF8D3CACA877}"/>
              </a:ext>
            </a:extLst>
          </p:cNvPr>
          <p:cNvSpPr txBox="1"/>
          <p:nvPr/>
        </p:nvSpPr>
        <p:spPr>
          <a:xfrm>
            <a:off x="3670044" y="2637158"/>
            <a:ext cx="4851912" cy="120032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gradFill>
                  <a:gsLst>
                    <a:gs pos="0">
                      <a:srgbClr val="E7CF9D"/>
                    </a:gs>
                    <a:gs pos="100000">
                      <a:srgbClr val="816949"/>
                    </a:gs>
                  </a:gsLst>
                  <a:lin ang="2700000" scaled="1"/>
                </a:gradFill>
                <a:cs typeface="+mn-ea"/>
                <a:sym typeface="+mn-lt"/>
              </a:rPr>
              <a:t>公司简介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2734FF1-8AE2-4A66-8880-B956E85D57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874663" y="3166093"/>
            <a:ext cx="540696" cy="485503"/>
          </a:xfrm>
          <a:prstGeom prst="rect">
            <a:avLst/>
          </a:prstGeom>
          <a:effectLst/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604313D-8A36-4FE2-BED0-CB65F730C9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539241" y="3102680"/>
            <a:ext cx="540696" cy="485503"/>
          </a:xfrm>
          <a:prstGeom prst="rect">
            <a:avLst/>
          </a:prstGeom>
          <a:effectLst/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F00CB52-ACAC-4974-B13F-7EDCCAE5BD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2304" y="2936029"/>
            <a:ext cx="645728" cy="305993"/>
          </a:xfrm>
          <a:prstGeom prst="rect">
            <a:avLst/>
          </a:prstGeom>
          <a:effectLst/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0119CD0-BFA5-46C7-9CD0-E0622DA6AC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0104" flipV="1">
            <a:off x="3762873" y="2813341"/>
            <a:ext cx="468727" cy="292796"/>
          </a:xfrm>
          <a:prstGeom prst="rect">
            <a:avLst/>
          </a:prstGeom>
          <a:effectLst/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6FF7E1-4D32-4553-8084-4A1FB54431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45" b="23000"/>
          <a:stretch/>
        </p:blipFill>
        <p:spPr>
          <a:xfrm>
            <a:off x="5212856" y="4200022"/>
            <a:ext cx="1766288" cy="392229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1D9B9DE9-FA4F-4A2B-9821-6B5E8072145F}"/>
              </a:ext>
            </a:extLst>
          </p:cNvPr>
          <p:cNvSpPr txBox="1"/>
          <p:nvPr/>
        </p:nvSpPr>
        <p:spPr>
          <a:xfrm>
            <a:off x="3966248" y="5182721"/>
            <a:ext cx="4259504" cy="523220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gradFill flip="none" rotWithShape="1">
                  <a:gsLst>
                    <a:gs pos="0">
                      <a:srgbClr val="F0DCA5"/>
                    </a:gs>
                    <a:gs pos="100000">
                      <a:srgbClr val="816949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我们是最棒最好的团队</a:t>
            </a:r>
          </a:p>
        </p:txBody>
      </p:sp>
    </p:spTree>
    <p:extLst>
      <p:ext uri="{BB962C8B-B14F-4D97-AF65-F5344CB8AC3E}">
        <p14:creationId xmlns:p14="http://schemas.microsoft.com/office/powerpoint/2010/main" val="151931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椭圆 87">
            <a:extLst>
              <a:ext uri="{FF2B5EF4-FFF2-40B4-BE49-F238E27FC236}">
                <a16:creationId xmlns:a16="http://schemas.microsoft.com/office/drawing/2014/main" id="{3BAE6444-A5E3-4F1B-B805-6BD6996D8654}"/>
              </a:ext>
            </a:extLst>
          </p:cNvPr>
          <p:cNvSpPr/>
          <p:nvPr/>
        </p:nvSpPr>
        <p:spPr>
          <a:xfrm>
            <a:off x="4166927" y="113739"/>
            <a:ext cx="662493" cy="647286"/>
          </a:xfrm>
          <a:prstGeom prst="ellipse">
            <a:avLst/>
          </a:prstGeom>
          <a:gradFill>
            <a:gsLst>
              <a:gs pos="0">
                <a:srgbClr val="F0DCA5">
                  <a:alpha val="35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368101A-6B35-41E3-BD70-D17F134FEF36}"/>
              </a:ext>
            </a:extLst>
          </p:cNvPr>
          <p:cNvSpPr/>
          <p:nvPr/>
        </p:nvSpPr>
        <p:spPr>
          <a:xfrm flipV="1">
            <a:off x="-1" y="4788218"/>
            <a:ext cx="12192000" cy="1341120"/>
          </a:xfrm>
          <a:custGeom>
            <a:avLst/>
            <a:gdLst>
              <a:gd name="connsiteX0" fmla="*/ 0 w 12192000"/>
              <a:gd name="connsiteY0" fmla="*/ 0 h 1341120"/>
              <a:gd name="connsiteX1" fmla="*/ 6096000 w 12192000"/>
              <a:gd name="connsiteY1" fmla="*/ 1341120 h 1341120"/>
              <a:gd name="connsiteX2" fmla="*/ 12192000 w 12192000"/>
              <a:gd name="connsiteY2" fmla="*/ 0 h 1341120"/>
              <a:gd name="connsiteX0" fmla="*/ 0 w 12192000"/>
              <a:gd name="connsiteY0" fmla="*/ 0 h 1341120"/>
              <a:gd name="connsiteX1" fmla="*/ 6096000 w 12192000"/>
              <a:gd name="connsiteY1" fmla="*/ 1341120 h 1341120"/>
              <a:gd name="connsiteX2" fmla="*/ 12192000 w 12192000"/>
              <a:gd name="connsiteY2" fmla="*/ 0 h 1341120"/>
              <a:gd name="connsiteX0" fmla="*/ 0 w 12192000"/>
              <a:gd name="connsiteY0" fmla="*/ 0 h 1341120"/>
              <a:gd name="connsiteX1" fmla="*/ 6096000 w 12192000"/>
              <a:gd name="connsiteY1" fmla="*/ 1341120 h 1341120"/>
              <a:gd name="connsiteX2" fmla="*/ 12192000 w 12192000"/>
              <a:gd name="connsiteY2" fmla="*/ 0 h 1341120"/>
              <a:gd name="connsiteX0" fmla="*/ 0 w 12192000"/>
              <a:gd name="connsiteY0" fmla="*/ 0 h 1341120"/>
              <a:gd name="connsiteX1" fmla="*/ 6096000 w 12192000"/>
              <a:gd name="connsiteY1" fmla="*/ 1341120 h 1341120"/>
              <a:gd name="connsiteX2" fmla="*/ 12192000 w 12192000"/>
              <a:gd name="connsiteY2" fmla="*/ 0 h 1341120"/>
              <a:gd name="connsiteX0" fmla="*/ 0 w 12192000"/>
              <a:gd name="connsiteY0" fmla="*/ 0 h 1341120"/>
              <a:gd name="connsiteX1" fmla="*/ 6096000 w 12192000"/>
              <a:gd name="connsiteY1" fmla="*/ 1341120 h 1341120"/>
              <a:gd name="connsiteX2" fmla="*/ 12192000 w 12192000"/>
              <a:gd name="connsiteY2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1341120">
                <a:moveTo>
                  <a:pt x="0" y="0"/>
                </a:moveTo>
                <a:cubicBezTo>
                  <a:pt x="2763520" y="1270000"/>
                  <a:pt x="4978400" y="1300480"/>
                  <a:pt x="6096000" y="1341120"/>
                </a:cubicBezTo>
                <a:cubicBezTo>
                  <a:pt x="9458960" y="1320800"/>
                  <a:pt x="11521440" y="294640"/>
                  <a:pt x="12192000" y="0"/>
                </a:cubicBezTo>
              </a:path>
            </a:pathLst>
          </a:custGeom>
          <a:noFill/>
          <a:ln>
            <a:gradFill flip="none" rotWithShape="1">
              <a:gsLst>
                <a:gs pos="92000">
                  <a:srgbClr val="F0DCA5"/>
                </a:gs>
                <a:gs pos="98701">
                  <a:srgbClr val="816949">
                    <a:alpha val="0"/>
                  </a:srgbClr>
                </a:gs>
                <a:gs pos="5000">
                  <a:srgbClr val="E5D19C"/>
                </a:gs>
                <a:gs pos="0">
                  <a:srgbClr val="816949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C3F1BDF-8782-49DE-8FFF-A100B3F62B4F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B56B86F-6C38-4F2F-8EBE-56937118DF24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8E9AA-55AB-4D07-9372-13EC059CA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E5209D5C-0C0B-4773-BE1D-CF74C1D278C4}"/>
              </a:ext>
            </a:extLst>
          </p:cNvPr>
          <p:cNvSpPr txBox="1"/>
          <p:nvPr/>
        </p:nvSpPr>
        <p:spPr>
          <a:xfrm>
            <a:off x="4166929" y="841662"/>
            <a:ext cx="3858143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THE DEVELOPMENT OF THE COMPANY</a:t>
            </a:r>
            <a:endParaRPr lang="zh-CN" altLang="en-US" sz="1400">
              <a:gradFill>
                <a:gsLst>
                  <a:gs pos="99000">
                    <a:srgbClr val="816949"/>
                  </a:gs>
                  <a:gs pos="63000">
                    <a:srgbClr val="D8C491"/>
                  </a:gs>
                  <a:gs pos="0">
                    <a:srgbClr val="F0DCA5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A278B132-B88C-4DBB-A1BE-B8CDF73BA769}"/>
              </a:ext>
            </a:extLst>
          </p:cNvPr>
          <p:cNvSpPr/>
          <p:nvPr/>
        </p:nvSpPr>
        <p:spPr>
          <a:xfrm>
            <a:off x="7591006" y="1037136"/>
            <a:ext cx="442823" cy="432658"/>
          </a:xfrm>
          <a:prstGeom prst="ellipse">
            <a:avLst/>
          </a:prstGeom>
          <a:gradFill>
            <a:gsLst>
              <a:gs pos="0">
                <a:srgbClr val="F0DCA5">
                  <a:alpha val="3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EEA3842-8C05-40C1-A0D4-5FF71EAB7B8D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人气公司发展</a:t>
            </a:r>
          </a:p>
        </p:txBody>
      </p:sp>
      <p:sp>
        <p:nvSpPr>
          <p:cNvPr id="122" name="任意多边形: 形状 121">
            <a:extLst>
              <a:ext uri="{FF2B5EF4-FFF2-40B4-BE49-F238E27FC236}">
                <a16:creationId xmlns:a16="http://schemas.microsoft.com/office/drawing/2014/main" id="{3A16DFBD-AAAB-43DA-AB01-981903AD53C3}"/>
              </a:ext>
            </a:extLst>
          </p:cNvPr>
          <p:cNvSpPr/>
          <p:nvPr/>
        </p:nvSpPr>
        <p:spPr>
          <a:xfrm>
            <a:off x="0" y="4792913"/>
            <a:ext cx="12192000" cy="2065087"/>
          </a:xfrm>
          <a:custGeom>
            <a:avLst/>
            <a:gdLst>
              <a:gd name="connsiteX0" fmla="*/ 6158511 w 12192000"/>
              <a:gd name="connsiteY0" fmla="*/ 1343 h 2065087"/>
              <a:gd name="connsiteX1" fmla="*/ 11908368 w 12192000"/>
              <a:gd name="connsiteY1" fmla="*/ 1228098 h 2065087"/>
              <a:gd name="connsiteX2" fmla="*/ 12192000 w 12192000"/>
              <a:gd name="connsiteY2" fmla="*/ 1383734 h 2065087"/>
              <a:gd name="connsiteX3" fmla="*/ 12192000 w 12192000"/>
              <a:gd name="connsiteY3" fmla="*/ 2065087 h 2065087"/>
              <a:gd name="connsiteX4" fmla="*/ 0 w 12192000"/>
              <a:gd name="connsiteY4" fmla="*/ 2065087 h 2065087"/>
              <a:gd name="connsiteX5" fmla="*/ 0 w 12192000"/>
              <a:gd name="connsiteY5" fmla="*/ 1377298 h 2065087"/>
              <a:gd name="connsiteX6" fmla="*/ 81023 w 12192000"/>
              <a:gd name="connsiteY6" fmla="*/ 1353245 h 2065087"/>
              <a:gd name="connsiteX7" fmla="*/ 6158511 w 12192000"/>
              <a:gd name="connsiteY7" fmla="*/ 1343 h 20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065087">
                <a:moveTo>
                  <a:pt x="6158511" y="1343"/>
                </a:moveTo>
                <a:cubicBezTo>
                  <a:pt x="8052057" y="6769"/>
                  <a:pt x="10394499" y="450805"/>
                  <a:pt x="11908368" y="1228098"/>
                </a:cubicBezTo>
                <a:lnTo>
                  <a:pt x="12192000" y="1383734"/>
                </a:lnTo>
                <a:lnTo>
                  <a:pt x="12192000" y="2065087"/>
                </a:lnTo>
                <a:lnTo>
                  <a:pt x="0" y="2065087"/>
                </a:lnTo>
                <a:lnTo>
                  <a:pt x="0" y="1377298"/>
                </a:lnTo>
                <a:lnTo>
                  <a:pt x="81023" y="1353245"/>
                </a:lnTo>
                <a:cubicBezTo>
                  <a:pt x="1282554" y="708729"/>
                  <a:pt x="4071388" y="-35891"/>
                  <a:pt x="6158511" y="1343"/>
                </a:cubicBezTo>
                <a:close/>
              </a:path>
            </a:pathLst>
          </a:custGeom>
          <a:gradFill flip="none" rotWithShape="1">
            <a:gsLst>
              <a:gs pos="6000">
                <a:srgbClr val="F0DCA5">
                  <a:alpha val="20000"/>
                </a:srgbClr>
              </a:gs>
              <a:gs pos="72000">
                <a:srgbClr val="81694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286C876-53EB-43F9-A6B3-0E93040964D5}"/>
              </a:ext>
            </a:extLst>
          </p:cNvPr>
          <p:cNvGrpSpPr/>
          <p:nvPr/>
        </p:nvGrpSpPr>
        <p:grpSpPr>
          <a:xfrm>
            <a:off x="1573410" y="5353017"/>
            <a:ext cx="248478" cy="248478"/>
            <a:chOff x="2715005" y="5640510"/>
            <a:chExt cx="248478" cy="248478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957E220-6CD9-4945-B683-D33165807990}"/>
                </a:ext>
              </a:extLst>
            </p:cNvPr>
            <p:cNvSpPr/>
            <p:nvPr/>
          </p:nvSpPr>
          <p:spPr>
            <a:xfrm>
              <a:off x="2715005" y="5640510"/>
              <a:ext cx="248478" cy="248478"/>
            </a:xfrm>
            <a:prstGeom prst="ellipse">
              <a:avLst/>
            </a:prstGeom>
            <a:solidFill>
              <a:srgbClr val="131516"/>
            </a:solidFill>
            <a:ln>
              <a:gradFill>
                <a:gsLst>
                  <a:gs pos="0">
                    <a:srgbClr val="F0DCA5"/>
                  </a:gs>
                  <a:gs pos="100000">
                    <a:srgbClr val="81694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990D3CC-ABCB-4E93-BD57-60CBAA44EDCC}"/>
                </a:ext>
              </a:extLst>
            </p:cNvPr>
            <p:cNvSpPr/>
            <p:nvPr/>
          </p:nvSpPr>
          <p:spPr>
            <a:xfrm>
              <a:off x="2754313" y="5679818"/>
              <a:ext cx="169862" cy="169862"/>
            </a:xfrm>
            <a:prstGeom prst="ellipse">
              <a:avLst/>
            </a:prstGeom>
            <a:gradFill>
              <a:gsLst>
                <a:gs pos="37000">
                  <a:srgbClr val="F0DCA5"/>
                </a:gs>
                <a:gs pos="100000">
                  <a:srgbClr val="816949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2FA1175-B214-47C5-ADEB-5BA2E72D006A}"/>
              </a:ext>
            </a:extLst>
          </p:cNvPr>
          <p:cNvGrpSpPr/>
          <p:nvPr/>
        </p:nvGrpSpPr>
        <p:grpSpPr>
          <a:xfrm>
            <a:off x="1567186" y="4819500"/>
            <a:ext cx="260925" cy="335420"/>
            <a:chOff x="1064502" y="4516142"/>
            <a:chExt cx="260925" cy="335420"/>
          </a:xfrm>
        </p:grpSpPr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846CE04E-1237-42B5-8D15-24A67F5B1030}"/>
                </a:ext>
              </a:extLst>
            </p:cNvPr>
            <p:cNvSpPr/>
            <p:nvPr/>
          </p:nvSpPr>
          <p:spPr>
            <a:xfrm>
              <a:off x="1064502" y="4516142"/>
              <a:ext cx="260664" cy="240405"/>
            </a:xfrm>
            <a:prstGeom prst="triangle">
              <a:avLst/>
            </a:prstGeom>
            <a:gradFill flip="none" rotWithShape="1">
              <a:gsLst>
                <a:gs pos="56000">
                  <a:srgbClr val="CFBA8A">
                    <a:alpha val="40000"/>
                  </a:srgbClr>
                </a:gs>
                <a:gs pos="0">
                  <a:srgbClr val="F0DCA5">
                    <a:alpha val="70000"/>
                  </a:srgbClr>
                </a:gs>
                <a:gs pos="100000">
                  <a:srgbClr val="816949">
                    <a:alpha val="1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49F05E2D-39EA-4B3C-B218-7025546505E4}"/>
                </a:ext>
              </a:extLst>
            </p:cNvPr>
            <p:cNvSpPr/>
            <p:nvPr/>
          </p:nvSpPr>
          <p:spPr>
            <a:xfrm>
              <a:off x="1064763" y="4611157"/>
              <a:ext cx="260664" cy="240405"/>
            </a:xfrm>
            <a:prstGeom prst="triangle">
              <a:avLst/>
            </a:prstGeom>
            <a:gradFill flip="none" rotWithShape="1">
              <a:gsLst>
                <a:gs pos="67000">
                  <a:srgbClr val="CFBA8A">
                    <a:alpha val="40000"/>
                  </a:srgbClr>
                </a:gs>
                <a:gs pos="0">
                  <a:srgbClr val="F0DCA5">
                    <a:alpha val="90000"/>
                  </a:srgbClr>
                </a:gs>
                <a:gs pos="100000">
                  <a:srgbClr val="81694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9CC4330-204C-45DB-B3C4-B6A94B5A16CD}"/>
              </a:ext>
            </a:extLst>
          </p:cNvPr>
          <p:cNvGrpSpPr/>
          <p:nvPr/>
        </p:nvGrpSpPr>
        <p:grpSpPr>
          <a:xfrm>
            <a:off x="900244" y="4028220"/>
            <a:ext cx="1634348" cy="553124"/>
            <a:chOff x="2049129" y="4103762"/>
            <a:chExt cx="1634348" cy="553124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541CB8BF-A80B-4E8F-BEBC-3342C7E622C0}"/>
                </a:ext>
              </a:extLst>
            </p:cNvPr>
            <p:cNvSpPr/>
            <p:nvPr/>
          </p:nvSpPr>
          <p:spPr>
            <a:xfrm>
              <a:off x="2194429" y="4244384"/>
              <a:ext cx="1308196" cy="412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E5D19C">
                    <a:alpha val="70000"/>
                  </a:srgbClr>
                </a:gs>
                <a:gs pos="39000">
                  <a:srgbClr val="AD966D">
                    <a:alpha val="40000"/>
                  </a:srgbClr>
                </a:gs>
                <a:gs pos="0">
                  <a:srgbClr val="816949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CB33DCB5-6F91-4924-B8B9-11D24ED5BBF0}"/>
                </a:ext>
              </a:extLst>
            </p:cNvPr>
            <p:cNvSpPr txBox="1"/>
            <p:nvPr/>
          </p:nvSpPr>
          <p:spPr>
            <a:xfrm>
              <a:off x="2316310" y="4244384"/>
              <a:ext cx="104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1985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6115C45C-1899-45E1-AE00-6A5C1C485B4C}"/>
                </a:ext>
              </a:extLst>
            </p:cNvPr>
            <p:cNvSpPr/>
            <p:nvPr/>
          </p:nvSpPr>
          <p:spPr>
            <a:xfrm>
              <a:off x="2049129" y="4103762"/>
              <a:ext cx="1634348" cy="31064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1919998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F649355-E711-4B81-B8D4-C99BCA43EE24}"/>
              </a:ext>
            </a:extLst>
          </p:cNvPr>
          <p:cNvSpPr txBox="1"/>
          <p:nvPr/>
        </p:nvSpPr>
        <p:spPr>
          <a:xfrm>
            <a:off x="608618" y="2761441"/>
            <a:ext cx="21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公司于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1980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年成立公司的宗旨是为顾客提供优质及专业的顾问服务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E82A2B94-22A9-42D7-9FA4-48FFD12477A3}"/>
              </a:ext>
            </a:extLst>
          </p:cNvPr>
          <p:cNvGrpSpPr/>
          <p:nvPr/>
        </p:nvGrpSpPr>
        <p:grpSpPr>
          <a:xfrm>
            <a:off x="3801829" y="4832865"/>
            <a:ext cx="248478" cy="248478"/>
            <a:chOff x="4343383" y="5920168"/>
            <a:chExt cx="248478" cy="248478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7409C5C-C642-4089-8F18-C2D21BDE5816}"/>
                </a:ext>
              </a:extLst>
            </p:cNvPr>
            <p:cNvSpPr/>
            <p:nvPr/>
          </p:nvSpPr>
          <p:spPr>
            <a:xfrm>
              <a:off x="4343383" y="5920168"/>
              <a:ext cx="248478" cy="248478"/>
            </a:xfrm>
            <a:prstGeom prst="ellipse">
              <a:avLst/>
            </a:prstGeom>
            <a:solidFill>
              <a:srgbClr val="131516"/>
            </a:solidFill>
            <a:ln>
              <a:gradFill>
                <a:gsLst>
                  <a:gs pos="0">
                    <a:srgbClr val="F0DCA5"/>
                  </a:gs>
                  <a:gs pos="100000">
                    <a:srgbClr val="81694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389B815-A933-492A-81D9-D5490E5871CE}"/>
                </a:ext>
              </a:extLst>
            </p:cNvPr>
            <p:cNvSpPr/>
            <p:nvPr/>
          </p:nvSpPr>
          <p:spPr>
            <a:xfrm>
              <a:off x="4382691" y="5959476"/>
              <a:ext cx="169862" cy="169862"/>
            </a:xfrm>
            <a:prstGeom prst="ellipse">
              <a:avLst/>
            </a:prstGeom>
            <a:gradFill>
              <a:gsLst>
                <a:gs pos="37000">
                  <a:srgbClr val="F0DCA5"/>
                </a:gs>
                <a:gs pos="100000">
                  <a:srgbClr val="816949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075E61F2-6A74-49A3-9033-553507622A5E}"/>
              </a:ext>
            </a:extLst>
          </p:cNvPr>
          <p:cNvGrpSpPr/>
          <p:nvPr/>
        </p:nvGrpSpPr>
        <p:grpSpPr>
          <a:xfrm>
            <a:off x="3806351" y="4360906"/>
            <a:ext cx="260925" cy="335420"/>
            <a:chOff x="1064502" y="4516142"/>
            <a:chExt cx="260925" cy="335420"/>
          </a:xfrm>
        </p:grpSpPr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616EEB7B-7123-4F0B-8380-1E7ED9C8B200}"/>
                </a:ext>
              </a:extLst>
            </p:cNvPr>
            <p:cNvSpPr/>
            <p:nvPr/>
          </p:nvSpPr>
          <p:spPr>
            <a:xfrm>
              <a:off x="1064502" y="4516142"/>
              <a:ext cx="260664" cy="240405"/>
            </a:xfrm>
            <a:prstGeom prst="triangle">
              <a:avLst/>
            </a:prstGeom>
            <a:gradFill flip="none" rotWithShape="1">
              <a:gsLst>
                <a:gs pos="56000">
                  <a:srgbClr val="CFBA8A">
                    <a:alpha val="40000"/>
                  </a:srgbClr>
                </a:gs>
                <a:gs pos="0">
                  <a:srgbClr val="F0DCA5">
                    <a:alpha val="70000"/>
                  </a:srgbClr>
                </a:gs>
                <a:gs pos="100000">
                  <a:srgbClr val="816949">
                    <a:alpha val="1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AFBEE911-EFCA-4DFA-9A6B-96568ED5DDD8}"/>
                </a:ext>
              </a:extLst>
            </p:cNvPr>
            <p:cNvSpPr/>
            <p:nvPr/>
          </p:nvSpPr>
          <p:spPr>
            <a:xfrm>
              <a:off x="1064763" y="4611157"/>
              <a:ext cx="260664" cy="240405"/>
            </a:xfrm>
            <a:prstGeom prst="triangle">
              <a:avLst/>
            </a:prstGeom>
            <a:gradFill flip="none" rotWithShape="1">
              <a:gsLst>
                <a:gs pos="67000">
                  <a:srgbClr val="CFBA8A">
                    <a:alpha val="40000"/>
                  </a:srgbClr>
                </a:gs>
                <a:gs pos="0">
                  <a:srgbClr val="F0DCA5">
                    <a:alpha val="90000"/>
                  </a:srgbClr>
                </a:gs>
                <a:gs pos="100000">
                  <a:srgbClr val="81694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1162730-05EC-4061-9DBA-FDE49D15E5BA}"/>
              </a:ext>
            </a:extLst>
          </p:cNvPr>
          <p:cNvGrpSpPr/>
          <p:nvPr/>
        </p:nvGrpSpPr>
        <p:grpSpPr>
          <a:xfrm>
            <a:off x="3085933" y="3610045"/>
            <a:ext cx="1634348" cy="562415"/>
            <a:chOff x="3654443" y="4485391"/>
            <a:chExt cx="1634348" cy="562415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9C9DCFA3-89FE-47C3-A41F-292A5C2CBD63}"/>
                </a:ext>
              </a:extLst>
            </p:cNvPr>
            <p:cNvSpPr/>
            <p:nvPr/>
          </p:nvSpPr>
          <p:spPr>
            <a:xfrm>
              <a:off x="3824960" y="4635304"/>
              <a:ext cx="1308196" cy="412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E5D19C">
                    <a:alpha val="70000"/>
                  </a:srgbClr>
                </a:gs>
                <a:gs pos="39000">
                  <a:srgbClr val="AD966D">
                    <a:alpha val="40000"/>
                  </a:srgbClr>
                </a:gs>
                <a:gs pos="0">
                  <a:srgbClr val="816949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C10DD1E8-AA44-45BE-A31F-4294B5CB4D43}"/>
                </a:ext>
              </a:extLst>
            </p:cNvPr>
            <p:cNvSpPr txBox="1"/>
            <p:nvPr/>
          </p:nvSpPr>
          <p:spPr>
            <a:xfrm>
              <a:off x="3947234" y="4647969"/>
              <a:ext cx="104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1996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1D108C8A-5A5D-4274-82E8-A7425DB8EB98}"/>
                </a:ext>
              </a:extLst>
            </p:cNvPr>
            <p:cNvSpPr/>
            <p:nvPr/>
          </p:nvSpPr>
          <p:spPr>
            <a:xfrm>
              <a:off x="3654443" y="4485391"/>
              <a:ext cx="1634348" cy="31064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1919998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4" name="文本框 123">
            <a:extLst>
              <a:ext uri="{FF2B5EF4-FFF2-40B4-BE49-F238E27FC236}">
                <a16:creationId xmlns:a16="http://schemas.microsoft.com/office/drawing/2014/main" id="{5CBF4203-5449-4A6A-8646-466E08BA7BAA}"/>
              </a:ext>
            </a:extLst>
          </p:cNvPr>
          <p:cNvSpPr txBox="1"/>
          <p:nvPr/>
        </p:nvSpPr>
        <p:spPr>
          <a:xfrm>
            <a:off x="2830040" y="2152502"/>
            <a:ext cx="21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公司于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1980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年成立公司的宗旨是为顾客提供优质及专业的顾问服务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0F10CF2-CE3C-4298-87C5-C9C494DD9865}"/>
              </a:ext>
            </a:extLst>
          </p:cNvPr>
          <p:cNvGrpSpPr/>
          <p:nvPr/>
        </p:nvGrpSpPr>
        <p:grpSpPr>
          <a:xfrm>
            <a:off x="5988588" y="4670142"/>
            <a:ext cx="248478" cy="248478"/>
            <a:chOff x="5971761" y="6000718"/>
            <a:chExt cx="248478" cy="248478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50164262-7883-476C-99FA-3CFB454D4387}"/>
                </a:ext>
              </a:extLst>
            </p:cNvPr>
            <p:cNvSpPr/>
            <p:nvPr/>
          </p:nvSpPr>
          <p:spPr>
            <a:xfrm>
              <a:off x="5971761" y="6000718"/>
              <a:ext cx="248478" cy="248478"/>
            </a:xfrm>
            <a:prstGeom prst="ellipse">
              <a:avLst/>
            </a:prstGeom>
            <a:solidFill>
              <a:srgbClr val="131516"/>
            </a:solidFill>
            <a:ln>
              <a:gradFill>
                <a:gsLst>
                  <a:gs pos="0">
                    <a:srgbClr val="F0DCA5"/>
                  </a:gs>
                  <a:gs pos="100000">
                    <a:srgbClr val="81694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DDE9077-46E5-487B-8260-99B763F50636}"/>
                </a:ext>
              </a:extLst>
            </p:cNvPr>
            <p:cNvSpPr/>
            <p:nvPr/>
          </p:nvSpPr>
          <p:spPr>
            <a:xfrm>
              <a:off x="6011069" y="6044407"/>
              <a:ext cx="169862" cy="169862"/>
            </a:xfrm>
            <a:prstGeom prst="ellipse">
              <a:avLst/>
            </a:prstGeom>
            <a:gradFill>
              <a:gsLst>
                <a:gs pos="37000">
                  <a:srgbClr val="F0DCA5"/>
                </a:gs>
                <a:gs pos="100000">
                  <a:srgbClr val="816949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D1C510B1-DA4B-4175-9F61-0A1764B483B6}"/>
              </a:ext>
            </a:extLst>
          </p:cNvPr>
          <p:cNvGrpSpPr/>
          <p:nvPr/>
        </p:nvGrpSpPr>
        <p:grpSpPr>
          <a:xfrm>
            <a:off x="5993695" y="4116380"/>
            <a:ext cx="260925" cy="335420"/>
            <a:chOff x="1064502" y="4516142"/>
            <a:chExt cx="260925" cy="335420"/>
          </a:xfrm>
        </p:grpSpPr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889D2EB2-2910-4156-9FE0-31B46D4D8E3E}"/>
                </a:ext>
              </a:extLst>
            </p:cNvPr>
            <p:cNvSpPr/>
            <p:nvPr/>
          </p:nvSpPr>
          <p:spPr>
            <a:xfrm>
              <a:off x="1064502" y="4516142"/>
              <a:ext cx="260664" cy="240405"/>
            </a:xfrm>
            <a:prstGeom prst="triangle">
              <a:avLst/>
            </a:prstGeom>
            <a:gradFill flip="none" rotWithShape="1">
              <a:gsLst>
                <a:gs pos="56000">
                  <a:srgbClr val="CFBA8A">
                    <a:alpha val="40000"/>
                  </a:srgbClr>
                </a:gs>
                <a:gs pos="0">
                  <a:srgbClr val="F0DCA5">
                    <a:alpha val="70000"/>
                  </a:srgbClr>
                </a:gs>
                <a:gs pos="100000">
                  <a:srgbClr val="816949">
                    <a:alpha val="1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04E45778-35DA-469F-BFD5-6E0B7DB6BC7F}"/>
                </a:ext>
              </a:extLst>
            </p:cNvPr>
            <p:cNvSpPr/>
            <p:nvPr/>
          </p:nvSpPr>
          <p:spPr>
            <a:xfrm>
              <a:off x="1064763" y="4611157"/>
              <a:ext cx="260664" cy="240405"/>
            </a:xfrm>
            <a:prstGeom prst="triangle">
              <a:avLst/>
            </a:prstGeom>
            <a:gradFill flip="none" rotWithShape="1">
              <a:gsLst>
                <a:gs pos="67000">
                  <a:srgbClr val="CFBA8A">
                    <a:alpha val="40000"/>
                  </a:srgbClr>
                </a:gs>
                <a:gs pos="0">
                  <a:srgbClr val="F0DCA5">
                    <a:alpha val="90000"/>
                  </a:srgbClr>
                </a:gs>
                <a:gs pos="100000">
                  <a:srgbClr val="81694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CC54F3-E083-4106-B955-64711282A343}"/>
              </a:ext>
            </a:extLst>
          </p:cNvPr>
          <p:cNvGrpSpPr/>
          <p:nvPr/>
        </p:nvGrpSpPr>
        <p:grpSpPr>
          <a:xfrm>
            <a:off x="5330696" y="3417101"/>
            <a:ext cx="1634348" cy="560275"/>
            <a:chOff x="5264451" y="4775662"/>
            <a:chExt cx="1634348" cy="560275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41BE2E77-DB19-4F28-BDE4-A2E4C6532877}"/>
                </a:ext>
              </a:extLst>
            </p:cNvPr>
            <p:cNvSpPr/>
            <p:nvPr/>
          </p:nvSpPr>
          <p:spPr>
            <a:xfrm>
              <a:off x="5454995" y="4923435"/>
              <a:ext cx="1308196" cy="412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E5D19C">
                    <a:alpha val="70000"/>
                  </a:srgbClr>
                </a:gs>
                <a:gs pos="39000">
                  <a:srgbClr val="AD966D">
                    <a:alpha val="40000"/>
                  </a:srgbClr>
                </a:gs>
                <a:gs pos="0">
                  <a:srgbClr val="816949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8A5134F-5BF7-4B6D-9C24-99FE859E49A9}"/>
                </a:ext>
              </a:extLst>
            </p:cNvPr>
            <p:cNvSpPr txBox="1"/>
            <p:nvPr/>
          </p:nvSpPr>
          <p:spPr>
            <a:xfrm>
              <a:off x="5586290" y="4929764"/>
              <a:ext cx="104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2009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A3AFAAD1-8C7E-4F13-9DC0-84F72951F9C3}"/>
                </a:ext>
              </a:extLst>
            </p:cNvPr>
            <p:cNvSpPr/>
            <p:nvPr/>
          </p:nvSpPr>
          <p:spPr>
            <a:xfrm>
              <a:off x="5264451" y="4775662"/>
              <a:ext cx="1634348" cy="31064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1919998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AF034F8-F994-4156-8E0D-AD0A7C2DC4F5}"/>
              </a:ext>
            </a:extLst>
          </p:cNvPr>
          <p:cNvSpPr txBox="1"/>
          <p:nvPr/>
        </p:nvSpPr>
        <p:spPr>
          <a:xfrm>
            <a:off x="4997301" y="1811427"/>
            <a:ext cx="21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公司于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1980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年成立公司的宗旨是为顾客提供优质及专业的顾问服务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F986104-1964-4798-BB5A-B72345727D05}"/>
              </a:ext>
            </a:extLst>
          </p:cNvPr>
          <p:cNvGrpSpPr/>
          <p:nvPr/>
        </p:nvGrpSpPr>
        <p:grpSpPr>
          <a:xfrm>
            <a:off x="8206314" y="4855341"/>
            <a:ext cx="248478" cy="248478"/>
            <a:chOff x="7600139" y="5911977"/>
            <a:chExt cx="248478" cy="248478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5878E9B-301D-454D-A625-169C8FCB1EAF}"/>
                </a:ext>
              </a:extLst>
            </p:cNvPr>
            <p:cNvSpPr/>
            <p:nvPr/>
          </p:nvSpPr>
          <p:spPr>
            <a:xfrm>
              <a:off x="7600139" y="5911977"/>
              <a:ext cx="248478" cy="248478"/>
            </a:xfrm>
            <a:prstGeom prst="ellipse">
              <a:avLst/>
            </a:prstGeom>
            <a:solidFill>
              <a:srgbClr val="131516"/>
            </a:solidFill>
            <a:ln>
              <a:gradFill>
                <a:gsLst>
                  <a:gs pos="0">
                    <a:srgbClr val="F0DCA5"/>
                  </a:gs>
                  <a:gs pos="100000">
                    <a:srgbClr val="81694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8C008D4-9D42-4313-B5C9-669F757D5611}"/>
                </a:ext>
              </a:extLst>
            </p:cNvPr>
            <p:cNvSpPr/>
            <p:nvPr/>
          </p:nvSpPr>
          <p:spPr>
            <a:xfrm>
              <a:off x="7639447" y="5951285"/>
              <a:ext cx="169862" cy="169862"/>
            </a:xfrm>
            <a:prstGeom prst="ellipse">
              <a:avLst/>
            </a:prstGeom>
            <a:gradFill>
              <a:gsLst>
                <a:gs pos="37000">
                  <a:srgbClr val="F0DCA5"/>
                </a:gs>
                <a:gs pos="100000">
                  <a:srgbClr val="816949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848B8CF-9D35-49EE-ACF6-407148B964C1}"/>
              </a:ext>
            </a:extLst>
          </p:cNvPr>
          <p:cNvGrpSpPr/>
          <p:nvPr/>
        </p:nvGrpSpPr>
        <p:grpSpPr>
          <a:xfrm>
            <a:off x="8193793" y="4391386"/>
            <a:ext cx="260925" cy="335420"/>
            <a:chOff x="1064502" y="4516142"/>
            <a:chExt cx="260925" cy="335420"/>
          </a:xfrm>
        </p:grpSpPr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8F580CB0-FB4D-41EF-867A-B58421AB4E5B}"/>
                </a:ext>
              </a:extLst>
            </p:cNvPr>
            <p:cNvSpPr/>
            <p:nvPr/>
          </p:nvSpPr>
          <p:spPr>
            <a:xfrm>
              <a:off x="1064502" y="4516142"/>
              <a:ext cx="260664" cy="240405"/>
            </a:xfrm>
            <a:prstGeom prst="triangle">
              <a:avLst/>
            </a:prstGeom>
            <a:gradFill flip="none" rotWithShape="1">
              <a:gsLst>
                <a:gs pos="56000">
                  <a:srgbClr val="CFBA8A">
                    <a:alpha val="40000"/>
                  </a:srgbClr>
                </a:gs>
                <a:gs pos="0">
                  <a:srgbClr val="F0DCA5">
                    <a:alpha val="70000"/>
                  </a:srgbClr>
                </a:gs>
                <a:gs pos="100000">
                  <a:srgbClr val="816949">
                    <a:alpha val="1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4999A62-F804-4939-8329-058E0DCE93E0}"/>
                </a:ext>
              </a:extLst>
            </p:cNvPr>
            <p:cNvSpPr/>
            <p:nvPr/>
          </p:nvSpPr>
          <p:spPr>
            <a:xfrm>
              <a:off x="1064763" y="4611157"/>
              <a:ext cx="260664" cy="240405"/>
            </a:xfrm>
            <a:prstGeom prst="triangle">
              <a:avLst/>
            </a:prstGeom>
            <a:gradFill flip="none" rotWithShape="1">
              <a:gsLst>
                <a:gs pos="67000">
                  <a:srgbClr val="CFBA8A">
                    <a:alpha val="40000"/>
                  </a:srgbClr>
                </a:gs>
                <a:gs pos="0">
                  <a:srgbClr val="F0DCA5">
                    <a:alpha val="90000"/>
                  </a:srgbClr>
                </a:gs>
                <a:gs pos="100000">
                  <a:srgbClr val="81694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EEE548-8225-433E-95ED-A787F50425F4}"/>
              </a:ext>
            </a:extLst>
          </p:cNvPr>
          <p:cNvGrpSpPr/>
          <p:nvPr/>
        </p:nvGrpSpPr>
        <p:grpSpPr>
          <a:xfrm>
            <a:off x="7458808" y="3721658"/>
            <a:ext cx="1634348" cy="555965"/>
            <a:chOff x="6870595" y="4491841"/>
            <a:chExt cx="1634348" cy="555965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50D5C567-AB32-49BE-93F3-C9BB07594E0A}"/>
                </a:ext>
              </a:extLst>
            </p:cNvPr>
            <p:cNvSpPr/>
            <p:nvPr/>
          </p:nvSpPr>
          <p:spPr>
            <a:xfrm>
              <a:off x="7074231" y="4635304"/>
              <a:ext cx="1308196" cy="412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E5D19C">
                    <a:alpha val="70000"/>
                  </a:srgbClr>
                </a:gs>
                <a:gs pos="39000">
                  <a:srgbClr val="AD966D">
                    <a:alpha val="40000"/>
                  </a:srgbClr>
                </a:gs>
                <a:gs pos="0">
                  <a:srgbClr val="816949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ED41C81F-3ED3-4A02-914B-0738B1DC2D81}"/>
                </a:ext>
              </a:extLst>
            </p:cNvPr>
            <p:cNvSpPr txBox="1"/>
            <p:nvPr/>
          </p:nvSpPr>
          <p:spPr>
            <a:xfrm>
              <a:off x="7205526" y="4643279"/>
              <a:ext cx="104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2013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C67E9648-9005-4027-A6AA-9F095FA7A16B}"/>
                </a:ext>
              </a:extLst>
            </p:cNvPr>
            <p:cNvSpPr/>
            <p:nvPr/>
          </p:nvSpPr>
          <p:spPr>
            <a:xfrm>
              <a:off x="6870595" y="4491841"/>
              <a:ext cx="1634348" cy="31064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1919998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6" name="文本框 125">
            <a:extLst>
              <a:ext uri="{FF2B5EF4-FFF2-40B4-BE49-F238E27FC236}">
                <a16:creationId xmlns:a16="http://schemas.microsoft.com/office/drawing/2014/main" id="{CC1B5E36-F4AC-4A82-B75A-EAA65F8642A2}"/>
              </a:ext>
            </a:extLst>
          </p:cNvPr>
          <p:cNvSpPr txBox="1"/>
          <p:nvPr/>
        </p:nvSpPr>
        <p:spPr>
          <a:xfrm>
            <a:off x="7234525" y="2182982"/>
            <a:ext cx="21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公司于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1980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年成立公司的宗旨是为顾客提供优质及专业的顾问服务</a:t>
            </a: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D269FCE4-1955-4766-BAFD-04E67D92E4D9}"/>
              </a:ext>
            </a:extLst>
          </p:cNvPr>
          <p:cNvGrpSpPr/>
          <p:nvPr/>
        </p:nvGrpSpPr>
        <p:grpSpPr>
          <a:xfrm>
            <a:off x="10387418" y="5353017"/>
            <a:ext cx="248478" cy="248478"/>
            <a:chOff x="9228517" y="5649850"/>
            <a:chExt cx="248478" cy="248478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7041600-CB0D-47BC-9494-D66DC3E78B00}"/>
                </a:ext>
              </a:extLst>
            </p:cNvPr>
            <p:cNvSpPr/>
            <p:nvPr/>
          </p:nvSpPr>
          <p:spPr>
            <a:xfrm>
              <a:off x="9228517" y="5649850"/>
              <a:ext cx="248478" cy="248478"/>
            </a:xfrm>
            <a:prstGeom prst="ellipse">
              <a:avLst/>
            </a:prstGeom>
            <a:solidFill>
              <a:srgbClr val="131516"/>
            </a:solidFill>
            <a:ln>
              <a:gradFill>
                <a:gsLst>
                  <a:gs pos="0">
                    <a:srgbClr val="F0DCA5"/>
                  </a:gs>
                  <a:gs pos="100000">
                    <a:srgbClr val="81694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962638B-7512-41B5-9A9A-F7A02CB2DC9B}"/>
                </a:ext>
              </a:extLst>
            </p:cNvPr>
            <p:cNvSpPr/>
            <p:nvPr/>
          </p:nvSpPr>
          <p:spPr>
            <a:xfrm>
              <a:off x="9267825" y="5689158"/>
              <a:ext cx="169862" cy="169862"/>
            </a:xfrm>
            <a:prstGeom prst="ellipse">
              <a:avLst/>
            </a:prstGeom>
            <a:gradFill>
              <a:gsLst>
                <a:gs pos="37000">
                  <a:srgbClr val="F0DCA5"/>
                </a:gs>
                <a:gs pos="100000">
                  <a:srgbClr val="816949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1A7BFC16-DDC2-4D99-AACD-B72DBFAE7810}"/>
              </a:ext>
            </a:extLst>
          </p:cNvPr>
          <p:cNvGrpSpPr/>
          <p:nvPr/>
        </p:nvGrpSpPr>
        <p:grpSpPr>
          <a:xfrm>
            <a:off x="10387418" y="4835707"/>
            <a:ext cx="260925" cy="335420"/>
            <a:chOff x="1064502" y="4516142"/>
            <a:chExt cx="260925" cy="335420"/>
          </a:xfrm>
        </p:grpSpPr>
        <p:sp>
          <p:nvSpPr>
            <p:cNvPr id="83" name="等腰三角形 82">
              <a:extLst>
                <a:ext uri="{FF2B5EF4-FFF2-40B4-BE49-F238E27FC236}">
                  <a16:creationId xmlns:a16="http://schemas.microsoft.com/office/drawing/2014/main" id="{E833A9C6-A4A2-4BE2-8B5F-B458A187C3EB}"/>
                </a:ext>
              </a:extLst>
            </p:cNvPr>
            <p:cNvSpPr/>
            <p:nvPr/>
          </p:nvSpPr>
          <p:spPr>
            <a:xfrm>
              <a:off x="1064502" y="4516142"/>
              <a:ext cx="260664" cy="240405"/>
            </a:xfrm>
            <a:prstGeom prst="triangle">
              <a:avLst/>
            </a:prstGeom>
            <a:gradFill flip="none" rotWithShape="1">
              <a:gsLst>
                <a:gs pos="56000">
                  <a:srgbClr val="CFBA8A">
                    <a:alpha val="40000"/>
                  </a:srgbClr>
                </a:gs>
                <a:gs pos="0">
                  <a:srgbClr val="F0DCA5">
                    <a:alpha val="70000"/>
                  </a:srgbClr>
                </a:gs>
                <a:gs pos="100000">
                  <a:srgbClr val="816949">
                    <a:alpha val="1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等腰三角形 83">
              <a:extLst>
                <a:ext uri="{FF2B5EF4-FFF2-40B4-BE49-F238E27FC236}">
                  <a16:creationId xmlns:a16="http://schemas.microsoft.com/office/drawing/2014/main" id="{E0A56BB1-B2E6-4C51-9819-AAEE8330A03A}"/>
                </a:ext>
              </a:extLst>
            </p:cNvPr>
            <p:cNvSpPr/>
            <p:nvPr/>
          </p:nvSpPr>
          <p:spPr>
            <a:xfrm>
              <a:off x="1064763" y="4611157"/>
              <a:ext cx="260664" cy="240405"/>
            </a:xfrm>
            <a:prstGeom prst="triangle">
              <a:avLst/>
            </a:prstGeom>
            <a:gradFill flip="none" rotWithShape="1">
              <a:gsLst>
                <a:gs pos="67000">
                  <a:srgbClr val="CFBA8A">
                    <a:alpha val="40000"/>
                  </a:srgbClr>
                </a:gs>
                <a:gs pos="0">
                  <a:srgbClr val="F0DCA5">
                    <a:alpha val="90000"/>
                  </a:srgbClr>
                </a:gs>
                <a:gs pos="100000">
                  <a:srgbClr val="81694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76A614E-28E1-4CA9-BEEC-8493E25B5D64}"/>
              </a:ext>
            </a:extLst>
          </p:cNvPr>
          <p:cNvGrpSpPr/>
          <p:nvPr/>
        </p:nvGrpSpPr>
        <p:grpSpPr>
          <a:xfrm>
            <a:off x="9694483" y="4074862"/>
            <a:ext cx="1634348" cy="557013"/>
            <a:chOff x="8517423" y="4099873"/>
            <a:chExt cx="1634348" cy="557013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4783C727-6FEF-4CF0-ACF0-BFA80C53D3EE}"/>
                </a:ext>
              </a:extLst>
            </p:cNvPr>
            <p:cNvSpPr/>
            <p:nvPr/>
          </p:nvSpPr>
          <p:spPr>
            <a:xfrm>
              <a:off x="8704265" y="4244384"/>
              <a:ext cx="1308196" cy="412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E5D19C">
                    <a:alpha val="70000"/>
                  </a:srgbClr>
                </a:gs>
                <a:gs pos="39000">
                  <a:srgbClr val="AD966D">
                    <a:alpha val="40000"/>
                  </a:srgbClr>
                </a:gs>
                <a:gs pos="0">
                  <a:srgbClr val="816949"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88541F82-720D-42A1-8D4F-6E983CF50FCF}"/>
                </a:ext>
              </a:extLst>
            </p:cNvPr>
            <p:cNvSpPr txBox="1"/>
            <p:nvPr/>
          </p:nvSpPr>
          <p:spPr>
            <a:xfrm>
              <a:off x="8824762" y="4265354"/>
              <a:ext cx="104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2017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2E4334F1-30E2-4E3E-BEAD-2A0211AFD2CE}"/>
                </a:ext>
              </a:extLst>
            </p:cNvPr>
            <p:cNvSpPr/>
            <p:nvPr/>
          </p:nvSpPr>
          <p:spPr>
            <a:xfrm>
              <a:off x="8517423" y="4099873"/>
              <a:ext cx="1634348" cy="31064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19199988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58AE71F-95C8-42DC-BF49-BDA1F6E22D1E}"/>
              </a:ext>
            </a:extLst>
          </p:cNvPr>
          <p:cNvSpPr txBox="1"/>
          <p:nvPr/>
        </p:nvSpPr>
        <p:spPr>
          <a:xfrm>
            <a:off x="9415629" y="2675460"/>
            <a:ext cx="21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公司于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1980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年成立公司的宗旨是为顾客提供优质及专业的顾问服务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92239CA8-C699-4600-A4E9-95A94691A5F5}"/>
              </a:ext>
            </a:extLst>
          </p:cNvPr>
          <p:cNvSpPr/>
          <p:nvPr/>
        </p:nvSpPr>
        <p:spPr>
          <a:xfrm>
            <a:off x="7898185" y="1155346"/>
            <a:ext cx="836714" cy="817507"/>
          </a:xfrm>
          <a:prstGeom prst="ellipse">
            <a:avLst/>
          </a:prstGeom>
          <a:gradFill>
            <a:gsLst>
              <a:gs pos="0">
                <a:srgbClr val="F0DCA5">
                  <a:alpha val="3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81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id="{79DF2B0A-241F-4911-B6E2-283AAEE78EA7}"/>
              </a:ext>
            </a:extLst>
          </p:cNvPr>
          <p:cNvSpPr/>
          <p:nvPr/>
        </p:nvSpPr>
        <p:spPr>
          <a:xfrm>
            <a:off x="10269878" y="3402222"/>
            <a:ext cx="1972750" cy="1927466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E21F85-CB2F-4BDB-B1AC-7D0E57510C1F}"/>
              </a:ext>
            </a:extLst>
          </p:cNvPr>
          <p:cNvSpPr txBox="1"/>
          <p:nvPr/>
        </p:nvSpPr>
        <p:spPr>
          <a:xfrm>
            <a:off x="555892" y="4729724"/>
            <a:ext cx="5003800" cy="139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20000"/>
              </a:lnSpc>
              <a:defRPr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1pPr>
          </a:lstStyle>
          <a:p>
            <a:pPr indent="0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积极提升优质服务水平，同时更重视安全管理。公司深明重要资料必须慎加保密，整理及存档。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已制订政策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安排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员工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进行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安全风险评估，确保所有顾客可尊享到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稳固的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个人资料私隐保障。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A602EA5-CE29-49C5-842E-0B52F7F989A3}"/>
              </a:ext>
            </a:extLst>
          </p:cNvPr>
          <p:cNvSpPr/>
          <p:nvPr/>
        </p:nvSpPr>
        <p:spPr>
          <a:xfrm>
            <a:off x="1753504" y="1492825"/>
            <a:ext cx="3454400" cy="2320391"/>
          </a:xfrm>
          <a:prstGeom prst="rect">
            <a:avLst/>
          </a:prstGeom>
          <a:gradFill>
            <a:gsLst>
              <a:gs pos="0">
                <a:srgbClr val="FDEAB2"/>
              </a:gs>
              <a:gs pos="100000">
                <a:srgbClr val="9C7C52"/>
              </a:gs>
            </a:gsLst>
            <a:lin ang="27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4B1FCC-FF91-4AB7-BB68-40DEC54FD5EE}"/>
              </a:ext>
            </a:extLst>
          </p:cNvPr>
          <p:cNvSpPr txBox="1"/>
          <p:nvPr/>
        </p:nvSpPr>
        <p:spPr>
          <a:xfrm>
            <a:off x="4458700" y="293377"/>
            <a:ext cx="3274599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公司情况概述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2A209A-ED6D-4495-9EF8-308D04E2F388}"/>
              </a:ext>
            </a:extLst>
          </p:cNvPr>
          <p:cNvGrpSpPr/>
          <p:nvPr/>
        </p:nvGrpSpPr>
        <p:grpSpPr>
          <a:xfrm>
            <a:off x="3249271" y="545343"/>
            <a:ext cx="5693458" cy="45719"/>
            <a:chOff x="3531565" y="637631"/>
            <a:chExt cx="5181904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45EAE47-D810-4514-8A76-D8BA98D1DB33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F3B7306-069A-4C3E-A8DC-D0DB99F45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08F6FB6-3F72-4384-8FD7-F79CF64D802E}"/>
              </a:ext>
            </a:extLst>
          </p:cNvPr>
          <p:cNvSpPr txBox="1"/>
          <p:nvPr/>
        </p:nvSpPr>
        <p:spPr>
          <a:xfrm>
            <a:off x="4368800" y="846527"/>
            <a:ext cx="3454401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OVERVIEW OF THE COMPANY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93D82B-B9F0-4D44-A0E7-E721CCA4C529}"/>
              </a:ext>
            </a:extLst>
          </p:cNvPr>
          <p:cNvSpPr/>
          <p:nvPr/>
        </p:nvSpPr>
        <p:spPr>
          <a:xfrm>
            <a:off x="7096860" y="3493689"/>
            <a:ext cx="3454400" cy="2320391"/>
          </a:xfrm>
          <a:prstGeom prst="rect">
            <a:avLst/>
          </a:prstGeom>
          <a:gradFill>
            <a:gsLst>
              <a:gs pos="0">
                <a:srgbClr val="FDEAB2"/>
              </a:gs>
              <a:gs pos="100000">
                <a:srgbClr val="9C7C52"/>
              </a:gs>
            </a:gsLst>
            <a:lin ang="27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71CD96E-0228-4A93-84A3-A037014ABA2D}"/>
              </a:ext>
            </a:extLst>
          </p:cNvPr>
          <p:cNvSpPr/>
          <p:nvPr/>
        </p:nvSpPr>
        <p:spPr>
          <a:xfrm>
            <a:off x="6717814" y="4154369"/>
            <a:ext cx="3317818" cy="2141173"/>
          </a:xfrm>
          <a:prstGeom prst="rect">
            <a:avLst/>
          </a:prstGeom>
          <a:noFill/>
          <a:ln w="19050">
            <a:gradFill>
              <a:gsLst>
                <a:gs pos="0">
                  <a:srgbClr val="FDEAB2"/>
                </a:gs>
                <a:gs pos="100000">
                  <a:srgbClr val="9C7C52"/>
                </a:gs>
              </a:gsLst>
              <a:lin ang="5400000" scaled="1"/>
            </a:gradFill>
            <a:prstDash val="dash"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E7C7FFF-9CFE-468C-9404-4B06093C0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68" y="3746883"/>
            <a:ext cx="3448718" cy="2299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270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244FB85F-7D0B-431E-8B9D-8AE5F7EFBE97}"/>
              </a:ext>
            </a:extLst>
          </p:cNvPr>
          <p:cNvSpPr/>
          <p:nvPr/>
        </p:nvSpPr>
        <p:spPr>
          <a:xfrm>
            <a:off x="1358929" y="2081424"/>
            <a:ext cx="3317818" cy="2141173"/>
          </a:xfrm>
          <a:prstGeom prst="rect">
            <a:avLst/>
          </a:prstGeom>
          <a:noFill/>
          <a:ln w="19050">
            <a:gradFill>
              <a:gsLst>
                <a:gs pos="0">
                  <a:srgbClr val="FDEAB2"/>
                </a:gs>
                <a:gs pos="100000">
                  <a:srgbClr val="9C7C52"/>
                </a:gs>
              </a:gsLst>
              <a:lin ang="5400000" scaled="1"/>
            </a:gradFill>
            <a:prstDash val="dash"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ECEC82C-A7EC-45EA-BF90-275F50D9BF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12" y="1746019"/>
            <a:ext cx="3448718" cy="2299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dist="1270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071F418-7BC2-4D36-A62F-15EABE58DB0A}"/>
              </a:ext>
            </a:extLst>
          </p:cNvPr>
          <p:cNvSpPr/>
          <p:nvPr/>
        </p:nvSpPr>
        <p:spPr>
          <a:xfrm>
            <a:off x="5760720" y="2540000"/>
            <a:ext cx="721360" cy="2357120"/>
          </a:xfrm>
          <a:custGeom>
            <a:avLst/>
            <a:gdLst>
              <a:gd name="connsiteX0" fmla="*/ 0 w 792480"/>
              <a:gd name="connsiteY0" fmla="*/ 0 h 2367280"/>
              <a:gd name="connsiteX1" fmla="*/ 325120 w 792480"/>
              <a:gd name="connsiteY1" fmla="*/ 0 h 2367280"/>
              <a:gd name="connsiteX2" fmla="*/ 355600 w 792480"/>
              <a:gd name="connsiteY2" fmla="*/ 2367280 h 2367280"/>
              <a:gd name="connsiteX3" fmla="*/ 792480 w 792480"/>
              <a:gd name="connsiteY3" fmla="*/ 2296160 h 2367280"/>
              <a:gd name="connsiteX0" fmla="*/ 0 w 802640"/>
              <a:gd name="connsiteY0" fmla="*/ 0 h 2367280"/>
              <a:gd name="connsiteX1" fmla="*/ 325120 w 802640"/>
              <a:gd name="connsiteY1" fmla="*/ 0 h 2367280"/>
              <a:gd name="connsiteX2" fmla="*/ 355600 w 802640"/>
              <a:gd name="connsiteY2" fmla="*/ 2367280 h 2367280"/>
              <a:gd name="connsiteX3" fmla="*/ 802640 w 802640"/>
              <a:gd name="connsiteY3" fmla="*/ 2367280 h 2367280"/>
              <a:gd name="connsiteX0" fmla="*/ 0 w 721360"/>
              <a:gd name="connsiteY0" fmla="*/ 0 h 2367280"/>
              <a:gd name="connsiteX1" fmla="*/ 325120 w 721360"/>
              <a:gd name="connsiteY1" fmla="*/ 0 h 2367280"/>
              <a:gd name="connsiteX2" fmla="*/ 355600 w 721360"/>
              <a:gd name="connsiteY2" fmla="*/ 2367280 h 2367280"/>
              <a:gd name="connsiteX3" fmla="*/ 721360 w 721360"/>
              <a:gd name="connsiteY3" fmla="*/ 2367280 h 2367280"/>
              <a:gd name="connsiteX0" fmla="*/ 0 w 721360"/>
              <a:gd name="connsiteY0" fmla="*/ 0 h 2367280"/>
              <a:gd name="connsiteX1" fmla="*/ 345440 w 721360"/>
              <a:gd name="connsiteY1" fmla="*/ 10160 h 2367280"/>
              <a:gd name="connsiteX2" fmla="*/ 355600 w 721360"/>
              <a:gd name="connsiteY2" fmla="*/ 2367280 h 2367280"/>
              <a:gd name="connsiteX3" fmla="*/ 721360 w 721360"/>
              <a:gd name="connsiteY3" fmla="*/ 2367280 h 2367280"/>
              <a:gd name="connsiteX0" fmla="*/ 0 w 721360"/>
              <a:gd name="connsiteY0" fmla="*/ 0 h 2367280"/>
              <a:gd name="connsiteX1" fmla="*/ 345440 w 721360"/>
              <a:gd name="connsiteY1" fmla="*/ 10160 h 2367280"/>
              <a:gd name="connsiteX2" fmla="*/ 345440 w 721360"/>
              <a:gd name="connsiteY2" fmla="*/ 2367280 h 2367280"/>
              <a:gd name="connsiteX3" fmla="*/ 721360 w 721360"/>
              <a:gd name="connsiteY3" fmla="*/ 2367280 h 2367280"/>
              <a:gd name="connsiteX0" fmla="*/ 0 w 721360"/>
              <a:gd name="connsiteY0" fmla="*/ 20320 h 2357120"/>
              <a:gd name="connsiteX1" fmla="*/ 345440 w 721360"/>
              <a:gd name="connsiteY1" fmla="*/ 0 h 2357120"/>
              <a:gd name="connsiteX2" fmla="*/ 345440 w 721360"/>
              <a:gd name="connsiteY2" fmla="*/ 2357120 h 2357120"/>
              <a:gd name="connsiteX3" fmla="*/ 721360 w 721360"/>
              <a:gd name="connsiteY3" fmla="*/ 2357120 h 2357120"/>
              <a:gd name="connsiteX0" fmla="*/ 0 w 711200"/>
              <a:gd name="connsiteY0" fmla="*/ 10160 h 2357120"/>
              <a:gd name="connsiteX1" fmla="*/ 335280 w 711200"/>
              <a:gd name="connsiteY1" fmla="*/ 0 h 2357120"/>
              <a:gd name="connsiteX2" fmla="*/ 335280 w 711200"/>
              <a:gd name="connsiteY2" fmla="*/ 2357120 h 2357120"/>
              <a:gd name="connsiteX3" fmla="*/ 711200 w 711200"/>
              <a:gd name="connsiteY3" fmla="*/ 2357120 h 2357120"/>
              <a:gd name="connsiteX0" fmla="*/ 0 w 711200"/>
              <a:gd name="connsiteY0" fmla="*/ 0 h 2357120"/>
              <a:gd name="connsiteX1" fmla="*/ 335280 w 711200"/>
              <a:gd name="connsiteY1" fmla="*/ 0 h 2357120"/>
              <a:gd name="connsiteX2" fmla="*/ 335280 w 711200"/>
              <a:gd name="connsiteY2" fmla="*/ 2357120 h 2357120"/>
              <a:gd name="connsiteX3" fmla="*/ 711200 w 711200"/>
              <a:gd name="connsiteY3" fmla="*/ 2357120 h 2357120"/>
              <a:gd name="connsiteX0" fmla="*/ 0 w 721360"/>
              <a:gd name="connsiteY0" fmla="*/ 40640 h 2357120"/>
              <a:gd name="connsiteX1" fmla="*/ 345440 w 721360"/>
              <a:gd name="connsiteY1" fmla="*/ 0 h 2357120"/>
              <a:gd name="connsiteX2" fmla="*/ 345440 w 721360"/>
              <a:gd name="connsiteY2" fmla="*/ 2357120 h 2357120"/>
              <a:gd name="connsiteX3" fmla="*/ 721360 w 721360"/>
              <a:gd name="connsiteY3" fmla="*/ 2357120 h 2357120"/>
              <a:gd name="connsiteX0" fmla="*/ 0 w 721360"/>
              <a:gd name="connsiteY0" fmla="*/ 10160 h 2357120"/>
              <a:gd name="connsiteX1" fmla="*/ 345440 w 721360"/>
              <a:gd name="connsiteY1" fmla="*/ 0 h 2357120"/>
              <a:gd name="connsiteX2" fmla="*/ 345440 w 721360"/>
              <a:gd name="connsiteY2" fmla="*/ 2357120 h 2357120"/>
              <a:gd name="connsiteX3" fmla="*/ 721360 w 721360"/>
              <a:gd name="connsiteY3" fmla="*/ 2357120 h 235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360" h="2357120">
                <a:moveTo>
                  <a:pt x="0" y="10160"/>
                </a:moveTo>
                <a:lnTo>
                  <a:pt x="345440" y="0"/>
                </a:lnTo>
                <a:cubicBezTo>
                  <a:pt x="348827" y="785707"/>
                  <a:pt x="342053" y="1571413"/>
                  <a:pt x="345440" y="2357120"/>
                </a:cubicBezTo>
                <a:lnTo>
                  <a:pt x="721360" y="2357120"/>
                </a:lnTo>
              </a:path>
            </a:pathLst>
          </a:custGeom>
          <a:noFill/>
          <a:ln w="19050">
            <a:gradFill>
              <a:gsLst>
                <a:gs pos="0">
                  <a:srgbClr val="FDEAB2">
                    <a:alpha val="60000"/>
                  </a:srgbClr>
                </a:gs>
                <a:gs pos="100000">
                  <a:srgbClr val="9C7C52">
                    <a:alpha val="60000"/>
                  </a:srgbClr>
                </a:gs>
              </a:gsLst>
              <a:lin ang="5400000" scaled="1"/>
            </a:gra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EF4E901-451E-488E-913E-235C072572DF}"/>
              </a:ext>
            </a:extLst>
          </p:cNvPr>
          <p:cNvSpPr/>
          <p:nvPr/>
        </p:nvSpPr>
        <p:spPr>
          <a:xfrm rot="5400000">
            <a:off x="4250797" y="3012285"/>
            <a:ext cx="1831853" cy="3403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F131C02-677A-4343-8C4E-1F9129E77054}"/>
              </a:ext>
            </a:extLst>
          </p:cNvPr>
          <p:cNvSpPr/>
          <p:nvPr/>
        </p:nvSpPr>
        <p:spPr>
          <a:xfrm rot="5400000">
            <a:off x="9595486" y="5037212"/>
            <a:ext cx="1831853" cy="53687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7B63AF7-4259-4E04-B428-0D3A4F79CDB1}"/>
              </a:ext>
            </a:extLst>
          </p:cNvPr>
          <p:cNvSpPr/>
          <p:nvPr/>
        </p:nvSpPr>
        <p:spPr>
          <a:xfrm rot="21436059">
            <a:off x="7022684" y="3307506"/>
            <a:ext cx="1831853" cy="44294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91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D1989C4-CA44-4837-A298-DEC7A292D2CB}"/>
              </a:ext>
            </a:extLst>
          </p:cNvPr>
          <p:cNvSpPr/>
          <p:nvPr/>
        </p:nvSpPr>
        <p:spPr>
          <a:xfrm rot="21448250">
            <a:off x="1761640" y="1317018"/>
            <a:ext cx="1831853" cy="40919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3E3EA04-C79B-4745-B38D-1B96AA0401A8}"/>
              </a:ext>
            </a:extLst>
          </p:cNvPr>
          <p:cNvGrpSpPr/>
          <p:nvPr/>
        </p:nvGrpSpPr>
        <p:grpSpPr>
          <a:xfrm>
            <a:off x="354864" y="4491839"/>
            <a:ext cx="5405856" cy="1874487"/>
            <a:chOff x="354864" y="4491839"/>
            <a:chExt cx="5405856" cy="187448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39CE8B4-5A4E-46B3-92E6-42D422A4029C}"/>
                </a:ext>
              </a:extLst>
            </p:cNvPr>
            <p:cNvGrpSpPr/>
            <p:nvPr/>
          </p:nvGrpSpPr>
          <p:grpSpPr>
            <a:xfrm>
              <a:off x="354864" y="4491839"/>
              <a:ext cx="357010" cy="372617"/>
              <a:chOff x="598030" y="4331685"/>
              <a:chExt cx="357010" cy="372617"/>
            </a:xfrm>
          </p:grpSpPr>
          <p:sp>
            <p:nvSpPr>
              <p:cNvPr id="2" name="直角三角形 1">
                <a:extLst>
                  <a:ext uri="{FF2B5EF4-FFF2-40B4-BE49-F238E27FC236}">
                    <a16:creationId xmlns:a16="http://schemas.microsoft.com/office/drawing/2014/main" id="{613F3C29-B075-44D1-AEAD-075432382619}"/>
                  </a:ext>
                </a:extLst>
              </p:cNvPr>
              <p:cNvSpPr/>
              <p:nvPr/>
            </p:nvSpPr>
            <p:spPr>
              <a:xfrm rot="5400000">
                <a:off x="690879" y="4389724"/>
                <a:ext cx="264161" cy="264161"/>
              </a:xfrm>
              <a:prstGeom prst="rtTriangle">
                <a:avLst/>
              </a:prstGeom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27000" dir="5400000" algn="t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51820C3-D714-47E7-8F7A-6699ED9DC7A6}"/>
                  </a:ext>
                </a:extLst>
              </p:cNvPr>
              <p:cNvSpPr/>
              <p:nvPr/>
            </p:nvSpPr>
            <p:spPr>
              <a:xfrm rot="5400000">
                <a:off x="510920" y="4418795"/>
                <a:ext cx="372617" cy="19839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BDAA2D9-C322-499E-B36E-35AB4AC16CF6}"/>
                </a:ext>
              </a:extLst>
            </p:cNvPr>
            <p:cNvGrpSpPr/>
            <p:nvPr/>
          </p:nvGrpSpPr>
          <p:grpSpPr>
            <a:xfrm>
              <a:off x="5476240" y="6024213"/>
              <a:ext cx="284480" cy="342113"/>
              <a:chOff x="5233695" y="6153302"/>
              <a:chExt cx="284480" cy="342113"/>
            </a:xfrm>
          </p:grpSpPr>
          <p:sp>
            <p:nvSpPr>
              <p:cNvPr id="3" name="直角三角形 2">
                <a:extLst>
                  <a:ext uri="{FF2B5EF4-FFF2-40B4-BE49-F238E27FC236}">
                    <a16:creationId xmlns:a16="http://schemas.microsoft.com/office/drawing/2014/main" id="{588D8AFA-8B06-4349-9DFD-17A0887DF77F}"/>
                  </a:ext>
                </a:extLst>
              </p:cNvPr>
              <p:cNvSpPr/>
              <p:nvPr/>
            </p:nvSpPr>
            <p:spPr>
              <a:xfrm rot="5400000" flipH="1" flipV="1">
                <a:off x="5233695" y="6153302"/>
                <a:ext cx="284480" cy="284480"/>
              </a:xfrm>
              <a:prstGeom prst="rtTriangle">
                <a:avLst/>
              </a:prstGeom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27000" dir="5400000" algn="t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34CFC5F-2DB6-4E6F-80FB-BBABD4EE9783}"/>
                  </a:ext>
                </a:extLst>
              </p:cNvPr>
              <p:cNvSpPr/>
              <p:nvPr/>
            </p:nvSpPr>
            <p:spPr>
              <a:xfrm>
                <a:off x="5233695" y="6370362"/>
                <a:ext cx="284480" cy="125053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09E1D8A-5A2D-41CE-AE4C-FC6186A12D39}"/>
              </a:ext>
            </a:extLst>
          </p:cNvPr>
          <p:cNvGrpSpPr/>
          <p:nvPr/>
        </p:nvGrpSpPr>
        <p:grpSpPr>
          <a:xfrm>
            <a:off x="6219153" y="1480977"/>
            <a:ext cx="5414564" cy="1921299"/>
            <a:chOff x="6214306" y="1480977"/>
            <a:chExt cx="5414564" cy="192129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34178A5-5A36-4016-BC3C-E951491A580A}"/>
                </a:ext>
              </a:extLst>
            </p:cNvPr>
            <p:cNvGrpSpPr/>
            <p:nvPr/>
          </p:nvGrpSpPr>
          <p:grpSpPr>
            <a:xfrm>
              <a:off x="11256253" y="3022903"/>
              <a:ext cx="372617" cy="379373"/>
              <a:chOff x="11256253" y="3022903"/>
              <a:chExt cx="372617" cy="379373"/>
            </a:xfrm>
          </p:grpSpPr>
          <p:sp>
            <p:nvSpPr>
              <p:cNvPr id="42" name="直角三角形 41">
                <a:extLst>
                  <a:ext uri="{FF2B5EF4-FFF2-40B4-BE49-F238E27FC236}">
                    <a16:creationId xmlns:a16="http://schemas.microsoft.com/office/drawing/2014/main" id="{DDE9A3F2-850B-471A-B945-2A22C5F26E71}"/>
                  </a:ext>
                </a:extLst>
              </p:cNvPr>
              <p:cNvSpPr/>
              <p:nvPr/>
            </p:nvSpPr>
            <p:spPr>
              <a:xfrm rot="5400000" flipH="1" flipV="1">
                <a:off x="11302632" y="3022903"/>
                <a:ext cx="284480" cy="284480"/>
              </a:xfrm>
              <a:prstGeom prst="rtTriangle">
                <a:avLst/>
              </a:prstGeom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27000" dir="5400000" algn="t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D3FE81B-7F1A-4946-8866-995425013AB0}"/>
                  </a:ext>
                </a:extLst>
              </p:cNvPr>
              <p:cNvSpPr/>
              <p:nvPr/>
            </p:nvSpPr>
            <p:spPr>
              <a:xfrm rot="10800000">
                <a:off x="11256253" y="3203878"/>
                <a:ext cx="372617" cy="19839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6AC2DFA-6583-4676-A1F8-9803ABAAFD0D}"/>
                </a:ext>
              </a:extLst>
            </p:cNvPr>
            <p:cNvGrpSpPr/>
            <p:nvPr/>
          </p:nvGrpSpPr>
          <p:grpSpPr>
            <a:xfrm>
              <a:off x="6214306" y="1480977"/>
              <a:ext cx="357645" cy="372617"/>
              <a:chOff x="6299645" y="1481084"/>
              <a:chExt cx="357645" cy="372617"/>
            </a:xfrm>
          </p:grpSpPr>
          <p:sp>
            <p:nvSpPr>
              <p:cNvPr id="41" name="直角三角形 40">
                <a:extLst>
                  <a:ext uri="{FF2B5EF4-FFF2-40B4-BE49-F238E27FC236}">
                    <a16:creationId xmlns:a16="http://schemas.microsoft.com/office/drawing/2014/main" id="{765EC715-E986-4A4F-8385-88B2EAE246A9}"/>
                  </a:ext>
                </a:extLst>
              </p:cNvPr>
              <p:cNvSpPr/>
              <p:nvPr/>
            </p:nvSpPr>
            <p:spPr>
              <a:xfrm rot="5400000">
                <a:off x="6393129" y="1535313"/>
                <a:ext cx="264161" cy="264161"/>
              </a:xfrm>
              <a:prstGeom prst="rtTriangle">
                <a:avLst/>
              </a:prstGeom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127000" dir="5400000" algn="t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4E97E5F-7C6A-4E50-B3C3-32C43BAC6357}"/>
                  </a:ext>
                </a:extLst>
              </p:cNvPr>
              <p:cNvSpPr/>
              <p:nvPr/>
            </p:nvSpPr>
            <p:spPr>
              <a:xfrm rot="5400000">
                <a:off x="6212535" y="1568194"/>
                <a:ext cx="372617" cy="198398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E3CC327-46C4-60CA-9724-115641FA2CB7}"/>
              </a:ext>
            </a:extLst>
          </p:cNvPr>
          <p:cNvSpPr/>
          <p:nvPr/>
        </p:nvSpPr>
        <p:spPr>
          <a:xfrm>
            <a:off x="0" y="0"/>
            <a:ext cx="1202225" cy="1272758"/>
          </a:xfrm>
          <a:custGeom>
            <a:avLst/>
            <a:gdLst>
              <a:gd name="connsiteX0" fmla="*/ 0 w 1202225"/>
              <a:gd name="connsiteY0" fmla="*/ 0 h 1272758"/>
              <a:gd name="connsiteX1" fmla="*/ 1119344 w 1202225"/>
              <a:gd name="connsiteY1" fmla="*/ 0 h 1272758"/>
              <a:gd name="connsiteX2" fmla="*/ 1129608 w 1202225"/>
              <a:gd name="connsiteY2" fmla="*/ 18475 h 1272758"/>
              <a:gd name="connsiteX3" fmla="*/ 1202225 w 1202225"/>
              <a:gd name="connsiteY3" fmla="*/ 369906 h 1272758"/>
              <a:gd name="connsiteX4" fmla="*/ 278161 w 1202225"/>
              <a:gd name="connsiteY4" fmla="*/ 1272758 h 1272758"/>
              <a:gd name="connsiteX5" fmla="*/ 3373 w 1202225"/>
              <a:gd name="connsiteY5" fmla="*/ 1232168 h 1272758"/>
              <a:gd name="connsiteX6" fmla="*/ 0 w 1202225"/>
              <a:gd name="connsiteY6" fmla="*/ 1230962 h 127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225" h="1272758">
                <a:moveTo>
                  <a:pt x="0" y="0"/>
                </a:moveTo>
                <a:lnTo>
                  <a:pt x="1119344" y="0"/>
                </a:lnTo>
                <a:lnTo>
                  <a:pt x="1129608" y="18475"/>
                </a:lnTo>
                <a:cubicBezTo>
                  <a:pt x="1176368" y="126491"/>
                  <a:pt x="1202225" y="245248"/>
                  <a:pt x="1202225" y="369906"/>
                </a:cubicBezTo>
                <a:cubicBezTo>
                  <a:pt x="1202225" y="868537"/>
                  <a:pt x="788507" y="1272758"/>
                  <a:pt x="278161" y="1272758"/>
                </a:cubicBezTo>
                <a:cubicBezTo>
                  <a:pt x="182471" y="1272758"/>
                  <a:pt x="90179" y="1258547"/>
                  <a:pt x="3373" y="1232168"/>
                </a:cubicBezTo>
                <a:lnTo>
                  <a:pt x="0" y="1230962"/>
                </a:lnTo>
                <a:close/>
              </a:path>
            </a:pathLst>
          </a:cu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3DAAF88-72D1-4261-B888-C9AF0228C3FE}"/>
              </a:ext>
            </a:extLst>
          </p:cNvPr>
          <p:cNvSpPr/>
          <p:nvPr/>
        </p:nvSpPr>
        <p:spPr>
          <a:xfrm>
            <a:off x="9930069" y="2897599"/>
            <a:ext cx="712426" cy="696072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97F5C80-BC44-47B9-BCB4-ECFD585296AB}"/>
              </a:ext>
            </a:extLst>
          </p:cNvPr>
          <p:cNvSpPr txBox="1"/>
          <p:nvPr/>
        </p:nvSpPr>
        <p:spPr>
          <a:xfrm>
            <a:off x="6424535" y="1742268"/>
            <a:ext cx="5003800" cy="139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20000"/>
              </a:lnSpc>
              <a:defRPr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1pPr>
          </a:lstStyle>
          <a:p>
            <a:pPr indent="0"/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积极提升优质服务水平，同时更重视安全管理。公司深明重要资料必须慎加保密，整理及存档。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已制订政策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安排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员工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进行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安全风险评估，确保所有顾客可尊享到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稳固的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个人资料私隐保障。</a:t>
            </a:r>
          </a:p>
        </p:txBody>
      </p:sp>
    </p:spTree>
    <p:extLst>
      <p:ext uri="{BB962C8B-B14F-4D97-AF65-F5344CB8AC3E}">
        <p14:creationId xmlns:p14="http://schemas.microsoft.com/office/powerpoint/2010/main" val="186900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33FB0A7-209B-4D8F-BFF4-042499DAC5BD}"/>
              </a:ext>
            </a:extLst>
          </p:cNvPr>
          <p:cNvGrpSpPr/>
          <p:nvPr/>
        </p:nvGrpSpPr>
        <p:grpSpPr>
          <a:xfrm>
            <a:off x="4168486" y="2098393"/>
            <a:ext cx="7208586" cy="1702512"/>
            <a:chOff x="4168486" y="2098393"/>
            <a:chExt cx="7208586" cy="1702512"/>
          </a:xfrm>
          <a:solidFill>
            <a:srgbClr val="F0DCA5">
              <a:alpha val="20000"/>
            </a:srgbClr>
          </a:solidFill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0796674D-616F-464E-A89C-D66A1688D1D8}"/>
                </a:ext>
              </a:extLst>
            </p:cNvPr>
            <p:cNvSpPr/>
            <p:nvPr/>
          </p:nvSpPr>
          <p:spPr>
            <a:xfrm>
              <a:off x="4168486" y="2098393"/>
              <a:ext cx="1702512" cy="1702512"/>
            </a:xfrm>
            <a:prstGeom prst="ellipse">
              <a:avLst/>
            </a:prstGeom>
            <a:grpFill/>
            <a:ln>
              <a:solidFill>
                <a:srgbClr val="F0DC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F59D02AD-1398-4F28-BF56-23731D1B43C3}"/>
                </a:ext>
              </a:extLst>
            </p:cNvPr>
            <p:cNvSpPr/>
            <p:nvPr/>
          </p:nvSpPr>
          <p:spPr>
            <a:xfrm>
              <a:off x="9674560" y="2098393"/>
              <a:ext cx="1702512" cy="1702512"/>
            </a:xfrm>
            <a:prstGeom prst="ellipse">
              <a:avLst/>
            </a:prstGeom>
            <a:grpFill/>
            <a:ln>
              <a:solidFill>
                <a:srgbClr val="F0DC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263E879E-23B6-40CF-9D1C-4B1BEC86C108}"/>
                </a:ext>
              </a:extLst>
            </p:cNvPr>
            <p:cNvSpPr/>
            <p:nvPr/>
          </p:nvSpPr>
          <p:spPr>
            <a:xfrm>
              <a:off x="6921523" y="2098393"/>
              <a:ext cx="1702512" cy="1702512"/>
            </a:xfrm>
            <a:prstGeom prst="ellipse">
              <a:avLst/>
            </a:prstGeom>
            <a:grpFill/>
            <a:ln>
              <a:solidFill>
                <a:srgbClr val="F0DC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FCF12A0-DC54-0F85-D1A3-B23D60FC80A0}"/>
              </a:ext>
            </a:extLst>
          </p:cNvPr>
          <p:cNvSpPr/>
          <p:nvPr/>
        </p:nvSpPr>
        <p:spPr>
          <a:xfrm>
            <a:off x="0" y="2198656"/>
            <a:ext cx="12192000" cy="1501987"/>
          </a:xfrm>
          <a:custGeom>
            <a:avLst/>
            <a:gdLst>
              <a:gd name="connsiteX0" fmla="*/ 11173563 w 12192000"/>
              <a:gd name="connsiteY0" fmla="*/ 0 h 1501987"/>
              <a:gd name="connsiteX1" fmla="*/ 12192000 w 12192000"/>
              <a:gd name="connsiteY1" fmla="*/ 0 h 1501987"/>
              <a:gd name="connsiteX2" fmla="*/ 12192000 w 12192000"/>
              <a:gd name="connsiteY2" fmla="*/ 1501987 h 1501987"/>
              <a:gd name="connsiteX3" fmla="*/ 11173562 w 12192000"/>
              <a:gd name="connsiteY3" fmla="*/ 1501987 h 1501987"/>
              <a:gd name="connsiteX4" fmla="*/ 11229620 w 12192000"/>
              <a:gd name="connsiteY4" fmla="*/ 1455735 h 1501987"/>
              <a:gd name="connsiteX5" fmla="*/ 11521534 w 12192000"/>
              <a:gd name="connsiteY5" fmla="*/ 750993 h 1501987"/>
              <a:gd name="connsiteX6" fmla="*/ 11229620 w 12192000"/>
              <a:gd name="connsiteY6" fmla="*/ 46252 h 1501987"/>
              <a:gd name="connsiteX7" fmla="*/ 8423206 w 12192000"/>
              <a:gd name="connsiteY7" fmla="*/ 0 h 1501987"/>
              <a:gd name="connsiteX8" fmla="*/ 9876195 w 12192000"/>
              <a:gd name="connsiteY8" fmla="*/ 0 h 1501987"/>
              <a:gd name="connsiteX9" fmla="*/ 9820138 w 12192000"/>
              <a:gd name="connsiteY9" fmla="*/ 46252 h 1501987"/>
              <a:gd name="connsiteX10" fmla="*/ 9528224 w 12192000"/>
              <a:gd name="connsiteY10" fmla="*/ 750993 h 1501987"/>
              <a:gd name="connsiteX11" fmla="*/ 9820138 w 12192000"/>
              <a:gd name="connsiteY11" fmla="*/ 1455735 h 1501987"/>
              <a:gd name="connsiteX12" fmla="*/ 9876196 w 12192000"/>
              <a:gd name="connsiteY12" fmla="*/ 1501987 h 1501987"/>
              <a:gd name="connsiteX13" fmla="*/ 8423205 w 12192000"/>
              <a:gd name="connsiteY13" fmla="*/ 1501987 h 1501987"/>
              <a:gd name="connsiteX14" fmla="*/ 8479264 w 12192000"/>
              <a:gd name="connsiteY14" fmla="*/ 1455735 h 1501987"/>
              <a:gd name="connsiteX15" fmla="*/ 8771177 w 12192000"/>
              <a:gd name="connsiteY15" fmla="*/ 750993 h 1501987"/>
              <a:gd name="connsiteX16" fmla="*/ 8479264 w 12192000"/>
              <a:gd name="connsiteY16" fmla="*/ 46252 h 1501987"/>
              <a:gd name="connsiteX17" fmla="*/ 5672849 w 12192000"/>
              <a:gd name="connsiteY17" fmla="*/ 0 h 1501987"/>
              <a:gd name="connsiteX18" fmla="*/ 7125840 w 12192000"/>
              <a:gd name="connsiteY18" fmla="*/ 0 h 1501987"/>
              <a:gd name="connsiteX19" fmla="*/ 7069782 w 12192000"/>
              <a:gd name="connsiteY19" fmla="*/ 46252 h 1501987"/>
              <a:gd name="connsiteX20" fmla="*/ 6777868 w 12192000"/>
              <a:gd name="connsiteY20" fmla="*/ 750993 h 1501987"/>
              <a:gd name="connsiteX21" fmla="*/ 7069782 w 12192000"/>
              <a:gd name="connsiteY21" fmla="*/ 1455735 h 1501987"/>
              <a:gd name="connsiteX22" fmla="*/ 7125841 w 12192000"/>
              <a:gd name="connsiteY22" fmla="*/ 1501987 h 1501987"/>
              <a:gd name="connsiteX23" fmla="*/ 5672848 w 12192000"/>
              <a:gd name="connsiteY23" fmla="*/ 1501987 h 1501987"/>
              <a:gd name="connsiteX24" fmla="*/ 5728907 w 12192000"/>
              <a:gd name="connsiteY24" fmla="*/ 1455735 h 1501987"/>
              <a:gd name="connsiteX25" fmla="*/ 6020820 w 12192000"/>
              <a:gd name="connsiteY25" fmla="*/ 750993 h 1501987"/>
              <a:gd name="connsiteX26" fmla="*/ 5728907 w 12192000"/>
              <a:gd name="connsiteY26" fmla="*/ 46252 h 1501987"/>
              <a:gd name="connsiteX27" fmla="*/ 0 w 12192000"/>
              <a:gd name="connsiteY27" fmla="*/ 0 h 1501987"/>
              <a:gd name="connsiteX28" fmla="*/ 4375482 w 12192000"/>
              <a:gd name="connsiteY28" fmla="*/ 0 h 1501987"/>
              <a:gd name="connsiteX29" fmla="*/ 4319424 w 12192000"/>
              <a:gd name="connsiteY29" fmla="*/ 46252 h 1501987"/>
              <a:gd name="connsiteX30" fmla="*/ 4027509 w 12192000"/>
              <a:gd name="connsiteY30" fmla="*/ 750993 h 1501987"/>
              <a:gd name="connsiteX31" fmla="*/ 4319424 w 12192000"/>
              <a:gd name="connsiteY31" fmla="*/ 1455735 h 1501987"/>
              <a:gd name="connsiteX32" fmla="*/ 4375483 w 12192000"/>
              <a:gd name="connsiteY32" fmla="*/ 1501987 h 1501987"/>
              <a:gd name="connsiteX33" fmla="*/ 0 w 12192000"/>
              <a:gd name="connsiteY33" fmla="*/ 1501987 h 15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1501987">
                <a:moveTo>
                  <a:pt x="11173563" y="0"/>
                </a:moveTo>
                <a:lnTo>
                  <a:pt x="12192000" y="0"/>
                </a:lnTo>
                <a:lnTo>
                  <a:pt x="12192000" y="1501987"/>
                </a:lnTo>
                <a:lnTo>
                  <a:pt x="11173562" y="1501987"/>
                </a:lnTo>
                <a:lnTo>
                  <a:pt x="11229620" y="1455735"/>
                </a:lnTo>
                <a:cubicBezTo>
                  <a:pt x="11409979" y="1275375"/>
                  <a:pt x="11521534" y="1026212"/>
                  <a:pt x="11521534" y="750993"/>
                </a:cubicBezTo>
                <a:cubicBezTo>
                  <a:pt x="11521534" y="475775"/>
                  <a:pt x="11409979" y="226611"/>
                  <a:pt x="11229620" y="46252"/>
                </a:cubicBezTo>
                <a:close/>
                <a:moveTo>
                  <a:pt x="8423206" y="0"/>
                </a:moveTo>
                <a:lnTo>
                  <a:pt x="9876195" y="0"/>
                </a:lnTo>
                <a:lnTo>
                  <a:pt x="9820138" y="46252"/>
                </a:lnTo>
                <a:cubicBezTo>
                  <a:pt x="9639779" y="226611"/>
                  <a:pt x="9528224" y="475775"/>
                  <a:pt x="9528224" y="750993"/>
                </a:cubicBezTo>
                <a:cubicBezTo>
                  <a:pt x="9528224" y="1026212"/>
                  <a:pt x="9639779" y="1275375"/>
                  <a:pt x="9820138" y="1455735"/>
                </a:cubicBezTo>
                <a:lnTo>
                  <a:pt x="9876196" y="1501987"/>
                </a:lnTo>
                <a:lnTo>
                  <a:pt x="8423205" y="1501987"/>
                </a:lnTo>
                <a:lnTo>
                  <a:pt x="8479264" y="1455735"/>
                </a:lnTo>
                <a:cubicBezTo>
                  <a:pt x="8659623" y="1275375"/>
                  <a:pt x="8771177" y="1026212"/>
                  <a:pt x="8771177" y="750993"/>
                </a:cubicBezTo>
                <a:cubicBezTo>
                  <a:pt x="8771177" y="475775"/>
                  <a:pt x="8659623" y="226611"/>
                  <a:pt x="8479264" y="46252"/>
                </a:cubicBezTo>
                <a:close/>
                <a:moveTo>
                  <a:pt x="5672849" y="0"/>
                </a:moveTo>
                <a:lnTo>
                  <a:pt x="7125840" y="0"/>
                </a:lnTo>
                <a:lnTo>
                  <a:pt x="7069782" y="46252"/>
                </a:lnTo>
                <a:cubicBezTo>
                  <a:pt x="6889422" y="226611"/>
                  <a:pt x="6777868" y="475775"/>
                  <a:pt x="6777868" y="750993"/>
                </a:cubicBezTo>
                <a:cubicBezTo>
                  <a:pt x="6777868" y="1026212"/>
                  <a:pt x="6889422" y="1275375"/>
                  <a:pt x="7069782" y="1455735"/>
                </a:cubicBezTo>
                <a:lnTo>
                  <a:pt x="7125841" y="1501987"/>
                </a:lnTo>
                <a:lnTo>
                  <a:pt x="5672848" y="1501987"/>
                </a:lnTo>
                <a:lnTo>
                  <a:pt x="5728907" y="1455735"/>
                </a:lnTo>
                <a:cubicBezTo>
                  <a:pt x="5909265" y="1275375"/>
                  <a:pt x="6020820" y="1026212"/>
                  <a:pt x="6020820" y="750993"/>
                </a:cubicBezTo>
                <a:cubicBezTo>
                  <a:pt x="6020820" y="475775"/>
                  <a:pt x="5909265" y="226611"/>
                  <a:pt x="5728907" y="46252"/>
                </a:cubicBezTo>
                <a:close/>
                <a:moveTo>
                  <a:pt x="0" y="0"/>
                </a:moveTo>
                <a:lnTo>
                  <a:pt x="4375482" y="0"/>
                </a:lnTo>
                <a:lnTo>
                  <a:pt x="4319424" y="46252"/>
                </a:lnTo>
                <a:cubicBezTo>
                  <a:pt x="4139064" y="226611"/>
                  <a:pt x="4027509" y="475775"/>
                  <a:pt x="4027509" y="750993"/>
                </a:cubicBezTo>
                <a:cubicBezTo>
                  <a:pt x="4027509" y="1026212"/>
                  <a:pt x="4139064" y="1275375"/>
                  <a:pt x="4319424" y="1455735"/>
                </a:cubicBezTo>
                <a:lnTo>
                  <a:pt x="4375483" y="1501987"/>
                </a:lnTo>
                <a:lnTo>
                  <a:pt x="0" y="1501987"/>
                </a:lnTo>
                <a:close/>
              </a:path>
            </a:pathLst>
          </a:custGeom>
          <a:gradFill flip="none" rotWithShape="1">
            <a:gsLst>
              <a:gs pos="0">
                <a:srgbClr val="F0DCA5">
                  <a:alpha val="40000"/>
                </a:srgbClr>
              </a:gs>
              <a:gs pos="65000">
                <a:srgbClr val="F0DCA5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0D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4B1FCC-FF91-4AB7-BB68-40DEC54FD5EE}"/>
              </a:ext>
            </a:extLst>
          </p:cNvPr>
          <p:cNvSpPr txBox="1"/>
          <p:nvPr/>
        </p:nvSpPr>
        <p:spPr>
          <a:xfrm>
            <a:off x="4458700" y="293377"/>
            <a:ext cx="3274599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公司融资计划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2A209A-ED6D-4495-9EF8-308D04E2F388}"/>
              </a:ext>
            </a:extLst>
          </p:cNvPr>
          <p:cNvGrpSpPr/>
          <p:nvPr/>
        </p:nvGrpSpPr>
        <p:grpSpPr>
          <a:xfrm>
            <a:off x="3249271" y="545343"/>
            <a:ext cx="5693458" cy="45719"/>
            <a:chOff x="3531565" y="637631"/>
            <a:chExt cx="5181904" cy="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45EAE47-D810-4514-8A76-D8BA98D1DB33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F3B7306-069A-4C3E-A8DC-D0DB99F45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08F6FB6-3F72-4384-8FD7-F79CF64D802E}"/>
              </a:ext>
            </a:extLst>
          </p:cNvPr>
          <p:cNvSpPr txBox="1"/>
          <p:nvPr/>
        </p:nvSpPr>
        <p:spPr>
          <a:xfrm>
            <a:off x="4441143" y="842675"/>
            <a:ext cx="3309714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COMPANY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FINANCING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PLAN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6003BAA-A076-0623-07BB-E572D7883915}"/>
              </a:ext>
            </a:extLst>
          </p:cNvPr>
          <p:cNvSpPr/>
          <p:nvPr/>
        </p:nvSpPr>
        <p:spPr>
          <a:xfrm>
            <a:off x="0" y="0"/>
            <a:ext cx="1202225" cy="1272758"/>
          </a:xfrm>
          <a:custGeom>
            <a:avLst/>
            <a:gdLst>
              <a:gd name="connsiteX0" fmla="*/ 0 w 1202225"/>
              <a:gd name="connsiteY0" fmla="*/ 0 h 1272758"/>
              <a:gd name="connsiteX1" fmla="*/ 1119344 w 1202225"/>
              <a:gd name="connsiteY1" fmla="*/ 0 h 1272758"/>
              <a:gd name="connsiteX2" fmla="*/ 1129608 w 1202225"/>
              <a:gd name="connsiteY2" fmla="*/ 18475 h 1272758"/>
              <a:gd name="connsiteX3" fmla="*/ 1202225 w 1202225"/>
              <a:gd name="connsiteY3" fmla="*/ 369906 h 1272758"/>
              <a:gd name="connsiteX4" fmla="*/ 278161 w 1202225"/>
              <a:gd name="connsiteY4" fmla="*/ 1272758 h 1272758"/>
              <a:gd name="connsiteX5" fmla="*/ 3373 w 1202225"/>
              <a:gd name="connsiteY5" fmla="*/ 1232168 h 1272758"/>
              <a:gd name="connsiteX6" fmla="*/ 0 w 1202225"/>
              <a:gd name="connsiteY6" fmla="*/ 1230962 h 127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225" h="1272758">
                <a:moveTo>
                  <a:pt x="0" y="0"/>
                </a:moveTo>
                <a:lnTo>
                  <a:pt x="1119344" y="0"/>
                </a:lnTo>
                <a:lnTo>
                  <a:pt x="1129608" y="18475"/>
                </a:lnTo>
                <a:cubicBezTo>
                  <a:pt x="1176368" y="126491"/>
                  <a:pt x="1202225" y="245248"/>
                  <a:pt x="1202225" y="369906"/>
                </a:cubicBezTo>
                <a:cubicBezTo>
                  <a:pt x="1202225" y="868537"/>
                  <a:pt x="788507" y="1272758"/>
                  <a:pt x="278161" y="1272758"/>
                </a:cubicBezTo>
                <a:cubicBezTo>
                  <a:pt x="182471" y="1272758"/>
                  <a:pt x="90179" y="1258547"/>
                  <a:pt x="3373" y="1232168"/>
                </a:cubicBezTo>
                <a:lnTo>
                  <a:pt x="0" y="1230962"/>
                </a:lnTo>
                <a:close/>
              </a:path>
            </a:pathLst>
          </a:cu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2A42B061-F134-49B9-BCFC-8EF8B01D6B24}"/>
              </a:ext>
            </a:extLst>
          </p:cNvPr>
          <p:cNvGrpSpPr/>
          <p:nvPr/>
        </p:nvGrpSpPr>
        <p:grpSpPr>
          <a:xfrm>
            <a:off x="3688995" y="4218997"/>
            <a:ext cx="2649285" cy="1865398"/>
            <a:chOff x="3653464" y="4248496"/>
            <a:chExt cx="2649285" cy="1865398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18717BE4-516C-4F2B-833E-1F9E530018DB}"/>
                </a:ext>
              </a:extLst>
            </p:cNvPr>
            <p:cNvSpPr txBox="1"/>
            <p:nvPr/>
          </p:nvSpPr>
          <p:spPr>
            <a:xfrm>
              <a:off x="3653464" y="4971402"/>
              <a:ext cx="2649285" cy="114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公司要发展，人才扩张是主要的。把握时机，才能赢得胜利。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21531185-A09C-4713-8785-1EE838E0CA03}"/>
                </a:ext>
              </a:extLst>
            </p:cNvPr>
            <p:cNvSpPr/>
            <p:nvPr/>
          </p:nvSpPr>
          <p:spPr>
            <a:xfrm>
              <a:off x="4118235" y="4248496"/>
              <a:ext cx="1719742" cy="365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dirty="0">
                  <a:cs typeface="+mn-ea"/>
                  <a:sym typeface="+mn-lt"/>
                </a:rPr>
                <a:t>人才扩张</a:t>
              </a:r>
            </a:p>
          </p:txBody>
        </p:sp>
      </p:grpSp>
      <p:sp>
        <p:nvSpPr>
          <p:cNvPr id="94" name="椭圆 93">
            <a:extLst>
              <a:ext uri="{FF2B5EF4-FFF2-40B4-BE49-F238E27FC236}">
                <a16:creationId xmlns:a16="http://schemas.microsoft.com/office/drawing/2014/main" id="{7670C22D-2236-4580-AA40-92AE969D76A2}"/>
              </a:ext>
            </a:extLst>
          </p:cNvPr>
          <p:cNvSpPr/>
          <p:nvPr/>
        </p:nvSpPr>
        <p:spPr>
          <a:xfrm rot="18900000">
            <a:off x="7161052" y="2290009"/>
            <a:ext cx="1520748" cy="15207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07B6C2DB-CDEF-413F-8CD1-27C39A0A1FA6}"/>
              </a:ext>
            </a:extLst>
          </p:cNvPr>
          <p:cNvSpPr txBox="1"/>
          <p:nvPr/>
        </p:nvSpPr>
        <p:spPr>
          <a:xfrm>
            <a:off x="7106825" y="2583147"/>
            <a:ext cx="1417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96552">
                      <a:srgbClr val="816949"/>
                    </a:gs>
                    <a:gs pos="0">
                      <a:srgbClr val="F0DCA5"/>
                    </a:gs>
                    <a:gs pos="57000">
                      <a:srgbClr val="F0DCA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30%</a:t>
            </a:r>
            <a:endParaRPr lang="zh-CN" altLang="en-US" sz="4400" dirty="0">
              <a:gradFill flip="none" rotWithShape="1">
                <a:gsLst>
                  <a:gs pos="96552">
                    <a:srgbClr val="816949"/>
                  </a:gs>
                  <a:gs pos="0">
                    <a:srgbClr val="F0DCA5"/>
                  </a:gs>
                  <a:gs pos="57000">
                    <a:srgbClr val="F0DCA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4D4D540B-A414-4668-8734-36015619E9BC}"/>
              </a:ext>
            </a:extLst>
          </p:cNvPr>
          <p:cNvGrpSpPr/>
          <p:nvPr/>
        </p:nvGrpSpPr>
        <p:grpSpPr>
          <a:xfrm>
            <a:off x="6497263" y="4218997"/>
            <a:ext cx="2649285" cy="1894897"/>
            <a:chOff x="6461558" y="4218997"/>
            <a:chExt cx="2649285" cy="1894897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4BA28F62-C7CA-4B37-AFCE-DB6B962136AF}"/>
                </a:ext>
              </a:extLst>
            </p:cNvPr>
            <p:cNvSpPr txBox="1"/>
            <p:nvPr/>
          </p:nvSpPr>
          <p:spPr>
            <a:xfrm>
              <a:off x="6461558" y="4971402"/>
              <a:ext cx="2649285" cy="114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产品研发是金融机构赖以生存的基础，这是市场经济的铁律。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856022DD-9F1E-45B3-A606-0A4A977365B8}"/>
                </a:ext>
              </a:extLst>
            </p:cNvPr>
            <p:cNvSpPr/>
            <p:nvPr/>
          </p:nvSpPr>
          <p:spPr>
            <a:xfrm>
              <a:off x="6926329" y="4218997"/>
              <a:ext cx="1719742" cy="365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dirty="0">
                  <a:cs typeface="+mn-ea"/>
                  <a:sym typeface="+mn-lt"/>
                </a:rPr>
                <a:t>产品研发</a:t>
              </a:r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AF293C4-B9EE-46FC-AF26-C2FCD3F2ABE5}"/>
              </a:ext>
            </a:extLst>
          </p:cNvPr>
          <p:cNvSpPr txBox="1"/>
          <p:nvPr/>
        </p:nvSpPr>
        <p:spPr>
          <a:xfrm>
            <a:off x="9801659" y="2583147"/>
            <a:ext cx="1417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96552">
                      <a:srgbClr val="816949"/>
                    </a:gs>
                    <a:gs pos="0">
                      <a:srgbClr val="F0DCA5"/>
                    </a:gs>
                    <a:gs pos="57000">
                      <a:srgbClr val="F0DCA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50%</a:t>
            </a:r>
            <a:endParaRPr lang="zh-CN" altLang="en-US" sz="4400" dirty="0">
              <a:gradFill flip="none" rotWithShape="1">
                <a:gsLst>
                  <a:gs pos="96552">
                    <a:srgbClr val="816949"/>
                  </a:gs>
                  <a:gs pos="0">
                    <a:srgbClr val="F0DCA5"/>
                  </a:gs>
                  <a:gs pos="57000">
                    <a:srgbClr val="F0DCA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F3A91991-1CFB-44AB-8BB5-793F52C348AD}"/>
              </a:ext>
            </a:extLst>
          </p:cNvPr>
          <p:cNvGrpSpPr/>
          <p:nvPr/>
        </p:nvGrpSpPr>
        <p:grpSpPr>
          <a:xfrm>
            <a:off x="9249097" y="4218997"/>
            <a:ext cx="2649285" cy="1894897"/>
            <a:chOff x="9269652" y="4218997"/>
            <a:chExt cx="2649285" cy="1894897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FFE6164D-73FE-442A-8C51-608AEB0696E7}"/>
                </a:ext>
              </a:extLst>
            </p:cNvPr>
            <p:cNvSpPr txBox="1"/>
            <p:nvPr/>
          </p:nvSpPr>
          <p:spPr>
            <a:xfrm>
              <a:off x="9269652" y="4971402"/>
              <a:ext cx="2649285" cy="114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作为企业，要想让自己的产品快速的占领市场，营销战略模式。</a:t>
              </a:r>
              <a:endPara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8D67B0DB-2124-4489-BE16-2F38591D63B8}"/>
                </a:ext>
              </a:extLst>
            </p:cNvPr>
            <p:cNvSpPr/>
            <p:nvPr/>
          </p:nvSpPr>
          <p:spPr>
            <a:xfrm>
              <a:off x="9734423" y="4218997"/>
              <a:ext cx="1719742" cy="365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dirty="0">
                  <a:cs typeface="+mn-ea"/>
                  <a:sym typeface="+mn-lt"/>
                </a:rPr>
                <a:t>抢占市场</a:t>
              </a:r>
            </a:p>
          </p:txBody>
        </p:sp>
      </p:grpSp>
      <p:pic>
        <p:nvPicPr>
          <p:cNvPr id="110" name="图片 109" descr="图片包含 游戏机&#10;&#10;描述已自动生成">
            <a:extLst>
              <a:ext uri="{FF2B5EF4-FFF2-40B4-BE49-F238E27FC236}">
                <a16:creationId xmlns:a16="http://schemas.microsoft.com/office/drawing/2014/main" id="{FB140D03-B96F-41BA-9A0D-C2A8B36202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722">
            <a:off x="9429447" y="1809573"/>
            <a:ext cx="2240181" cy="2287466"/>
          </a:xfrm>
          <a:prstGeom prst="rect">
            <a:avLst/>
          </a:prstGeom>
          <a:effectLst/>
        </p:spPr>
      </p:pic>
      <p:sp>
        <p:nvSpPr>
          <p:cNvPr id="89" name="文本框 88">
            <a:extLst>
              <a:ext uri="{FF2B5EF4-FFF2-40B4-BE49-F238E27FC236}">
                <a16:creationId xmlns:a16="http://schemas.microsoft.com/office/drawing/2014/main" id="{A70F5D30-C015-4AA9-BFE4-B059A474A389}"/>
              </a:ext>
            </a:extLst>
          </p:cNvPr>
          <p:cNvSpPr txBox="1"/>
          <p:nvPr/>
        </p:nvSpPr>
        <p:spPr>
          <a:xfrm>
            <a:off x="4345797" y="2622206"/>
            <a:ext cx="1417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96552">
                      <a:srgbClr val="816949"/>
                    </a:gs>
                    <a:gs pos="0">
                      <a:srgbClr val="F0DCA5"/>
                    </a:gs>
                    <a:gs pos="57000">
                      <a:srgbClr val="F0DCA5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20%</a:t>
            </a:r>
            <a:endParaRPr lang="zh-CN" altLang="en-US" sz="4400" dirty="0">
              <a:gradFill flip="none" rotWithShape="1">
                <a:gsLst>
                  <a:gs pos="96552">
                    <a:srgbClr val="816949"/>
                  </a:gs>
                  <a:gs pos="0">
                    <a:srgbClr val="F0DCA5"/>
                  </a:gs>
                  <a:gs pos="57000">
                    <a:srgbClr val="F0DCA5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29" name="图片 128" descr="图片包含 游戏机&#10;&#10;描述已自动生成">
            <a:extLst>
              <a:ext uri="{FF2B5EF4-FFF2-40B4-BE49-F238E27FC236}">
                <a16:creationId xmlns:a16="http://schemas.microsoft.com/office/drawing/2014/main" id="{28987144-7A49-4DDD-991C-162481C292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5433">
            <a:off x="6626921" y="1808114"/>
            <a:ext cx="2287341" cy="2287341"/>
          </a:xfrm>
          <a:prstGeom prst="rect">
            <a:avLst/>
          </a:prstGeom>
          <a:effectLst/>
        </p:spPr>
      </p:pic>
      <p:pic>
        <p:nvPicPr>
          <p:cNvPr id="130" name="图片 129" descr="图片包含 游戏机&#10;&#10;描述已自动生成">
            <a:extLst>
              <a:ext uri="{FF2B5EF4-FFF2-40B4-BE49-F238E27FC236}">
                <a16:creationId xmlns:a16="http://schemas.microsoft.com/office/drawing/2014/main" id="{E3294227-F681-4720-8E82-78ACB9437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6623">
            <a:off x="3869968" y="1804150"/>
            <a:ext cx="2287341" cy="2287341"/>
          </a:xfrm>
          <a:prstGeom prst="rect">
            <a:avLst/>
          </a:prstGeom>
          <a:effectLst/>
        </p:spPr>
      </p:pic>
      <p:sp>
        <p:nvSpPr>
          <p:cNvPr id="132" name="矩形 131">
            <a:extLst>
              <a:ext uri="{FF2B5EF4-FFF2-40B4-BE49-F238E27FC236}">
                <a16:creationId xmlns:a16="http://schemas.microsoft.com/office/drawing/2014/main" id="{4DCDDADD-EF55-467C-AA47-B877DF88DB85}"/>
              </a:ext>
            </a:extLst>
          </p:cNvPr>
          <p:cNvSpPr/>
          <p:nvPr/>
        </p:nvSpPr>
        <p:spPr>
          <a:xfrm>
            <a:off x="5828297" y="3629599"/>
            <a:ext cx="1361350" cy="142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EB699833-EBDD-4167-9E96-2E56F06BAB91}"/>
              </a:ext>
            </a:extLst>
          </p:cNvPr>
          <p:cNvSpPr/>
          <p:nvPr/>
        </p:nvSpPr>
        <p:spPr>
          <a:xfrm>
            <a:off x="8681800" y="2132737"/>
            <a:ext cx="1361350" cy="142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267BCF-C648-1925-5403-10BDB4376D97}"/>
              </a:ext>
            </a:extLst>
          </p:cNvPr>
          <p:cNvSpPr/>
          <p:nvPr/>
        </p:nvSpPr>
        <p:spPr>
          <a:xfrm>
            <a:off x="0" y="2117726"/>
            <a:ext cx="1315682" cy="142088"/>
          </a:xfrm>
          <a:custGeom>
            <a:avLst/>
            <a:gdLst>
              <a:gd name="connsiteX0" fmla="*/ 0 w 1315682"/>
              <a:gd name="connsiteY0" fmla="*/ 0 h 142088"/>
              <a:gd name="connsiteX1" fmla="*/ 1315682 w 1315682"/>
              <a:gd name="connsiteY1" fmla="*/ 0 h 142088"/>
              <a:gd name="connsiteX2" fmla="*/ 1315682 w 1315682"/>
              <a:gd name="connsiteY2" fmla="*/ 142088 h 142088"/>
              <a:gd name="connsiteX3" fmla="*/ 0 w 1315682"/>
              <a:gd name="connsiteY3" fmla="*/ 142088 h 14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82" h="142088">
                <a:moveTo>
                  <a:pt x="0" y="0"/>
                </a:moveTo>
                <a:lnTo>
                  <a:pt x="1315682" y="0"/>
                </a:lnTo>
                <a:lnTo>
                  <a:pt x="1315682" y="142088"/>
                </a:lnTo>
                <a:lnTo>
                  <a:pt x="0" y="142088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0" name="图片 139">
            <a:extLst>
              <a:ext uri="{FF2B5EF4-FFF2-40B4-BE49-F238E27FC236}">
                <a16:creationId xmlns:a16="http://schemas.microsoft.com/office/drawing/2014/main" id="{098166D9-A29F-4BE1-AFB2-7EC231FB3F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24" y="4607677"/>
            <a:ext cx="1208140" cy="339660"/>
          </a:xfrm>
          <a:prstGeom prst="rect">
            <a:avLst/>
          </a:prstGeom>
        </p:spPr>
      </p:pic>
      <p:pic>
        <p:nvPicPr>
          <p:cNvPr id="144" name="图片 143">
            <a:extLst>
              <a:ext uri="{FF2B5EF4-FFF2-40B4-BE49-F238E27FC236}">
                <a16:creationId xmlns:a16="http://schemas.microsoft.com/office/drawing/2014/main" id="{2C115CB8-7150-4927-AD3F-885F8683B1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97" y="4607677"/>
            <a:ext cx="1208140" cy="339660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C124E641-81A4-4695-A1E1-A55CCA5DE9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69" y="4607677"/>
            <a:ext cx="1208140" cy="33966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70BFA134-C78F-4DF4-A723-B833FBADBD13}"/>
              </a:ext>
            </a:extLst>
          </p:cNvPr>
          <p:cNvSpPr/>
          <p:nvPr/>
        </p:nvSpPr>
        <p:spPr>
          <a:xfrm>
            <a:off x="7413585" y="676220"/>
            <a:ext cx="954951" cy="933031"/>
          </a:xfrm>
          <a:prstGeom prst="ellipse">
            <a:avLst/>
          </a:prstGeom>
          <a:gradFill>
            <a:gsLst>
              <a:gs pos="0">
                <a:srgbClr val="F0DCA5">
                  <a:alpha val="19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59BA5D8-ACA9-41FD-8AAC-7F9CBF7643B2}"/>
              </a:ext>
            </a:extLst>
          </p:cNvPr>
          <p:cNvGrpSpPr/>
          <p:nvPr/>
        </p:nvGrpSpPr>
        <p:grpSpPr>
          <a:xfrm>
            <a:off x="827552" y="1434792"/>
            <a:ext cx="2449871" cy="4896534"/>
            <a:chOff x="518950" y="1439666"/>
            <a:chExt cx="2449871" cy="4896534"/>
          </a:xfrm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740A79A-2A67-4027-A7E6-A23F35191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510" y="1451502"/>
              <a:ext cx="2328751" cy="4872862"/>
            </a:xfrm>
            <a:custGeom>
              <a:avLst/>
              <a:gdLst>
                <a:gd name="connsiteX0" fmla="*/ 388133 w 2328751"/>
                <a:gd name="connsiteY0" fmla="*/ 0 h 4872862"/>
                <a:gd name="connsiteX1" fmla="*/ 1940618 w 2328751"/>
                <a:gd name="connsiteY1" fmla="*/ 0 h 4872862"/>
                <a:gd name="connsiteX2" fmla="*/ 2328751 w 2328751"/>
                <a:gd name="connsiteY2" fmla="*/ 388133 h 4872862"/>
                <a:gd name="connsiteX3" fmla="*/ 2328751 w 2328751"/>
                <a:gd name="connsiteY3" fmla="*/ 4484729 h 4872862"/>
                <a:gd name="connsiteX4" fmla="*/ 1940618 w 2328751"/>
                <a:gd name="connsiteY4" fmla="*/ 4872862 h 4872862"/>
                <a:gd name="connsiteX5" fmla="*/ 388133 w 2328751"/>
                <a:gd name="connsiteY5" fmla="*/ 4872862 h 4872862"/>
                <a:gd name="connsiteX6" fmla="*/ 0 w 2328751"/>
                <a:gd name="connsiteY6" fmla="*/ 4484729 h 4872862"/>
                <a:gd name="connsiteX7" fmla="*/ 0 w 2328751"/>
                <a:gd name="connsiteY7" fmla="*/ 388133 h 4872862"/>
                <a:gd name="connsiteX8" fmla="*/ 388133 w 2328751"/>
                <a:gd name="connsiteY8" fmla="*/ 0 h 48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751" h="4872862">
                  <a:moveTo>
                    <a:pt x="388133" y="0"/>
                  </a:moveTo>
                  <a:lnTo>
                    <a:pt x="1940618" y="0"/>
                  </a:lnTo>
                  <a:cubicBezTo>
                    <a:pt x="2154978" y="0"/>
                    <a:pt x="2328751" y="173773"/>
                    <a:pt x="2328751" y="388133"/>
                  </a:cubicBezTo>
                  <a:lnTo>
                    <a:pt x="2328751" y="4484729"/>
                  </a:lnTo>
                  <a:cubicBezTo>
                    <a:pt x="2328751" y="4699089"/>
                    <a:pt x="2154978" y="4872862"/>
                    <a:pt x="1940618" y="4872862"/>
                  </a:cubicBezTo>
                  <a:lnTo>
                    <a:pt x="388133" y="4872862"/>
                  </a:lnTo>
                  <a:cubicBezTo>
                    <a:pt x="173773" y="4872862"/>
                    <a:pt x="0" y="4699089"/>
                    <a:pt x="0" y="4484729"/>
                  </a:cubicBezTo>
                  <a:lnTo>
                    <a:pt x="0" y="388133"/>
                  </a:lnTo>
                  <a:cubicBezTo>
                    <a:pt x="0" y="173773"/>
                    <a:pt x="173773" y="0"/>
                    <a:pt x="388133" y="0"/>
                  </a:cubicBezTo>
                  <a:close/>
                </a:path>
              </a:pathLst>
            </a:custGeom>
            <a:blipFill dpi="0" rotWithShape="1"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tile tx="654050" ty="40640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1C75BE2A-66C3-443B-85C5-C039B283D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50" y="1439666"/>
              <a:ext cx="2449871" cy="489653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252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AF2F77-332A-4092-9967-310613101F70}"/>
              </a:ext>
            </a:extLst>
          </p:cNvPr>
          <p:cNvGrpSpPr/>
          <p:nvPr/>
        </p:nvGrpSpPr>
        <p:grpSpPr>
          <a:xfrm>
            <a:off x="2874488" y="1566850"/>
            <a:ext cx="584648" cy="433327"/>
            <a:chOff x="2702723" y="1717155"/>
            <a:chExt cx="584648" cy="43332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33CA217-B627-4B1F-8F90-E5943CE4A1F3}"/>
                </a:ext>
              </a:extLst>
            </p:cNvPr>
            <p:cNvGrpSpPr/>
            <p:nvPr/>
          </p:nvGrpSpPr>
          <p:grpSpPr>
            <a:xfrm>
              <a:off x="2702723" y="1790700"/>
              <a:ext cx="584648" cy="359782"/>
              <a:chOff x="2702723" y="1790700"/>
              <a:chExt cx="584648" cy="359782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8070F868-EAEC-4D2F-BA5E-89684A54503D}"/>
                  </a:ext>
                </a:extLst>
              </p:cNvPr>
              <p:cNvSpPr/>
              <p:nvPr/>
            </p:nvSpPr>
            <p:spPr>
              <a:xfrm>
                <a:off x="2702723" y="1790700"/>
                <a:ext cx="584648" cy="28489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60BF2F0-5E48-4972-B684-45DBC5253380}"/>
                  </a:ext>
                </a:extLst>
              </p:cNvPr>
              <p:cNvSpPr/>
              <p:nvPr/>
            </p:nvSpPr>
            <p:spPr>
              <a:xfrm>
                <a:off x="2800349" y="1995771"/>
                <a:ext cx="243841" cy="154711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0BC43CF-82E4-45BB-BA3F-FAFB58FC2F23}"/>
                </a:ext>
              </a:extLst>
            </p:cNvPr>
            <p:cNvSpPr/>
            <p:nvPr/>
          </p:nvSpPr>
          <p:spPr>
            <a:xfrm>
              <a:off x="2950603" y="1717155"/>
              <a:ext cx="268847" cy="15471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E2B0275C-7B11-43F8-94DF-934DECC4D295}"/>
              </a:ext>
            </a:extLst>
          </p:cNvPr>
          <p:cNvSpPr/>
          <p:nvPr/>
        </p:nvSpPr>
        <p:spPr>
          <a:xfrm flipV="1">
            <a:off x="2898872" y="4959185"/>
            <a:ext cx="9293128" cy="1906844"/>
          </a:xfrm>
          <a:custGeom>
            <a:avLst/>
            <a:gdLst>
              <a:gd name="connsiteX0" fmla="*/ 0 w 9668856"/>
              <a:gd name="connsiteY0" fmla="*/ 2716682 h 2716682"/>
              <a:gd name="connsiteX1" fmla="*/ 9668856 w 9668856"/>
              <a:gd name="connsiteY1" fmla="*/ 2716682 h 2716682"/>
              <a:gd name="connsiteX2" fmla="*/ 9668856 w 9668856"/>
              <a:gd name="connsiteY2" fmla="*/ 0 h 2716682"/>
              <a:gd name="connsiteX3" fmla="*/ 0 w 9668856"/>
              <a:gd name="connsiteY3" fmla="*/ 0 h 27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8856" h="2716682">
                <a:moveTo>
                  <a:pt x="0" y="2716682"/>
                </a:moveTo>
                <a:lnTo>
                  <a:pt x="9668856" y="2716682"/>
                </a:lnTo>
                <a:lnTo>
                  <a:pt x="966885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25000"/>
            </a:blip>
            <a:srcRect/>
            <a:stretch>
              <a:fillRect l="1" t="-42470" r="-40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63D31DB8-1497-4E09-B1B0-6636DE5E0E2A}"/>
              </a:ext>
            </a:extLst>
          </p:cNvPr>
          <p:cNvGraphicFramePr/>
          <p:nvPr/>
        </p:nvGraphicFramePr>
        <p:xfrm>
          <a:off x="340641" y="1553700"/>
          <a:ext cx="5940431" cy="494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7980186-3CA6-4129-909A-D380A6245E3C}"/>
              </a:ext>
            </a:extLst>
          </p:cNvPr>
          <p:cNvSpPr txBox="1"/>
          <p:nvPr/>
        </p:nvSpPr>
        <p:spPr>
          <a:xfrm>
            <a:off x="4458701" y="271321"/>
            <a:ext cx="3274599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公司年度销售额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44BFC5-E3DF-4C10-8B5D-CECACED44979}"/>
              </a:ext>
            </a:extLst>
          </p:cNvPr>
          <p:cNvGrpSpPr/>
          <p:nvPr/>
        </p:nvGrpSpPr>
        <p:grpSpPr>
          <a:xfrm>
            <a:off x="3249271" y="541489"/>
            <a:ext cx="5693458" cy="45719"/>
            <a:chOff x="3531565" y="637631"/>
            <a:chExt cx="5181904" cy="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E3B12A2-2D64-4B79-A796-889B37BBA5A8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9D2B5B2-3EF2-4C96-A912-385B7B66E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1247E66-ED4B-4133-851A-47E75D4E33BA}"/>
              </a:ext>
            </a:extLst>
          </p:cNvPr>
          <p:cNvSpPr txBox="1"/>
          <p:nvPr/>
        </p:nvSpPr>
        <p:spPr>
          <a:xfrm>
            <a:off x="373088" y="6379821"/>
            <a:ext cx="1225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*</a:t>
            </a: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以</a:t>
            </a:r>
            <a:r>
              <a:rPr lang="en-US" altLang="zh-CN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2019</a:t>
            </a:r>
            <a:r>
              <a:rPr lang="zh-CN" altLang="en-US" sz="11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年为例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2D9DC0-F8AF-4B6B-B662-444B1FE9F2B6}"/>
              </a:ext>
            </a:extLst>
          </p:cNvPr>
          <p:cNvSpPr txBox="1"/>
          <p:nvPr/>
        </p:nvSpPr>
        <p:spPr>
          <a:xfrm>
            <a:off x="4458701" y="841612"/>
            <a:ext cx="3274599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COMPANY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ANNUALSALES</a:t>
            </a:r>
            <a:endParaRPr lang="zh-CN" altLang="en-US" sz="1400" dirty="0">
              <a:gradFill>
                <a:gsLst>
                  <a:gs pos="99000">
                    <a:srgbClr val="816949"/>
                  </a:gs>
                  <a:gs pos="63000">
                    <a:srgbClr val="D8C491"/>
                  </a:gs>
                  <a:gs pos="0">
                    <a:srgbClr val="F0DCA5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83F01F-6263-4234-9361-D111860A5875}"/>
              </a:ext>
            </a:extLst>
          </p:cNvPr>
          <p:cNvGrpSpPr/>
          <p:nvPr/>
        </p:nvGrpSpPr>
        <p:grpSpPr>
          <a:xfrm>
            <a:off x="6730604" y="2414288"/>
            <a:ext cx="4629629" cy="3831278"/>
            <a:chOff x="6594699" y="2414288"/>
            <a:chExt cx="4629629" cy="3831278"/>
          </a:xfrm>
        </p:grpSpPr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5DB86C7F-D72B-41D8-8C71-114D0CF8AB58}"/>
                </a:ext>
              </a:extLst>
            </p:cNvPr>
            <p:cNvSpPr/>
            <p:nvPr/>
          </p:nvSpPr>
          <p:spPr>
            <a:xfrm rot="5400000">
              <a:off x="6594699" y="2414288"/>
              <a:ext cx="264161" cy="264161"/>
            </a:xfrm>
            <a:prstGeom prst="rtTriangle">
              <a:avLst/>
            </a:prstGeom>
            <a:gradFill>
              <a:gsLst>
                <a:gs pos="0">
                  <a:srgbClr val="FDEAB2"/>
                </a:gs>
                <a:gs pos="100000">
                  <a:srgbClr val="9C7C52"/>
                </a:gs>
              </a:gsLst>
              <a:lin ang="5400000" scaled="1"/>
            </a:gradFill>
            <a:ln>
              <a:noFill/>
            </a:ln>
            <a:effectLst>
              <a:outerShdw blurRad="254000" dist="1270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85DC1375-28B0-45B4-99CE-A8E9A689556B}"/>
                </a:ext>
              </a:extLst>
            </p:cNvPr>
            <p:cNvSpPr/>
            <p:nvPr/>
          </p:nvSpPr>
          <p:spPr>
            <a:xfrm rot="5400000" flipH="1" flipV="1">
              <a:off x="10939848" y="5961086"/>
              <a:ext cx="284480" cy="284480"/>
            </a:xfrm>
            <a:prstGeom prst="rtTriangle">
              <a:avLst/>
            </a:prstGeom>
            <a:gradFill>
              <a:gsLst>
                <a:gs pos="0">
                  <a:srgbClr val="FDEAB2"/>
                </a:gs>
                <a:gs pos="100000">
                  <a:srgbClr val="9C7C52"/>
                </a:gs>
              </a:gsLst>
              <a:lin ang="5400000" scaled="1"/>
            </a:gradFill>
            <a:ln>
              <a:noFill/>
            </a:ln>
            <a:effectLst>
              <a:outerShdw blurRad="254000" dist="1270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57C774-B8DE-47CC-98AF-569D23613913}"/>
              </a:ext>
            </a:extLst>
          </p:cNvPr>
          <p:cNvGrpSpPr/>
          <p:nvPr/>
        </p:nvGrpSpPr>
        <p:grpSpPr>
          <a:xfrm>
            <a:off x="6697369" y="1498179"/>
            <a:ext cx="2245360" cy="687223"/>
            <a:chOff x="6614926" y="1498179"/>
            <a:chExt cx="2245360" cy="687223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F7DB3687-C81E-485E-9709-FE02AF9BCC08}"/>
                </a:ext>
              </a:extLst>
            </p:cNvPr>
            <p:cNvSpPr/>
            <p:nvPr/>
          </p:nvSpPr>
          <p:spPr>
            <a:xfrm>
              <a:off x="6614926" y="1633199"/>
              <a:ext cx="2245360" cy="461665"/>
            </a:xfrm>
            <a:prstGeom prst="roundRect">
              <a:avLst>
                <a:gd name="adj" fmla="val 50000"/>
              </a:avLst>
            </a:prstGeom>
            <a:noFill/>
            <a:ln w="19050">
              <a:gradFill>
                <a:gsLst>
                  <a:gs pos="0">
                    <a:srgbClr val="FDEAB2"/>
                  </a:gs>
                  <a:gs pos="100000">
                    <a:srgbClr val="9C7C5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BAF1BB2-EC89-4E3D-8AAA-8712E530BDDD}"/>
                </a:ext>
              </a:extLst>
            </p:cNvPr>
            <p:cNvSpPr/>
            <p:nvPr/>
          </p:nvSpPr>
          <p:spPr>
            <a:xfrm>
              <a:off x="7629179" y="1498179"/>
              <a:ext cx="1188314" cy="25960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FD84262-532D-41E3-9BD8-14CD000383CB}"/>
                </a:ext>
              </a:extLst>
            </p:cNvPr>
            <p:cNvSpPr txBox="1"/>
            <p:nvPr/>
          </p:nvSpPr>
          <p:spPr>
            <a:xfrm>
              <a:off x="6691899" y="1633199"/>
              <a:ext cx="208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公司年度解说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0D49ABA-70E1-41C4-98FF-3BE2191958E2}"/>
                </a:ext>
              </a:extLst>
            </p:cNvPr>
            <p:cNvSpPr/>
            <p:nvPr/>
          </p:nvSpPr>
          <p:spPr>
            <a:xfrm>
              <a:off x="6726780" y="2000177"/>
              <a:ext cx="584649" cy="18522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4D6A72BA-5EAB-441C-B5A0-C8BBFA8F2CCE}"/>
              </a:ext>
            </a:extLst>
          </p:cNvPr>
          <p:cNvSpPr/>
          <p:nvPr/>
        </p:nvSpPr>
        <p:spPr>
          <a:xfrm>
            <a:off x="0" y="0"/>
            <a:ext cx="2043647" cy="2094865"/>
          </a:xfrm>
          <a:custGeom>
            <a:avLst/>
            <a:gdLst>
              <a:gd name="connsiteX0" fmla="*/ 0 w 2043647"/>
              <a:gd name="connsiteY0" fmla="*/ 0 h 2094865"/>
              <a:gd name="connsiteX1" fmla="*/ 1778513 w 2043647"/>
              <a:gd name="connsiteY1" fmla="*/ 0 h 2094865"/>
              <a:gd name="connsiteX2" fmla="*/ 1813981 w 2043647"/>
              <a:gd name="connsiteY2" fmla="*/ 46342 h 2094865"/>
              <a:gd name="connsiteX3" fmla="*/ 2043647 w 2043647"/>
              <a:gd name="connsiteY3" fmla="*/ 780959 h 2094865"/>
              <a:gd name="connsiteX4" fmla="*/ 698872 w 2043647"/>
              <a:gd name="connsiteY4" fmla="*/ 2094865 h 2094865"/>
              <a:gd name="connsiteX5" fmla="*/ 57873 w 2043647"/>
              <a:gd name="connsiteY5" fmla="*/ 1936284 h 2094865"/>
              <a:gd name="connsiteX6" fmla="*/ 0 w 2043647"/>
              <a:gd name="connsiteY6" fmla="*/ 1901932 h 209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3647" h="2094865">
                <a:moveTo>
                  <a:pt x="0" y="0"/>
                </a:moveTo>
                <a:lnTo>
                  <a:pt x="1778513" y="0"/>
                </a:lnTo>
                <a:lnTo>
                  <a:pt x="1813981" y="46342"/>
                </a:lnTo>
                <a:cubicBezTo>
                  <a:pt x="1958980" y="256043"/>
                  <a:pt x="2043647" y="508840"/>
                  <a:pt x="2043647" y="780959"/>
                </a:cubicBezTo>
                <a:cubicBezTo>
                  <a:pt x="2043647" y="1506609"/>
                  <a:pt x="1441571" y="2094865"/>
                  <a:pt x="698872" y="2094865"/>
                </a:cubicBezTo>
                <a:cubicBezTo>
                  <a:pt x="466779" y="2094865"/>
                  <a:pt x="248418" y="2037418"/>
                  <a:pt x="57873" y="1936284"/>
                </a:cubicBezTo>
                <a:lnTo>
                  <a:pt x="0" y="1901932"/>
                </a:lnTo>
                <a:close/>
              </a:path>
            </a:pathLst>
          </a:cu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DEAB26-2EBF-43F0-8DFD-0891C68BE13B}"/>
              </a:ext>
            </a:extLst>
          </p:cNvPr>
          <p:cNvSpPr/>
          <p:nvPr/>
        </p:nvSpPr>
        <p:spPr>
          <a:xfrm>
            <a:off x="10638008" y="807026"/>
            <a:ext cx="1553992" cy="1793078"/>
          </a:xfrm>
          <a:custGeom>
            <a:avLst/>
            <a:gdLst>
              <a:gd name="connsiteX0" fmla="*/ 917602 w 1553992"/>
              <a:gd name="connsiteY0" fmla="*/ 0 h 1793078"/>
              <a:gd name="connsiteX1" fmla="*/ 1430642 w 1553992"/>
              <a:gd name="connsiteY1" fmla="*/ 153115 h 1793078"/>
              <a:gd name="connsiteX2" fmla="*/ 1553992 w 1553992"/>
              <a:gd name="connsiteY2" fmla="*/ 252552 h 1793078"/>
              <a:gd name="connsiteX3" fmla="*/ 1553992 w 1553992"/>
              <a:gd name="connsiteY3" fmla="*/ 1540527 h 1793078"/>
              <a:gd name="connsiteX4" fmla="*/ 1430642 w 1553992"/>
              <a:gd name="connsiteY4" fmla="*/ 1639963 h 1793078"/>
              <a:gd name="connsiteX5" fmla="*/ 917602 w 1553992"/>
              <a:gd name="connsiteY5" fmla="*/ 1793078 h 1793078"/>
              <a:gd name="connsiteX6" fmla="*/ 0 w 1553992"/>
              <a:gd name="connsiteY6" fmla="*/ 896539 h 1793078"/>
              <a:gd name="connsiteX7" fmla="*/ 917602 w 1553992"/>
              <a:gd name="connsiteY7" fmla="*/ 0 h 17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992" h="1793078">
                <a:moveTo>
                  <a:pt x="917602" y="0"/>
                </a:moveTo>
                <a:cubicBezTo>
                  <a:pt x="1107644" y="0"/>
                  <a:pt x="1284192" y="56446"/>
                  <a:pt x="1430642" y="153115"/>
                </a:cubicBezTo>
                <a:lnTo>
                  <a:pt x="1553992" y="252552"/>
                </a:lnTo>
                <a:lnTo>
                  <a:pt x="1553992" y="1540527"/>
                </a:lnTo>
                <a:lnTo>
                  <a:pt x="1430642" y="1639963"/>
                </a:lnTo>
                <a:cubicBezTo>
                  <a:pt x="1284192" y="1736632"/>
                  <a:pt x="1107644" y="1793078"/>
                  <a:pt x="917602" y="1793078"/>
                </a:cubicBezTo>
                <a:cubicBezTo>
                  <a:pt x="410824" y="1793078"/>
                  <a:pt x="0" y="1391684"/>
                  <a:pt x="0" y="896539"/>
                </a:cubicBezTo>
                <a:cubicBezTo>
                  <a:pt x="0" y="401394"/>
                  <a:pt x="410824" y="0"/>
                  <a:pt x="917602" y="0"/>
                </a:cubicBezTo>
                <a:close/>
              </a:path>
            </a:pathLst>
          </a:cu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53AD36A-E58B-43D2-AAD6-BE9E0C875CCC}"/>
              </a:ext>
            </a:extLst>
          </p:cNvPr>
          <p:cNvSpPr/>
          <p:nvPr/>
        </p:nvSpPr>
        <p:spPr>
          <a:xfrm>
            <a:off x="10223552" y="934838"/>
            <a:ext cx="662753" cy="647539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07802C-3D4F-4FC0-B694-FE09E41C1FE6}"/>
              </a:ext>
            </a:extLst>
          </p:cNvPr>
          <p:cNvGrpSpPr/>
          <p:nvPr/>
        </p:nvGrpSpPr>
        <p:grpSpPr>
          <a:xfrm>
            <a:off x="6780600" y="2677812"/>
            <a:ext cx="4621077" cy="3304230"/>
            <a:chOff x="6753908" y="2585607"/>
            <a:chExt cx="4621077" cy="330423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A8CBFA6-6FCF-4FC3-9D9C-4D17977F8CF4}"/>
                </a:ext>
              </a:extLst>
            </p:cNvPr>
            <p:cNvSpPr txBox="1"/>
            <p:nvPr/>
          </p:nvSpPr>
          <p:spPr>
            <a:xfrm>
              <a:off x="6753908" y="4491121"/>
              <a:ext cx="4621077" cy="139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从左图可以看出，六月份为主要营收月份，</a:t>
              </a: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年实现最高营收</a:t>
              </a: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786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亿元，占总营收的</a:t>
              </a: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61.53%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；其他平均营收</a:t>
              </a: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455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亿元，占总营收的</a:t>
              </a: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31.06%</a:t>
              </a: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7F24A26-9047-4541-A237-A061B2815179}"/>
                </a:ext>
              </a:extLst>
            </p:cNvPr>
            <p:cNvSpPr txBox="1"/>
            <p:nvPr/>
          </p:nvSpPr>
          <p:spPr>
            <a:xfrm>
              <a:off x="6753908" y="2585607"/>
              <a:ext cx="4621077" cy="173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457200">
                <a:lnSpc>
                  <a:spcPct val="120000"/>
                </a:lnSpc>
                <a:defRPr>
                  <a:solidFill>
                    <a:schemeClr val="bg1"/>
                  </a:solidFill>
                  <a:latin typeface="思源黑体 CN ExtraLight" panose="020B0200000000000000" pitchFamily="34" charset="-122"/>
                  <a:ea typeface="思源黑体 CN ExtraLight" panose="020B0200000000000000" pitchFamily="34" charset="-122"/>
                </a:defRPr>
              </a:lvl1pPr>
            </a:lstStyle>
            <a:p>
              <a:pPr indent="0"/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某某公司作为领军企业，近年来也常因为专利技术问题彼此诉讼不断，近期某网编辑从这家的</a:t>
              </a:r>
              <a:r>
                <a:rPr lang="en-US" altLang="zh-CN">
                  <a:latin typeface="+mn-lt"/>
                  <a:ea typeface="+mn-ea"/>
                  <a:cs typeface="+mn-ea"/>
                  <a:sym typeface="+mn-lt"/>
                </a:rPr>
                <a:t>2019</a:t>
              </a: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年业绩财报作了一些整理，将其业绩、产品、研发情况稍作整理并进行简单分析。</a:t>
              </a:r>
              <a:endParaRPr lang="en-US" altLang="zh-CN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32686DC-8A1E-4C05-8AC5-E6AA3F9E7CD8}"/>
              </a:ext>
            </a:extLst>
          </p:cNvPr>
          <p:cNvSpPr>
            <a:spLocks noChangeAspect="1"/>
          </p:cNvSpPr>
          <p:nvPr/>
        </p:nvSpPr>
        <p:spPr bwMode="auto">
          <a:xfrm>
            <a:off x="9257524" y="1789098"/>
            <a:ext cx="609685" cy="167099"/>
          </a:xfrm>
          <a:custGeom>
            <a:avLst/>
            <a:gdLst>
              <a:gd name="connsiteX0" fmla="*/ 525324 w 608909"/>
              <a:gd name="connsiteY0" fmla="*/ 41775 h 166887"/>
              <a:gd name="connsiteX1" fmla="*/ 531287 w 608909"/>
              <a:gd name="connsiteY1" fmla="*/ 47729 h 166887"/>
              <a:gd name="connsiteX2" fmla="*/ 525324 w 608909"/>
              <a:gd name="connsiteY2" fmla="*/ 53683 h 166887"/>
              <a:gd name="connsiteX3" fmla="*/ 495510 w 608909"/>
              <a:gd name="connsiteY3" fmla="*/ 83453 h 166887"/>
              <a:gd name="connsiteX4" fmla="*/ 489548 w 608909"/>
              <a:gd name="connsiteY4" fmla="*/ 89407 h 166887"/>
              <a:gd name="connsiteX5" fmla="*/ 483585 w 608909"/>
              <a:gd name="connsiteY5" fmla="*/ 83453 h 166887"/>
              <a:gd name="connsiteX6" fmla="*/ 525324 w 608909"/>
              <a:gd name="connsiteY6" fmla="*/ 41775 h 166887"/>
              <a:gd name="connsiteX7" fmla="*/ 304445 w 608909"/>
              <a:gd name="connsiteY7" fmla="*/ 41775 h 166887"/>
              <a:gd name="connsiteX8" fmla="*/ 310417 w 608909"/>
              <a:gd name="connsiteY8" fmla="*/ 47729 h 166887"/>
              <a:gd name="connsiteX9" fmla="*/ 304445 w 608909"/>
              <a:gd name="connsiteY9" fmla="*/ 53683 h 166887"/>
              <a:gd name="connsiteX10" fmla="*/ 274587 w 608909"/>
              <a:gd name="connsiteY10" fmla="*/ 83453 h 166887"/>
              <a:gd name="connsiteX11" fmla="*/ 268616 w 608909"/>
              <a:gd name="connsiteY11" fmla="*/ 89407 h 166887"/>
              <a:gd name="connsiteX12" fmla="*/ 262644 w 608909"/>
              <a:gd name="connsiteY12" fmla="*/ 83453 h 166887"/>
              <a:gd name="connsiteX13" fmla="*/ 304445 w 608909"/>
              <a:gd name="connsiteY13" fmla="*/ 41775 h 166887"/>
              <a:gd name="connsiteX14" fmla="*/ 83576 w 608909"/>
              <a:gd name="connsiteY14" fmla="*/ 41775 h 166887"/>
              <a:gd name="connsiteX15" fmla="*/ 89548 w 608909"/>
              <a:gd name="connsiteY15" fmla="*/ 47729 h 166887"/>
              <a:gd name="connsiteX16" fmla="*/ 83576 w 608909"/>
              <a:gd name="connsiteY16" fmla="*/ 53683 h 166887"/>
              <a:gd name="connsiteX17" fmla="*/ 53718 w 608909"/>
              <a:gd name="connsiteY17" fmla="*/ 83453 h 166887"/>
              <a:gd name="connsiteX18" fmla="*/ 47747 w 608909"/>
              <a:gd name="connsiteY18" fmla="*/ 89407 h 166887"/>
              <a:gd name="connsiteX19" fmla="*/ 41775 w 608909"/>
              <a:gd name="connsiteY19" fmla="*/ 83453 h 166887"/>
              <a:gd name="connsiteX20" fmla="*/ 83576 w 608909"/>
              <a:gd name="connsiteY20" fmla="*/ 41775 h 166887"/>
              <a:gd name="connsiteX21" fmla="*/ 525360 w 608909"/>
              <a:gd name="connsiteY21" fmla="*/ 23841 h 166887"/>
              <a:gd name="connsiteX22" fmla="*/ 465681 w 608909"/>
              <a:gd name="connsiteY22" fmla="*/ 83444 h 166887"/>
              <a:gd name="connsiteX23" fmla="*/ 525360 w 608909"/>
              <a:gd name="connsiteY23" fmla="*/ 143046 h 166887"/>
              <a:gd name="connsiteX24" fmla="*/ 585038 w 608909"/>
              <a:gd name="connsiteY24" fmla="*/ 83444 h 166887"/>
              <a:gd name="connsiteX25" fmla="*/ 525360 w 608909"/>
              <a:gd name="connsiteY25" fmla="*/ 23841 h 166887"/>
              <a:gd name="connsiteX26" fmla="*/ 304454 w 608909"/>
              <a:gd name="connsiteY26" fmla="*/ 23841 h 166887"/>
              <a:gd name="connsiteX27" fmla="*/ 244751 w 608909"/>
              <a:gd name="connsiteY27" fmla="*/ 83444 h 166887"/>
              <a:gd name="connsiteX28" fmla="*/ 304454 w 608909"/>
              <a:gd name="connsiteY28" fmla="*/ 143046 h 166887"/>
              <a:gd name="connsiteX29" fmla="*/ 364158 w 608909"/>
              <a:gd name="connsiteY29" fmla="*/ 83444 h 166887"/>
              <a:gd name="connsiteX30" fmla="*/ 304454 w 608909"/>
              <a:gd name="connsiteY30" fmla="*/ 23841 h 166887"/>
              <a:gd name="connsiteX31" fmla="*/ 83584 w 608909"/>
              <a:gd name="connsiteY31" fmla="*/ 23841 h 166887"/>
              <a:gd name="connsiteX32" fmla="*/ 23881 w 608909"/>
              <a:gd name="connsiteY32" fmla="*/ 83444 h 166887"/>
              <a:gd name="connsiteX33" fmla="*/ 83584 w 608909"/>
              <a:gd name="connsiteY33" fmla="*/ 143046 h 166887"/>
              <a:gd name="connsiteX34" fmla="*/ 143288 w 608909"/>
              <a:gd name="connsiteY34" fmla="*/ 83444 h 166887"/>
              <a:gd name="connsiteX35" fmla="*/ 83584 w 608909"/>
              <a:gd name="connsiteY35" fmla="*/ 23841 h 166887"/>
              <a:gd name="connsiteX36" fmla="*/ 525360 w 608909"/>
              <a:gd name="connsiteY36" fmla="*/ 0 h 166887"/>
              <a:gd name="connsiteX37" fmla="*/ 608909 w 608909"/>
              <a:gd name="connsiteY37" fmla="*/ 83444 h 166887"/>
              <a:gd name="connsiteX38" fmla="*/ 525360 w 608909"/>
              <a:gd name="connsiteY38" fmla="*/ 166887 h 166887"/>
              <a:gd name="connsiteX39" fmla="*/ 441810 w 608909"/>
              <a:gd name="connsiteY39" fmla="*/ 83444 h 166887"/>
              <a:gd name="connsiteX40" fmla="*/ 525360 w 608909"/>
              <a:gd name="connsiteY40" fmla="*/ 0 h 166887"/>
              <a:gd name="connsiteX41" fmla="*/ 304454 w 608909"/>
              <a:gd name="connsiteY41" fmla="*/ 0 h 166887"/>
              <a:gd name="connsiteX42" fmla="*/ 388039 w 608909"/>
              <a:gd name="connsiteY42" fmla="*/ 83444 h 166887"/>
              <a:gd name="connsiteX43" fmla="*/ 304454 w 608909"/>
              <a:gd name="connsiteY43" fmla="*/ 166887 h 166887"/>
              <a:gd name="connsiteX44" fmla="*/ 220870 w 608909"/>
              <a:gd name="connsiteY44" fmla="*/ 83444 h 166887"/>
              <a:gd name="connsiteX45" fmla="*/ 304454 w 608909"/>
              <a:gd name="connsiteY45" fmla="*/ 0 h 166887"/>
              <a:gd name="connsiteX46" fmla="*/ 83584 w 608909"/>
              <a:gd name="connsiteY46" fmla="*/ 0 h 166887"/>
              <a:gd name="connsiteX47" fmla="*/ 167169 w 608909"/>
              <a:gd name="connsiteY47" fmla="*/ 83444 h 166887"/>
              <a:gd name="connsiteX48" fmla="*/ 83584 w 608909"/>
              <a:gd name="connsiteY48" fmla="*/ 166887 h 166887"/>
              <a:gd name="connsiteX49" fmla="*/ 0 w 608909"/>
              <a:gd name="connsiteY49" fmla="*/ 83444 h 166887"/>
              <a:gd name="connsiteX50" fmla="*/ 83584 w 608909"/>
              <a:gd name="connsiteY50" fmla="*/ 0 h 1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8909" h="166887">
                <a:moveTo>
                  <a:pt x="525324" y="41775"/>
                </a:moveTo>
                <a:cubicBezTo>
                  <a:pt x="528656" y="41775"/>
                  <a:pt x="531287" y="44402"/>
                  <a:pt x="531287" y="47729"/>
                </a:cubicBezTo>
                <a:cubicBezTo>
                  <a:pt x="531287" y="51056"/>
                  <a:pt x="528656" y="53683"/>
                  <a:pt x="525324" y="53683"/>
                </a:cubicBezTo>
                <a:cubicBezTo>
                  <a:pt x="508839" y="53683"/>
                  <a:pt x="495510" y="66992"/>
                  <a:pt x="495510" y="83453"/>
                </a:cubicBezTo>
                <a:cubicBezTo>
                  <a:pt x="495510" y="86780"/>
                  <a:pt x="492880" y="89407"/>
                  <a:pt x="489548" y="89407"/>
                </a:cubicBezTo>
                <a:cubicBezTo>
                  <a:pt x="486216" y="89407"/>
                  <a:pt x="483585" y="86780"/>
                  <a:pt x="483585" y="83453"/>
                </a:cubicBezTo>
                <a:cubicBezTo>
                  <a:pt x="483585" y="60600"/>
                  <a:pt x="502438" y="41775"/>
                  <a:pt x="525324" y="41775"/>
                </a:cubicBezTo>
                <a:close/>
                <a:moveTo>
                  <a:pt x="304445" y="41775"/>
                </a:moveTo>
                <a:cubicBezTo>
                  <a:pt x="307782" y="41775"/>
                  <a:pt x="310417" y="44402"/>
                  <a:pt x="310417" y="47729"/>
                </a:cubicBezTo>
                <a:cubicBezTo>
                  <a:pt x="310417" y="51056"/>
                  <a:pt x="307782" y="53683"/>
                  <a:pt x="304445" y="53683"/>
                </a:cubicBezTo>
                <a:cubicBezTo>
                  <a:pt x="287936" y="53683"/>
                  <a:pt x="274587" y="66992"/>
                  <a:pt x="274587" y="83453"/>
                </a:cubicBezTo>
                <a:cubicBezTo>
                  <a:pt x="274587" y="86780"/>
                  <a:pt x="271953" y="89407"/>
                  <a:pt x="268616" y="89407"/>
                </a:cubicBezTo>
                <a:cubicBezTo>
                  <a:pt x="265279" y="89407"/>
                  <a:pt x="262644" y="86780"/>
                  <a:pt x="262644" y="83453"/>
                </a:cubicBezTo>
                <a:cubicBezTo>
                  <a:pt x="262644" y="60600"/>
                  <a:pt x="281525" y="41775"/>
                  <a:pt x="304445" y="41775"/>
                </a:cubicBezTo>
                <a:close/>
                <a:moveTo>
                  <a:pt x="83576" y="41775"/>
                </a:moveTo>
                <a:cubicBezTo>
                  <a:pt x="86913" y="41775"/>
                  <a:pt x="89548" y="44402"/>
                  <a:pt x="89548" y="47729"/>
                </a:cubicBezTo>
                <a:cubicBezTo>
                  <a:pt x="89548" y="51056"/>
                  <a:pt x="86913" y="53683"/>
                  <a:pt x="83576" y="53683"/>
                </a:cubicBezTo>
                <a:cubicBezTo>
                  <a:pt x="67067" y="53683"/>
                  <a:pt x="53718" y="66992"/>
                  <a:pt x="53718" y="83453"/>
                </a:cubicBezTo>
                <a:cubicBezTo>
                  <a:pt x="53718" y="86780"/>
                  <a:pt x="51084" y="89407"/>
                  <a:pt x="47747" y="89407"/>
                </a:cubicBezTo>
                <a:cubicBezTo>
                  <a:pt x="44410" y="89407"/>
                  <a:pt x="41775" y="86780"/>
                  <a:pt x="41775" y="83453"/>
                </a:cubicBezTo>
                <a:cubicBezTo>
                  <a:pt x="41775" y="60600"/>
                  <a:pt x="60656" y="41775"/>
                  <a:pt x="83576" y="41775"/>
                </a:cubicBezTo>
                <a:close/>
                <a:moveTo>
                  <a:pt x="525360" y="23841"/>
                </a:moveTo>
                <a:cubicBezTo>
                  <a:pt x="492449" y="23841"/>
                  <a:pt x="465681" y="50575"/>
                  <a:pt x="465681" y="83444"/>
                </a:cubicBezTo>
                <a:cubicBezTo>
                  <a:pt x="465681" y="116313"/>
                  <a:pt x="492449" y="143046"/>
                  <a:pt x="525360" y="143046"/>
                </a:cubicBezTo>
                <a:cubicBezTo>
                  <a:pt x="558270" y="143046"/>
                  <a:pt x="585038" y="116313"/>
                  <a:pt x="585038" y="83444"/>
                </a:cubicBezTo>
                <a:cubicBezTo>
                  <a:pt x="585038" y="50575"/>
                  <a:pt x="558270" y="23841"/>
                  <a:pt x="525360" y="23841"/>
                </a:cubicBezTo>
                <a:close/>
                <a:moveTo>
                  <a:pt x="304454" y="23841"/>
                </a:moveTo>
                <a:cubicBezTo>
                  <a:pt x="271530" y="23841"/>
                  <a:pt x="244751" y="50575"/>
                  <a:pt x="244751" y="83444"/>
                </a:cubicBezTo>
                <a:cubicBezTo>
                  <a:pt x="244751" y="116313"/>
                  <a:pt x="271530" y="143046"/>
                  <a:pt x="304454" y="143046"/>
                </a:cubicBezTo>
                <a:cubicBezTo>
                  <a:pt x="337379" y="143046"/>
                  <a:pt x="364158" y="116313"/>
                  <a:pt x="364158" y="83444"/>
                </a:cubicBezTo>
                <a:cubicBezTo>
                  <a:pt x="364158" y="50575"/>
                  <a:pt x="337379" y="23841"/>
                  <a:pt x="304454" y="23841"/>
                </a:cubicBezTo>
                <a:close/>
                <a:moveTo>
                  <a:pt x="83584" y="23841"/>
                </a:moveTo>
                <a:cubicBezTo>
                  <a:pt x="50660" y="23841"/>
                  <a:pt x="23881" y="50575"/>
                  <a:pt x="23881" y="83444"/>
                </a:cubicBezTo>
                <a:cubicBezTo>
                  <a:pt x="23881" y="116313"/>
                  <a:pt x="50660" y="143046"/>
                  <a:pt x="83584" y="143046"/>
                </a:cubicBezTo>
                <a:cubicBezTo>
                  <a:pt x="116509" y="143046"/>
                  <a:pt x="143288" y="116313"/>
                  <a:pt x="143288" y="83444"/>
                </a:cubicBezTo>
                <a:cubicBezTo>
                  <a:pt x="143288" y="50575"/>
                  <a:pt x="116509" y="23841"/>
                  <a:pt x="83584" y="23841"/>
                </a:cubicBezTo>
                <a:close/>
                <a:moveTo>
                  <a:pt x="525360" y="0"/>
                </a:moveTo>
                <a:cubicBezTo>
                  <a:pt x="571435" y="0"/>
                  <a:pt x="608909" y="37427"/>
                  <a:pt x="608909" y="83444"/>
                </a:cubicBezTo>
                <a:cubicBezTo>
                  <a:pt x="608909" y="129460"/>
                  <a:pt x="571435" y="166887"/>
                  <a:pt x="525360" y="166887"/>
                </a:cubicBezTo>
                <a:cubicBezTo>
                  <a:pt x="479284" y="166887"/>
                  <a:pt x="441810" y="129460"/>
                  <a:pt x="441810" y="83444"/>
                </a:cubicBezTo>
                <a:cubicBezTo>
                  <a:pt x="441810" y="37427"/>
                  <a:pt x="479284" y="0"/>
                  <a:pt x="525360" y="0"/>
                </a:cubicBezTo>
                <a:close/>
                <a:moveTo>
                  <a:pt x="304454" y="0"/>
                </a:moveTo>
                <a:cubicBezTo>
                  <a:pt x="350549" y="0"/>
                  <a:pt x="388039" y="37427"/>
                  <a:pt x="388039" y="83444"/>
                </a:cubicBezTo>
                <a:cubicBezTo>
                  <a:pt x="388039" y="129460"/>
                  <a:pt x="350549" y="166887"/>
                  <a:pt x="304454" y="166887"/>
                </a:cubicBezTo>
                <a:cubicBezTo>
                  <a:pt x="258360" y="166887"/>
                  <a:pt x="220870" y="129460"/>
                  <a:pt x="220870" y="83444"/>
                </a:cubicBezTo>
                <a:cubicBezTo>
                  <a:pt x="220870" y="37427"/>
                  <a:pt x="258360" y="0"/>
                  <a:pt x="304454" y="0"/>
                </a:cubicBezTo>
                <a:close/>
                <a:moveTo>
                  <a:pt x="83584" y="0"/>
                </a:moveTo>
                <a:cubicBezTo>
                  <a:pt x="129679" y="0"/>
                  <a:pt x="167169" y="37427"/>
                  <a:pt x="167169" y="83444"/>
                </a:cubicBezTo>
                <a:cubicBezTo>
                  <a:pt x="167169" y="129460"/>
                  <a:pt x="129679" y="166887"/>
                  <a:pt x="83584" y="166887"/>
                </a:cubicBezTo>
                <a:cubicBezTo>
                  <a:pt x="37490" y="166887"/>
                  <a:pt x="0" y="129460"/>
                  <a:pt x="0" y="83444"/>
                </a:cubicBezTo>
                <a:cubicBezTo>
                  <a:pt x="0" y="37427"/>
                  <a:pt x="37490" y="0"/>
                  <a:pt x="83584" y="0"/>
                </a:cubicBezTo>
                <a:close/>
              </a:path>
            </a:pathLst>
          </a:custGeom>
          <a:gradFill>
            <a:gsLst>
              <a:gs pos="0">
                <a:srgbClr val="F0DCA5"/>
              </a:gs>
              <a:gs pos="75000">
                <a:srgbClr val="CFBA89"/>
              </a:gs>
              <a:gs pos="100000">
                <a:srgbClr val="816949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25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4A3BBBE-C76E-455C-A425-9DF2FDBA2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911B3BB-6021-45F3-A70E-78DA0EC34AC3}"/>
              </a:ext>
            </a:extLst>
          </p:cNvPr>
          <p:cNvSpPr/>
          <p:nvPr/>
        </p:nvSpPr>
        <p:spPr>
          <a:xfrm>
            <a:off x="-718162" y="-167766"/>
            <a:ext cx="12910162" cy="7025765"/>
          </a:xfrm>
          <a:prstGeom prst="rect">
            <a:avLst/>
          </a:pr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0F00A6EC-20C9-4AE4-B5E6-50073A83DD56}"/>
              </a:ext>
            </a:extLst>
          </p:cNvPr>
          <p:cNvSpPr/>
          <p:nvPr/>
        </p:nvSpPr>
        <p:spPr>
          <a:xfrm>
            <a:off x="788942" y="1720924"/>
            <a:ext cx="11403058" cy="44535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0465" y="847774"/>
            <a:ext cx="2931846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400" b="1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思源宋体 CN ExtraLight" panose="02020200000000000000" pitchFamily="18" charset="-122"/>
                <a:ea typeface="思源宋体 CN ExtraLight" panose="020202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BUSINESS PERFORMANCE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BF5F2C6-A25D-4623-88A9-6C574ECEADC3}"/>
              </a:ext>
            </a:extLst>
          </p:cNvPr>
          <p:cNvCxnSpPr>
            <a:cxnSpLocks/>
          </p:cNvCxnSpPr>
          <p:nvPr/>
        </p:nvCxnSpPr>
        <p:spPr>
          <a:xfrm>
            <a:off x="782593" y="1677465"/>
            <a:ext cx="11409407" cy="0"/>
          </a:xfrm>
          <a:prstGeom prst="line">
            <a:avLst/>
          </a:prstGeom>
          <a:ln w="28575">
            <a:solidFill>
              <a:srgbClr val="E7C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9274D00-E491-43ED-8369-8466ECA74FC5}"/>
              </a:ext>
            </a:extLst>
          </p:cNvPr>
          <p:cNvCxnSpPr>
            <a:cxnSpLocks/>
          </p:cNvCxnSpPr>
          <p:nvPr/>
        </p:nvCxnSpPr>
        <p:spPr>
          <a:xfrm>
            <a:off x="791437" y="5638676"/>
            <a:ext cx="11400564" cy="0"/>
          </a:xfrm>
          <a:prstGeom prst="line">
            <a:avLst/>
          </a:prstGeom>
          <a:ln w="28575"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2775DC0-D335-43EC-9A20-853654DC8D14}"/>
              </a:ext>
            </a:extLst>
          </p:cNvPr>
          <p:cNvCxnSpPr>
            <a:cxnSpLocks/>
          </p:cNvCxnSpPr>
          <p:nvPr/>
        </p:nvCxnSpPr>
        <p:spPr>
          <a:xfrm>
            <a:off x="1277893" y="2493247"/>
            <a:ext cx="10859810" cy="37559"/>
          </a:xfrm>
          <a:prstGeom prst="line">
            <a:avLst/>
          </a:prstGeom>
          <a:ln w="12700"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88C8AA7-5A31-4D23-B920-4D83971DB0A1}"/>
              </a:ext>
            </a:extLst>
          </p:cNvPr>
          <p:cNvCxnSpPr>
            <a:cxnSpLocks/>
          </p:cNvCxnSpPr>
          <p:nvPr/>
        </p:nvCxnSpPr>
        <p:spPr>
          <a:xfrm>
            <a:off x="1277893" y="3332098"/>
            <a:ext cx="10848788" cy="75494"/>
          </a:xfrm>
          <a:prstGeom prst="line">
            <a:avLst/>
          </a:prstGeom>
          <a:ln w="12700"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8FF96A7-747E-4810-BD04-BD46C4E9A290}"/>
              </a:ext>
            </a:extLst>
          </p:cNvPr>
          <p:cNvCxnSpPr>
            <a:cxnSpLocks/>
          </p:cNvCxnSpPr>
          <p:nvPr/>
        </p:nvCxnSpPr>
        <p:spPr>
          <a:xfrm>
            <a:off x="1280387" y="4115957"/>
            <a:ext cx="10846294" cy="44571"/>
          </a:xfrm>
          <a:prstGeom prst="line">
            <a:avLst/>
          </a:prstGeom>
          <a:ln w="12700"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6EBD337-A2C4-4214-81C5-FE20F2BDF1DA}"/>
              </a:ext>
            </a:extLst>
          </p:cNvPr>
          <p:cNvCxnSpPr>
            <a:cxnSpLocks/>
          </p:cNvCxnSpPr>
          <p:nvPr/>
        </p:nvCxnSpPr>
        <p:spPr>
          <a:xfrm flipV="1">
            <a:off x="1280387" y="4891438"/>
            <a:ext cx="10846294" cy="8382"/>
          </a:xfrm>
          <a:prstGeom prst="line">
            <a:avLst/>
          </a:prstGeom>
          <a:ln w="12700"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A3939183-14F9-40EC-B178-2CEF75822473}"/>
              </a:ext>
            </a:extLst>
          </p:cNvPr>
          <p:cNvSpPr txBox="1"/>
          <p:nvPr/>
        </p:nvSpPr>
        <p:spPr>
          <a:xfrm>
            <a:off x="4566448" y="1814664"/>
            <a:ext cx="30075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基础款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688D7AF-D1D3-4FB0-BEC9-517DCFE388A8}"/>
              </a:ext>
            </a:extLst>
          </p:cNvPr>
          <p:cNvSpPr txBox="1"/>
          <p:nvPr/>
        </p:nvSpPr>
        <p:spPr>
          <a:xfrm>
            <a:off x="4607383" y="2755235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gradFill flip="none" rotWithShape="1"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200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元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9679F98-31CB-424A-BCAB-31DF263CED01}"/>
              </a:ext>
            </a:extLst>
          </p:cNvPr>
          <p:cNvSpPr txBox="1"/>
          <p:nvPr/>
        </p:nvSpPr>
        <p:spPr>
          <a:xfrm>
            <a:off x="4607383" y="3531999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300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9B1DBB8-64E4-4743-BA6A-D314C7D0B3E0}"/>
              </a:ext>
            </a:extLst>
          </p:cNvPr>
          <p:cNvSpPr txBox="1"/>
          <p:nvPr/>
        </p:nvSpPr>
        <p:spPr>
          <a:xfrm>
            <a:off x="4607383" y="4283080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350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30C16F5-DE7F-4818-9A0D-1D1B28ED09BC}"/>
              </a:ext>
            </a:extLst>
          </p:cNvPr>
          <p:cNvSpPr txBox="1"/>
          <p:nvPr/>
        </p:nvSpPr>
        <p:spPr>
          <a:xfrm>
            <a:off x="4607383" y="5018250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550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D88425-6BCC-4C2F-97D0-7CAF559477A4}"/>
              </a:ext>
            </a:extLst>
          </p:cNvPr>
          <p:cNvSpPr txBox="1"/>
          <p:nvPr/>
        </p:nvSpPr>
        <p:spPr>
          <a:xfrm>
            <a:off x="7110915" y="1806236"/>
            <a:ext cx="30075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升级款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CD65B9A-9AE5-480F-9E7D-D888221FA63A}"/>
              </a:ext>
            </a:extLst>
          </p:cNvPr>
          <p:cNvSpPr txBox="1"/>
          <p:nvPr/>
        </p:nvSpPr>
        <p:spPr>
          <a:xfrm>
            <a:off x="7110915" y="2719267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230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93D5DA8-B18F-408F-B553-7E3888D6999A}"/>
              </a:ext>
            </a:extLst>
          </p:cNvPr>
          <p:cNvSpPr txBox="1"/>
          <p:nvPr/>
        </p:nvSpPr>
        <p:spPr>
          <a:xfrm>
            <a:off x="7110915" y="3509486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340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EA3459F-3943-42A8-9734-1B50644D035C}"/>
              </a:ext>
            </a:extLst>
          </p:cNvPr>
          <p:cNvSpPr txBox="1"/>
          <p:nvPr/>
        </p:nvSpPr>
        <p:spPr>
          <a:xfrm>
            <a:off x="7110915" y="4259584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400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8E55044-F3E6-4AE6-91CA-8F56748AE317}"/>
              </a:ext>
            </a:extLst>
          </p:cNvPr>
          <p:cNvSpPr txBox="1"/>
          <p:nvPr/>
        </p:nvSpPr>
        <p:spPr>
          <a:xfrm>
            <a:off x="7110915" y="5015851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600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F4BA1C2-5C80-4869-BE92-BD3B2F033D3E}"/>
              </a:ext>
            </a:extLst>
          </p:cNvPr>
          <p:cNvSpPr txBox="1"/>
          <p:nvPr/>
        </p:nvSpPr>
        <p:spPr>
          <a:xfrm>
            <a:off x="9673418" y="1806236"/>
            <a:ext cx="30075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尊享款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E594F39-F7AA-487D-932E-ED75B224B744}"/>
              </a:ext>
            </a:extLst>
          </p:cNvPr>
          <p:cNvSpPr txBox="1"/>
          <p:nvPr/>
        </p:nvSpPr>
        <p:spPr>
          <a:xfrm>
            <a:off x="9614448" y="2757367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270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8DD68DE-A27B-4D11-95F4-7B8335108BE1}"/>
              </a:ext>
            </a:extLst>
          </p:cNvPr>
          <p:cNvSpPr txBox="1"/>
          <p:nvPr/>
        </p:nvSpPr>
        <p:spPr>
          <a:xfrm>
            <a:off x="9614448" y="3509486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380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7A53B3F-FCF3-4B81-8E7A-E356EE8A1046}"/>
              </a:ext>
            </a:extLst>
          </p:cNvPr>
          <p:cNvSpPr txBox="1"/>
          <p:nvPr/>
        </p:nvSpPr>
        <p:spPr>
          <a:xfrm>
            <a:off x="9614448" y="4275082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420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E966361-4BB3-4FEA-8A9C-15EB5C9276C0}"/>
              </a:ext>
            </a:extLst>
          </p:cNvPr>
          <p:cNvSpPr txBox="1"/>
          <p:nvPr/>
        </p:nvSpPr>
        <p:spPr>
          <a:xfrm>
            <a:off x="9614448" y="5015851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700 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2D831FA-91D9-46FD-A61B-A65C3A8FA813}"/>
              </a:ext>
            </a:extLst>
          </p:cNvPr>
          <p:cNvSpPr txBox="1"/>
          <p:nvPr/>
        </p:nvSpPr>
        <p:spPr>
          <a:xfrm>
            <a:off x="2024406" y="1815265"/>
            <a:ext cx="3007533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时   间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3A6960E-CE60-4BEE-ADCC-3A13FDF26DA1}"/>
              </a:ext>
            </a:extLst>
          </p:cNvPr>
          <p:cNvSpPr txBox="1"/>
          <p:nvPr/>
        </p:nvSpPr>
        <p:spPr>
          <a:xfrm>
            <a:off x="2062916" y="2758343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gradFill flip="none" rotWithShape="1"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 年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493F382-16D8-46B2-A465-FC1AF6C0CC2E}"/>
              </a:ext>
            </a:extLst>
          </p:cNvPr>
          <p:cNvSpPr txBox="1"/>
          <p:nvPr/>
        </p:nvSpPr>
        <p:spPr>
          <a:xfrm>
            <a:off x="2062916" y="3509487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gradFill flip="none" rotWithShape="1"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2018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 年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90BFF0A-D3DA-4987-A7F0-CBF65505558D}"/>
              </a:ext>
            </a:extLst>
          </p:cNvPr>
          <p:cNvSpPr txBox="1"/>
          <p:nvPr/>
        </p:nvSpPr>
        <p:spPr>
          <a:xfrm>
            <a:off x="2062916" y="4290581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gradFill flip="none" rotWithShape="1"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2019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 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61E3C0B-E5F4-446E-A094-214197C43574}"/>
              </a:ext>
            </a:extLst>
          </p:cNvPr>
          <p:cNvSpPr txBox="1"/>
          <p:nvPr/>
        </p:nvSpPr>
        <p:spPr>
          <a:xfrm>
            <a:off x="2062916" y="5018648"/>
            <a:ext cx="300753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gradFill flip="none" rotWithShape="1">
                  <a:gsLst>
                    <a:gs pos="0">
                      <a:schemeClr val="bg1">
                        <a:alpha val="30000"/>
                      </a:schemeClr>
                    </a:gs>
                    <a:gs pos="10000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2400" dirty="0">
                <a:solidFill>
                  <a:schemeClr val="bg1">
                    <a:alpha val="35000"/>
                  </a:schemeClr>
                </a:solidFill>
                <a:cs typeface="+mn-ea"/>
                <a:sym typeface="+mn-lt"/>
              </a:rPr>
              <a:t> 年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833628D-4D8A-4726-933C-B1732253C399}"/>
              </a:ext>
            </a:extLst>
          </p:cNvPr>
          <p:cNvSpPr/>
          <p:nvPr/>
        </p:nvSpPr>
        <p:spPr>
          <a:xfrm>
            <a:off x="10246038" y="11218"/>
            <a:ext cx="1553992" cy="1793078"/>
          </a:xfrm>
          <a:custGeom>
            <a:avLst/>
            <a:gdLst>
              <a:gd name="connsiteX0" fmla="*/ 917602 w 1553992"/>
              <a:gd name="connsiteY0" fmla="*/ 0 h 1793078"/>
              <a:gd name="connsiteX1" fmla="*/ 1430642 w 1553992"/>
              <a:gd name="connsiteY1" fmla="*/ 153115 h 1793078"/>
              <a:gd name="connsiteX2" fmla="*/ 1553992 w 1553992"/>
              <a:gd name="connsiteY2" fmla="*/ 252552 h 1793078"/>
              <a:gd name="connsiteX3" fmla="*/ 1553992 w 1553992"/>
              <a:gd name="connsiteY3" fmla="*/ 1540527 h 1793078"/>
              <a:gd name="connsiteX4" fmla="*/ 1430642 w 1553992"/>
              <a:gd name="connsiteY4" fmla="*/ 1639963 h 1793078"/>
              <a:gd name="connsiteX5" fmla="*/ 917602 w 1553992"/>
              <a:gd name="connsiteY5" fmla="*/ 1793078 h 1793078"/>
              <a:gd name="connsiteX6" fmla="*/ 0 w 1553992"/>
              <a:gd name="connsiteY6" fmla="*/ 896539 h 1793078"/>
              <a:gd name="connsiteX7" fmla="*/ 917602 w 1553992"/>
              <a:gd name="connsiteY7" fmla="*/ 0 h 179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992" h="1793078">
                <a:moveTo>
                  <a:pt x="917602" y="0"/>
                </a:moveTo>
                <a:cubicBezTo>
                  <a:pt x="1107644" y="0"/>
                  <a:pt x="1284192" y="56446"/>
                  <a:pt x="1430642" y="153115"/>
                </a:cubicBezTo>
                <a:lnTo>
                  <a:pt x="1553992" y="252552"/>
                </a:lnTo>
                <a:lnTo>
                  <a:pt x="1553992" y="1540527"/>
                </a:lnTo>
                <a:lnTo>
                  <a:pt x="1430642" y="1639963"/>
                </a:lnTo>
                <a:cubicBezTo>
                  <a:pt x="1284192" y="1736632"/>
                  <a:pt x="1107644" y="1793078"/>
                  <a:pt x="917602" y="1793078"/>
                </a:cubicBezTo>
                <a:cubicBezTo>
                  <a:pt x="410824" y="1793078"/>
                  <a:pt x="0" y="1391684"/>
                  <a:pt x="0" y="896539"/>
                </a:cubicBezTo>
                <a:cubicBezTo>
                  <a:pt x="0" y="401394"/>
                  <a:pt x="410824" y="0"/>
                  <a:pt x="917602" y="0"/>
                </a:cubicBezTo>
                <a:close/>
              </a:path>
            </a:pathLst>
          </a:cu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93C3CCF-8CD3-425B-A99B-DC9DE827CB51}"/>
              </a:ext>
            </a:extLst>
          </p:cNvPr>
          <p:cNvSpPr/>
          <p:nvPr/>
        </p:nvSpPr>
        <p:spPr>
          <a:xfrm>
            <a:off x="9535333" y="286698"/>
            <a:ext cx="662753" cy="647539"/>
          </a:xfrm>
          <a:prstGeom prst="ellipse">
            <a:avLst/>
          </a:prstGeom>
          <a:gradFill>
            <a:gsLst>
              <a:gs pos="0">
                <a:srgbClr val="F0DCA5">
                  <a:alpha val="40000"/>
                </a:srgbClr>
              </a:gs>
              <a:gs pos="78000">
                <a:srgbClr val="816949"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E75FFE4-0476-412D-99EE-29ECA4F91A88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企业业绩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164EE8A-968D-4D23-8371-DA2D2F0D9319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96B07EC3-7AA2-43E1-A24C-8D06BC807452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A5880DEA-5DBB-4C95-83FB-6F5D0F24A7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04DB277-1A16-4CF7-A2A2-35BA9F626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9" t="13768" b="13001"/>
          <a:stretch/>
        </p:blipFill>
        <p:spPr>
          <a:xfrm>
            <a:off x="-746857" y="-167767"/>
            <a:ext cx="6021370" cy="70257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B2869E-A8F5-49FE-9981-BFFBE1E59DC7}"/>
              </a:ext>
            </a:extLst>
          </p:cNvPr>
          <p:cNvSpPr txBox="1"/>
          <p:nvPr/>
        </p:nvSpPr>
        <p:spPr>
          <a:xfrm>
            <a:off x="440813" y="6734041"/>
            <a:ext cx="5703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85000"/>
                    <a:alpha val="20000"/>
                  </a:schemeClr>
                </a:solidFill>
                <a:cs typeface="+mn-ea"/>
                <a:sym typeface="+mn-lt"/>
              </a:rPr>
              <a:t>注：地图来源于国家测绘地理信息局官网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2B746F67-DDB3-4CB5-9F8E-D97DC8F184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612" b="87009"/>
          <a:stretch>
            <a:fillRect/>
          </a:stretch>
        </p:blipFill>
        <p:spPr>
          <a:xfrm>
            <a:off x="7237297" y="5722050"/>
            <a:ext cx="4954703" cy="1135951"/>
          </a:xfrm>
          <a:custGeom>
            <a:avLst/>
            <a:gdLst>
              <a:gd name="connsiteX0" fmla="*/ 0 w 4954703"/>
              <a:gd name="connsiteY0" fmla="*/ 0 h 1135951"/>
              <a:gd name="connsiteX1" fmla="*/ 4954703 w 4954703"/>
              <a:gd name="connsiteY1" fmla="*/ 0 h 1135951"/>
              <a:gd name="connsiteX2" fmla="*/ 4954703 w 4954703"/>
              <a:gd name="connsiteY2" fmla="*/ 1135951 h 1135951"/>
              <a:gd name="connsiteX3" fmla="*/ 0 w 4954703"/>
              <a:gd name="connsiteY3" fmla="*/ 1135951 h 113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4703" h="1135951">
                <a:moveTo>
                  <a:pt x="0" y="0"/>
                </a:moveTo>
                <a:lnTo>
                  <a:pt x="4954703" y="0"/>
                </a:lnTo>
                <a:lnTo>
                  <a:pt x="4954703" y="1135951"/>
                </a:lnTo>
                <a:lnTo>
                  <a:pt x="0" y="11359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542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72ED03-F63C-48E0-B89A-FD791FE8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"/>
            <a:ext cx="12192000" cy="68544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DF41A7-4E73-4B1E-AE6C-415C8F38794B}"/>
              </a:ext>
            </a:extLst>
          </p:cNvPr>
          <p:cNvSpPr/>
          <p:nvPr/>
        </p:nvSpPr>
        <p:spPr>
          <a:xfrm>
            <a:off x="0" y="0"/>
            <a:ext cx="12192000" cy="6856233"/>
          </a:xfrm>
          <a:prstGeom prst="rect">
            <a:avLst/>
          </a:prstGeom>
          <a:solidFill>
            <a:schemeClr val="bg2">
              <a:lumMod val="1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8A28133-91D6-434B-90D0-CBCC99968D76}"/>
              </a:ext>
            </a:extLst>
          </p:cNvPr>
          <p:cNvSpPr txBox="1"/>
          <p:nvPr/>
        </p:nvSpPr>
        <p:spPr>
          <a:xfrm>
            <a:off x="4600995" y="256887"/>
            <a:ext cx="2990011" cy="584775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0">
                      <a:srgbClr val="C4965F"/>
                    </a:gs>
                    <a:gs pos="33000">
                      <a:srgbClr val="E7CF9D"/>
                    </a:gs>
                  </a:gsLst>
                  <a:lin ang="2700000" scaled="1"/>
                </a:gradFill>
                <a:cs typeface="+mn-ea"/>
                <a:sym typeface="+mn-lt"/>
              </a:rPr>
              <a:t>数据统计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20920986-CCF9-463C-962E-BA64704593CE}"/>
              </a:ext>
            </a:extLst>
          </p:cNvPr>
          <p:cNvSpPr txBox="1"/>
          <p:nvPr/>
        </p:nvSpPr>
        <p:spPr>
          <a:xfrm>
            <a:off x="693540" y="1675082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gradFill flip="none" rotWithShape="1"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公司近</a:t>
            </a:r>
            <a:r>
              <a:rPr lang="en-US" altLang="zh-CN" sz="3600" dirty="0">
                <a:gradFill flip="none" rotWithShape="1"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6</a:t>
            </a:r>
            <a:r>
              <a:rPr lang="zh-CN" altLang="en-US" sz="3600" dirty="0">
                <a:gradFill flip="none" rotWithShape="1">
                  <a:gsLst>
                    <a:gs pos="0">
                      <a:srgbClr val="E7CF9D"/>
                    </a:gs>
                    <a:gs pos="100000">
                      <a:srgbClr val="C4965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年成交额统计表</a:t>
            </a: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C1DCD4D9-B0C3-4C7C-81F7-22F0920C1E6E}"/>
              </a:ext>
            </a:extLst>
          </p:cNvPr>
          <p:cNvSpPr/>
          <p:nvPr/>
        </p:nvSpPr>
        <p:spPr>
          <a:xfrm rot="18147448">
            <a:off x="558616" y="1611758"/>
            <a:ext cx="527920" cy="527920"/>
          </a:xfrm>
          <a:prstGeom prst="ellipse">
            <a:avLst/>
          </a:prstGeom>
          <a:gradFill>
            <a:gsLst>
              <a:gs pos="0">
                <a:srgbClr val="E7CF9D"/>
              </a:gs>
              <a:gs pos="100000">
                <a:srgbClr val="E7CF9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EF00AED-486C-A857-132B-4B398050512F}"/>
              </a:ext>
            </a:extLst>
          </p:cNvPr>
          <p:cNvSpPr/>
          <p:nvPr/>
        </p:nvSpPr>
        <p:spPr>
          <a:xfrm>
            <a:off x="0" y="3057577"/>
            <a:ext cx="12192000" cy="3800423"/>
          </a:xfrm>
          <a:custGeom>
            <a:avLst/>
            <a:gdLst>
              <a:gd name="connsiteX0" fmla="*/ 10568063 w 12192000"/>
              <a:gd name="connsiteY0" fmla="*/ 0 h 3800423"/>
              <a:gd name="connsiteX1" fmla="*/ 12192000 w 12192000"/>
              <a:gd name="connsiteY1" fmla="*/ 0 h 3800423"/>
              <a:gd name="connsiteX2" fmla="*/ 12192000 w 12192000"/>
              <a:gd name="connsiteY2" fmla="*/ 3800423 h 3800423"/>
              <a:gd name="connsiteX3" fmla="*/ 0 w 12192000"/>
              <a:gd name="connsiteY3" fmla="*/ 3800423 h 3800423"/>
              <a:gd name="connsiteX4" fmla="*/ 0 w 12192000"/>
              <a:gd name="connsiteY4" fmla="*/ 2609422 h 3800423"/>
              <a:gd name="connsiteX5" fmla="*/ 428889 w 12192000"/>
              <a:gd name="connsiteY5" fmla="*/ 2609422 h 3800423"/>
              <a:gd name="connsiteX6" fmla="*/ 428889 w 12192000"/>
              <a:gd name="connsiteY6" fmla="*/ 2158703 h 3800423"/>
              <a:gd name="connsiteX7" fmla="*/ 2313343 w 12192000"/>
              <a:gd name="connsiteY7" fmla="*/ 2158703 h 3800423"/>
              <a:gd name="connsiteX8" fmla="*/ 2313343 w 12192000"/>
              <a:gd name="connsiteY8" fmla="*/ 1826595 h 3800423"/>
              <a:gd name="connsiteX9" fmla="*/ 4525526 w 12192000"/>
              <a:gd name="connsiteY9" fmla="*/ 1826595 h 3800423"/>
              <a:gd name="connsiteX10" fmla="*/ 4525526 w 12192000"/>
              <a:gd name="connsiteY10" fmla="*/ 1328433 h 3800423"/>
              <a:gd name="connsiteX11" fmla="*/ 6717226 w 12192000"/>
              <a:gd name="connsiteY11" fmla="*/ 1328433 h 3800423"/>
              <a:gd name="connsiteX12" fmla="*/ 6717226 w 12192000"/>
              <a:gd name="connsiteY12" fmla="*/ 925158 h 3800423"/>
              <a:gd name="connsiteX13" fmla="*/ 8581195 w 12192000"/>
              <a:gd name="connsiteY13" fmla="*/ 925158 h 3800423"/>
              <a:gd name="connsiteX14" fmla="*/ 8581195 w 12192000"/>
              <a:gd name="connsiteY14" fmla="*/ 498163 h 3800423"/>
              <a:gd name="connsiteX15" fmla="*/ 10568063 w 12192000"/>
              <a:gd name="connsiteY15" fmla="*/ 498163 h 380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800423">
                <a:moveTo>
                  <a:pt x="10568063" y="0"/>
                </a:moveTo>
                <a:lnTo>
                  <a:pt x="12192000" y="0"/>
                </a:lnTo>
                <a:lnTo>
                  <a:pt x="12192000" y="3800423"/>
                </a:lnTo>
                <a:lnTo>
                  <a:pt x="0" y="3800423"/>
                </a:lnTo>
                <a:lnTo>
                  <a:pt x="0" y="2609422"/>
                </a:lnTo>
                <a:lnTo>
                  <a:pt x="428889" y="2609422"/>
                </a:lnTo>
                <a:lnTo>
                  <a:pt x="428889" y="2158703"/>
                </a:lnTo>
                <a:lnTo>
                  <a:pt x="2313343" y="2158703"/>
                </a:lnTo>
                <a:lnTo>
                  <a:pt x="2313343" y="1826595"/>
                </a:lnTo>
                <a:lnTo>
                  <a:pt x="4525526" y="1826595"/>
                </a:lnTo>
                <a:lnTo>
                  <a:pt x="4525526" y="1328433"/>
                </a:lnTo>
                <a:lnTo>
                  <a:pt x="6717226" y="1328433"/>
                </a:lnTo>
                <a:lnTo>
                  <a:pt x="6717226" y="925158"/>
                </a:lnTo>
                <a:lnTo>
                  <a:pt x="8581195" y="925158"/>
                </a:lnTo>
                <a:lnTo>
                  <a:pt x="8581195" y="498163"/>
                </a:lnTo>
                <a:lnTo>
                  <a:pt x="10568063" y="498163"/>
                </a:lnTo>
                <a:close/>
              </a:path>
            </a:pathLst>
          </a:custGeom>
          <a:gradFill flip="none" rotWithShape="1">
            <a:gsLst>
              <a:gs pos="0">
                <a:srgbClr val="E7CF9D">
                  <a:alpha val="14000"/>
                </a:srgbClr>
              </a:gs>
              <a:gs pos="100000">
                <a:srgbClr val="E7CF9D">
                  <a:alpha val="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122CBC-6024-4639-AAF6-A52BBB4156C4}"/>
              </a:ext>
            </a:extLst>
          </p:cNvPr>
          <p:cNvSpPr txBox="1"/>
          <p:nvPr/>
        </p:nvSpPr>
        <p:spPr>
          <a:xfrm>
            <a:off x="876300" y="612036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2015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6C99D7A-7D05-444A-B783-030C64B0D7C2}"/>
              </a:ext>
            </a:extLst>
          </p:cNvPr>
          <p:cNvSpPr txBox="1"/>
          <p:nvPr/>
        </p:nvSpPr>
        <p:spPr>
          <a:xfrm>
            <a:off x="2917665" y="612036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2016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ABFC376-E856-48FD-AF01-4F4B49402E70}"/>
              </a:ext>
            </a:extLst>
          </p:cNvPr>
          <p:cNvSpPr txBox="1"/>
          <p:nvPr/>
        </p:nvSpPr>
        <p:spPr>
          <a:xfrm>
            <a:off x="5090370" y="612036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2017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49A8056-B649-406E-B03B-793CF4D560AE}"/>
              </a:ext>
            </a:extLst>
          </p:cNvPr>
          <p:cNvSpPr txBox="1"/>
          <p:nvPr/>
        </p:nvSpPr>
        <p:spPr>
          <a:xfrm>
            <a:off x="6969774" y="612036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2018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C1DEE87-9927-49B1-A995-388267161649}"/>
              </a:ext>
            </a:extLst>
          </p:cNvPr>
          <p:cNvSpPr txBox="1"/>
          <p:nvPr/>
        </p:nvSpPr>
        <p:spPr>
          <a:xfrm>
            <a:off x="8960923" y="6120368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2019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9F01616-7449-4199-928E-432C8908B68D}"/>
              </a:ext>
            </a:extLst>
          </p:cNvPr>
          <p:cNvSpPr txBox="1"/>
          <p:nvPr/>
        </p:nvSpPr>
        <p:spPr>
          <a:xfrm>
            <a:off x="10760506" y="6111493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  <a:alpha val="41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dirty="0">
              <a:solidFill>
                <a:schemeClr val="bg1">
                  <a:lumMod val="75000"/>
                  <a:alpha val="41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60CD852-A529-42C5-A38E-4FC17726B42B}"/>
              </a:ext>
            </a:extLst>
          </p:cNvPr>
          <p:cNvSpPr txBox="1"/>
          <p:nvPr/>
        </p:nvSpPr>
        <p:spPr>
          <a:xfrm>
            <a:off x="709537" y="4687767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E7CF9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14365</a:t>
            </a:r>
            <a:endParaRPr lang="zh-CN" altLang="en-US" sz="2800" dirty="0">
              <a:gradFill>
                <a:gsLst>
                  <a:gs pos="0">
                    <a:srgbClr val="E7CF9D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626ECF6-FF56-4239-8D56-73EEBDA2D13D}"/>
              </a:ext>
            </a:extLst>
          </p:cNvPr>
          <p:cNvSpPr txBox="1"/>
          <p:nvPr/>
        </p:nvSpPr>
        <p:spPr>
          <a:xfrm>
            <a:off x="2809723" y="4342997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E7CF9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15432</a:t>
            </a:r>
            <a:endParaRPr lang="zh-CN" altLang="en-US" sz="2800" dirty="0">
              <a:gradFill>
                <a:gsLst>
                  <a:gs pos="0">
                    <a:srgbClr val="E7CF9D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CA9C3DA-9D68-4840-B05C-C7CEA2B9D765}"/>
              </a:ext>
            </a:extLst>
          </p:cNvPr>
          <p:cNvSpPr txBox="1"/>
          <p:nvPr/>
        </p:nvSpPr>
        <p:spPr>
          <a:xfrm>
            <a:off x="4993482" y="3866075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E7CF9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16015</a:t>
            </a:r>
            <a:endParaRPr lang="zh-CN" altLang="en-US" sz="2800" dirty="0">
              <a:gradFill>
                <a:gsLst>
                  <a:gs pos="0">
                    <a:srgbClr val="E7CF9D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49A531E-13A1-497F-B7BE-99098CAEE5F4}"/>
              </a:ext>
            </a:extLst>
          </p:cNvPr>
          <p:cNvSpPr txBox="1"/>
          <p:nvPr/>
        </p:nvSpPr>
        <p:spPr>
          <a:xfrm>
            <a:off x="6969774" y="3429000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E7CF9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17658</a:t>
            </a:r>
            <a:endParaRPr lang="zh-CN" altLang="en-US" sz="2800" dirty="0">
              <a:gradFill>
                <a:gsLst>
                  <a:gs pos="0">
                    <a:srgbClr val="E7CF9D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A1974BD-AEAF-4D06-8C80-8768B1A3F373}"/>
              </a:ext>
            </a:extLst>
          </p:cNvPr>
          <p:cNvSpPr txBox="1"/>
          <p:nvPr/>
        </p:nvSpPr>
        <p:spPr>
          <a:xfrm>
            <a:off x="8949593" y="2985496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E7CF9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20158</a:t>
            </a:r>
            <a:endParaRPr lang="zh-CN" altLang="en-US" sz="2800" dirty="0">
              <a:gradFill>
                <a:gsLst>
                  <a:gs pos="0">
                    <a:srgbClr val="E7CF9D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1117405" y="2926420"/>
            <a:ext cx="262316" cy="262316"/>
            <a:chOff x="1363285" y="5151844"/>
            <a:chExt cx="298273" cy="298273"/>
          </a:xfrm>
        </p:grpSpPr>
        <p:sp>
          <p:nvSpPr>
            <p:cNvPr id="41" name="椭圆 40"/>
            <p:cNvSpPr/>
            <p:nvPr/>
          </p:nvSpPr>
          <p:spPr>
            <a:xfrm>
              <a:off x="1413530" y="5202089"/>
              <a:ext cx="197782" cy="197782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>
              <a:outerShdw blurRad="63500" dist="25400" sx="102000" sy="102000" algn="ctr" rotWithShape="0">
                <a:schemeClr val="bg2">
                  <a:lumMod val="10000"/>
                  <a:alpha val="8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63285" y="5151844"/>
              <a:ext cx="298273" cy="298273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20000"/>
                  <a:lumOff val="8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76F859-3F7F-44A0-83C0-43E44AF05D69}"/>
              </a:ext>
            </a:extLst>
          </p:cNvPr>
          <p:cNvGrpSpPr/>
          <p:nvPr/>
        </p:nvGrpSpPr>
        <p:grpSpPr>
          <a:xfrm>
            <a:off x="10279061" y="1030625"/>
            <a:ext cx="1774698" cy="1774698"/>
            <a:chOff x="10279061" y="1030625"/>
            <a:chExt cx="1774698" cy="1774698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0B8DF99B-BF67-4B5F-905D-3A33CB37D3EB}"/>
                </a:ext>
              </a:extLst>
            </p:cNvPr>
            <p:cNvSpPr/>
            <p:nvPr/>
          </p:nvSpPr>
          <p:spPr>
            <a:xfrm>
              <a:off x="10279061" y="1030625"/>
              <a:ext cx="1774698" cy="1774698"/>
            </a:xfrm>
            <a:prstGeom prst="ellipse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7CF9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F50590B-D287-46E0-A06E-2B28C8291196}"/>
                </a:ext>
              </a:extLst>
            </p:cNvPr>
            <p:cNvSpPr/>
            <p:nvPr/>
          </p:nvSpPr>
          <p:spPr>
            <a:xfrm>
              <a:off x="10473928" y="1225492"/>
              <a:ext cx="1384964" cy="1384964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7CF9D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C8533BD6-B638-4F25-A37B-7AAA56790E4A}"/>
                </a:ext>
              </a:extLst>
            </p:cNvPr>
            <p:cNvSpPr txBox="1"/>
            <p:nvPr/>
          </p:nvSpPr>
          <p:spPr>
            <a:xfrm>
              <a:off x="10471085" y="1625587"/>
              <a:ext cx="139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25154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20B03F06-188B-4867-A786-9FBEACF8249A}"/>
              </a:ext>
            </a:extLst>
          </p:cNvPr>
          <p:cNvSpPr txBox="1"/>
          <p:nvPr/>
        </p:nvSpPr>
        <p:spPr>
          <a:xfrm>
            <a:off x="10112109" y="5464906"/>
            <a:ext cx="167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lumMod val="75000"/>
                    <a:alpha val="8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bg1">
                    <a:lumMod val="75000"/>
                    <a:alpha val="80000"/>
                  </a:schemeClr>
                </a:solidFill>
                <a:cs typeface="+mn-ea"/>
                <a:sym typeface="+mn-lt"/>
              </a:rPr>
              <a:t>单位：万元</a:t>
            </a:r>
            <a:r>
              <a:rPr lang="en-US" altLang="zh-CN" sz="1600" dirty="0">
                <a:solidFill>
                  <a:schemeClr val="bg1">
                    <a:lumMod val="75000"/>
                    <a:alpha val="80000"/>
                  </a:schemeClr>
                </a:solidFill>
                <a:cs typeface="+mn-ea"/>
                <a:sym typeface="+mn-lt"/>
              </a:rPr>
              <a:t>)</a:t>
            </a:r>
            <a:endParaRPr lang="zh-CN" altLang="en-US" sz="1600" dirty="0">
              <a:solidFill>
                <a:schemeClr val="bg1">
                  <a:lumMod val="75000"/>
                  <a:alpha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9D3EA30-C248-418B-8FEE-AED029A96BD2}"/>
              </a:ext>
            </a:extLst>
          </p:cNvPr>
          <p:cNvGrpSpPr/>
          <p:nvPr/>
        </p:nvGrpSpPr>
        <p:grpSpPr>
          <a:xfrm>
            <a:off x="3505048" y="549274"/>
            <a:ext cx="5181904" cy="0"/>
            <a:chOff x="3531565" y="637631"/>
            <a:chExt cx="5181904" cy="0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80264CD1-D8E8-4176-9F87-F59CCA9F92CC}"/>
                </a:ext>
              </a:extLst>
            </p:cNvPr>
            <p:cNvCxnSpPr>
              <a:cxnSpLocks/>
            </p:cNvCxnSpPr>
            <p:nvPr/>
          </p:nvCxnSpPr>
          <p:spPr>
            <a:xfrm>
              <a:off x="7687741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99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61A20B8-7977-42D9-A77D-C0E37A6A6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565" y="637631"/>
              <a:ext cx="1025728" cy="0"/>
            </a:xfrm>
            <a:prstGeom prst="line">
              <a:avLst/>
            </a:prstGeom>
            <a:ln>
              <a:gradFill flip="none" rotWithShape="1">
                <a:gsLst>
                  <a:gs pos="45000">
                    <a:srgbClr val="FDEAB2"/>
                  </a:gs>
                  <a:gs pos="100000">
                    <a:srgbClr val="9C7C52">
                      <a:alpha val="15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533FF138-F4D8-4ED3-9A5A-E83D674144F8}"/>
              </a:ext>
            </a:extLst>
          </p:cNvPr>
          <p:cNvSpPr txBox="1"/>
          <p:nvPr/>
        </p:nvSpPr>
        <p:spPr>
          <a:xfrm>
            <a:off x="4815841" y="818931"/>
            <a:ext cx="2560320" cy="307777"/>
          </a:xfrm>
          <a:prstGeom prst="rect">
            <a:avLst/>
          </a:prstGeom>
          <a:effectLst>
            <a:outerShdw blurRad="25400" dist="152400" dir="5400000" algn="t" rotWithShape="0">
              <a:prstClr val="black">
                <a:alpha val="45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200" b="1">
                <a:gradFill>
                  <a:gsLst>
                    <a:gs pos="0">
                      <a:srgbClr val="FDEAB2"/>
                    </a:gs>
                    <a:gs pos="100000">
                      <a:srgbClr val="9C7C52"/>
                    </a:gs>
                  </a:gsLst>
                  <a:lin ang="5400000" scaled="1"/>
                </a:gra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</a:lstStyle>
          <a:p>
            <a:r>
              <a:rPr lang="en-US" altLang="zh-CN" sz="1400" dirty="0">
                <a:gradFill>
                  <a:gsLst>
                    <a:gs pos="99000">
                      <a:srgbClr val="816949"/>
                    </a:gs>
                    <a:gs pos="63000">
                      <a:srgbClr val="D8C491"/>
                    </a:gs>
                    <a:gs pos="0">
                      <a:srgbClr val="F0DCA5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DATA STATISTICS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B0FAC4F-023D-5B35-725A-DEF4B997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08" t="41061" b="10022"/>
          <a:stretch>
            <a:fillRect/>
          </a:stretch>
        </p:blipFill>
        <p:spPr>
          <a:xfrm>
            <a:off x="0" y="0"/>
            <a:ext cx="8620763" cy="6858000"/>
          </a:xfrm>
          <a:custGeom>
            <a:avLst/>
            <a:gdLst>
              <a:gd name="connsiteX0" fmla="*/ 0 w 8620763"/>
              <a:gd name="connsiteY0" fmla="*/ 0 h 6858000"/>
              <a:gd name="connsiteX1" fmla="*/ 8620763 w 8620763"/>
              <a:gd name="connsiteY1" fmla="*/ 0 h 6858000"/>
              <a:gd name="connsiteX2" fmla="*/ 8620763 w 8620763"/>
              <a:gd name="connsiteY2" fmla="*/ 6858000 h 6858000"/>
              <a:gd name="connsiteX3" fmla="*/ 0 w 86207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0763" h="6858000">
                <a:moveTo>
                  <a:pt x="0" y="0"/>
                </a:moveTo>
                <a:lnTo>
                  <a:pt x="8620763" y="0"/>
                </a:lnTo>
                <a:lnTo>
                  <a:pt x="862076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2744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31e288ae-6a13-4be6-ae0b-1bbd1c8ec1f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2831;#147182;#371496;#131608;#154538;#60685;#140437;#17302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9154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3208;#22395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467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315623;#124612;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CF9D"/>
      </a:accent1>
      <a:accent2>
        <a:srgbClr val="C496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hihd4j4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一六视觉</Template>
  <TotalTime>24</TotalTime>
  <Words>819</Words>
  <Application>Microsoft Office PowerPoint</Application>
  <PresentationFormat>宽屏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思源黑体 CN Medium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一六视觉</dc:creator>
  <cp:lastModifiedBy>张 紫怡</cp:lastModifiedBy>
  <cp:revision>2</cp:revision>
  <cp:lastPrinted>2020-10-15T16:00:00Z</cp:lastPrinted>
  <dcterms:created xsi:type="dcterms:W3CDTF">2020-10-15T16:00:00Z</dcterms:created>
  <dcterms:modified xsi:type="dcterms:W3CDTF">2022-09-13T03:58:41Z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31e288ae-6a13-4be6-ae0b-1bbd1c8ec1f6</vt:lpwstr>
  </property>
</Properties>
</file>