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Override3.xml" ContentType="application/vnd.openxmlformats-officedocument.themeOverr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Override4.xml" ContentType="application/vnd.openxmlformats-officedocument.themeOverr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Override5.xml" ContentType="application/vnd.openxmlformats-officedocument.themeOverr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66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6" r:id="rId13"/>
    <p:sldId id="278" r:id="rId14"/>
    <p:sldId id="277" r:id="rId15"/>
    <p:sldId id="279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3" r:id="rId26"/>
    <p:sldId id="294" r:id="rId27"/>
    <p:sldId id="295" r:id="rId28"/>
    <p:sldId id="296" r:id="rId29"/>
    <p:sldId id="297" r:id="rId30"/>
    <p:sldId id="303" r:id="rId31"/>
    <p:sldId id="304" r:id="rId32"/>
    <p:sldId id="305" r:id="rId33"/>
    <p:sldId id="261" r:id="rId34"/>
    <p:sldId id="306" r:id="rId35"/>
    <p:sldId id="291" r:id="rId36"/>
    <p:sldId id="292" r:id="rId37"/>
    <p:sldId id="307" r:id="rId38"/>
    <p:sldId id="308" r:id="rId39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B5C9"/>
    <a:srgbClr val="EDB159"/>
    <a:srgbClr val="235787"/>
    <a:srgbClr val="26A9E0"/>
    <a:srgbClr val="2A9CA2"/>
    <a:srgbClr val="258A8F"/>
    <a:srgbClr val="2283CD"/>
    <a:srgbClr val="E71D3A"/>
    <a:srgbClr val="18BCE2"/>
    <a:srgbClr val="55B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61" autoAdjust="0"/>
    <p:restoredTop sz="96182" autoAdjust="0"/>
  </p:normalViewPr>
  <p:slideViewPr>
    <p:cSldViewPr snapToGrid="0">
      <p:cViewPr varScale="1">
        <p:scale>
          <a:sx n="91" d="100"/>
          <a:sy n="91" d="100"/>
        </p:scale>
        <p:origin x="200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5" name="矩形 9934">
            <a:extLst>
              <a:ext uri="{FF2B5EF4-FFF2-40B4-BE49-F238E27FC236}">
                <a16:creationId xmlns:a16="http://schemas.microsoft.com/office/drawing/2014/main" id="{F605AE06-1EB5-48DF-81AA-276E125FCB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 t="-9114" b="-90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DD50143C-B0D5-4548-97E8-51033ABC0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925" y="2809284"/>
            <a:ext cx="7855511" cy="5587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66A87714-9667-4F96-A48F-5AEED653D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25" y="2110693"/>
            <a:ext cx="7855511" cy="69859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9" name="文本占位符 13">
            <a:extLst>
              <a:ext uri="{FF2B5EF4-FFF2-40B4-BE49-F238E27FC236}">
                <a16:creationId xmlns:a16="http://schemas.microsoft.com/office/drawing/2014/main" id="{8F28DBD5-5245-4957-9E5B-4978974FFF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925" y="4572592"/>
            <a:ext cx="7855511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0" name="文本占位符 13">
            <a:extLst>
              <a:ext uri="{FF2B5EF4-FFF2-40B4-BE49-F238E27FC236}">
                <a16:creationId xmlns:a16="http://schemas.microsoft.com/office/drawing/2014/main" id="{0B369E7D-D076-417F-9610-C611201CBE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925" y="4868863"/>
            <a:ext cx="7855511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>
            <a:extLst>
              <a:ext uri="{FF2B5EF4-FFF2-40B4-BE49-F238E27FC236}">
                <a16:creationId xmlns:a16="http://schemas.microsoft.com/office/drawing/2014/main" id="{8C9E0160-18E1-4DE7-BB48-461A22F2D78F}"/>
              </a:ext>
            </a:extLst>
          </p:cNvPr>
          <p:cNvSpPr/>
          <p:nvPr userDrawn="1"/>
        </p:nvSpPr>
        <p:spPr>
          <a:xfrm>
            <a:off x="419099" y="400050"/>
            <a:ext cx="4666933" cy="6057900"/>
          </a:xfrm>
          <a:prstGeom prst="rect">
            <a:avLst/>
          </a:prstGeom>
          <a:blipFill>
            <a:blip r:embed="rId2"/>
            <a:srcRect/>
            <a:stretch>
              <a:fillRect l="-94155" r="-10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2DC9170F-73A0-4FEC-9D28-33281B1BF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3690" y="2678302"/>
            <a:ext cx="4064389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1973891D-5A47-44FA-8534-4E2BE2200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4527" y="3573654"/>
            <a:ext cx="4064389" cy="10156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825">
                <a:solidFill>
                  <a:schemeClr val="tx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303"/>
            <a:ext cx="10850563" cy="500697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23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30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矩形 214">
            <a:extLst>
              <a:ext uri="{FF2B5EF4-FFF2-40B4-BE49-F238E27FC236}">
                <a16:creationId xmlns:a16="http://schemas.microsoft.com/office/drawing/2014/main" id="{990A86BB-16B6-4647-A788-45CD3437191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t="-9097" b="-90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59F6408D-3C21-4049-8BD5-93393833B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0237" y="2211668"/>
            <a:ext cx="4069557" cy="16215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7" name="文本占位符 62">
            <a:extLst>
              <a:ext uri="{FF2B5EF4-FFF2-40B4-BE49-F238E27FC236}">
                <a16:creationId xmlns:a16="http://schemas.microsoft.com/office/drawing/2014/main" id="{CA1AE8C4-94D3-49BE-B2B9-744D4BCD2E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30237" y="4517902"/>
            <a:ext cx="4069557" cy="31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125" smtClean="0">
                <a:solidFill>
                  <a:schemeClr val="bg1"/>
                </a:solidFill>
              </a:defRPr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marL="171438" marR="0" lvl="0" indent="-171438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8" name="文本占位符 13">
            <a:extLst>
              <a:ext uri="{FF2B5EF4-FFF2-40B4-BE49-F238E27FC236}">
                <a16:creationId xmlns:a16="http://schemas.microsoft.com/office/drawing/2014/main" id="{B0DDF5CE-EA42-4F0E-B21B-254A26C144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30238" y="4221633"/>
            <a:ext cx="4069557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125" b="0">
                <a:solidFill>
                  <a:schemeClr val="bg1"/>
                </a:solidFill>
              </a:defRPr>
            </a:lvl1pPr>
            <a:lvl2pPr marL="342875" indent="0">
              <a:buNone/>
              <a:defRPr/>
            </a:lvl2pPr>
            <a:lvl3pPr marL="685748" indent="0">
              <a:buNone/>
              <a:defRPr/>
            </a:lvl3pPr>
            <a:lvl4pPr marL="1028622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占位符 1">
            <a:extLst>
              <a:ext uri="{FF2B5EF4-FFF2-40B4-BE49-F238E27FC236}">
                <a16:creationId xmlns:a16="http://schemas.microsoft.com/office/drawing/2014/main" id="{FEA80020-E174-439D-B212-6E657E0EE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D6C27BE1-5836-4703-A793-57BEF6680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1043EC8-2683-45CD-B56D-9CFFE47872CF}"/>
              </a:ext>
            </a:extLst>
          </p:cNvPr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灯片编号占位符 5">
            <a:extLst>
              <a:ext uri="{FF2B5EF4-FFF2-40B4-BE49-F238E27FC236}">
                <a16:creationId xmlns:a16="http://schemas.microsoft.com/office/drawing/2014/main" id="{CA2EC43D-C29D-4880-A68D-E39B9BF8D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2" r:id="rId3"/>
    <p:sldLayoutId id="2147483663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hyperlink" Target="http://office.msn.com.cn/" TargetMode="Externa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hyperlink" Target="http://office.msn.com.cn/" TargetMode="Externa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>
            <a:extLst>
              <a:ext uri="{FF2B5EF4-FFF2-40B4-BE49-F238E27FC236}">
                <a16:creationId xmlns:a16="http://schemas.microsoft.com/office/drawing/2014/main" id="{6C963135-036E-4D75-9313-76DFB642007A}"/>
              </a:ext>
            </a:extLst>
          </p:cNvPr>
          <p:cNvGrpSpPr/>
          <p:nvPr/>
        </p:nvGrpSpPr>
        <p:grpSpPr>
          <a:xfrm>
            <a:off x="9410843" y="3788228"/>
            <a:ext cx="2195957" cy="1621227"/>
            <a:chOff x="7796357" y="3846286"/>
            <a:chExt cx="2118884" cy="1564326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6E046B37-05DC-441A-BEFF-D9E018FB657D}"/>
                </a:ext>
              </a:extLst>
            </p:cNvPr>
            <p:cNvSpPr txBox="1"/>
            <p:nvPr/>
          </p:nvSpPr>
          <p:spPr>
            <a:xfrm>
              <a:off x="7796357" y="3846286"/>
              <a:ext cx="1807947" cy="639102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pc="1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ANNUAL</a:t>
              </a:r>
              <a:endParaRPr lang="zh-CN" altLang="en-US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6B6C7DFC-C345-4575-9179-0E14F2147A0B}"/>
                </a:ext>
              </a:extLst>
            </p:cNvPr>
            <p:cNvSpPr txBox="1"/>
            <p:nvPr/>
          </p:nvSpPr>
          <p:spPr>
            <a:xfrm>
              <a:off x="7796357" y="4676137"/>
              <a:ext cx="2118884" cy="639102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pc="1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REPORT</a:t>
              </a:r>
              <a:endParaRPr lang="zh-CN" altLang="en-US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428129EF-56F9-4DA1-A2F9-2900DA72AFFC}"/>
                </a:ext>
              </a:extLst>
            </p:cNvPr>
            <p:cNvCxnSpPr/>
            <p:nvPr/>
          </p:nvCxnSpPr>
          <p:spPr>
            <a:xfrm flipH="1">
              <a:off x="7796357" y="4580762"/>
              <a:ext cx="181193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82E86CB4-9503-4AED-BDBC-0CC5D29145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96357" y="5410612"/>
              <a:ext cx="211888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副标题 4">
            <a:extLst>
              <a:ext uri="{FF2B5EF4-FFF2-40B4-BE49-F238E27FC236}">
                <a16:creationId xmlns:a16="http://schemas.microsoft.com/office/drawing/2014/main" id="{E17FC950-C2AA-4A5D-BF3B-A399886F5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9036" y="4826182"/>
            <a:ext cx="5160056" cy="558799"/>
          </a:xfrm>
        </p:spPr>
        <p:txBody>
          <a:bodyPr/>
          <a:lstStyle/>
          <a:p>
            <a:pPr algn="r"/>
            <a:r>
              <a:rPr lang="en-US" altLang="zh-CN" dirty="0"/>
              <a:t>Subtitle here</a:t>
            </a:r>
          </a:p>
        </p:txBody>
      </p:sp>
      <p:sp>
        <p:nvSpPr>
          <p:cNvPr id="16" name="标题 3">
            <a:extLst>
              <a:ext uri="{FF2B5EF4-FFF2-40B4-BE49-F238E27FC236}">
                <a16:creationId xmlns:a16="http://schemas.microsoft.com/office/drawing/2014/main" id="{F18EF401-E300-450E-921A-D1A9D8A5F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9036" y="3429000"/>
            <a:ext cx="5160056" cy="1397183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zh-CN" dirty="0"/>
              <a:t>Office PLUS</a:t>
            </a:r>
            <a:br>
              <a:rPr lang="en-US" altLang="zh-CN" dirty="0"/>
            </a:br>
            <a:r>
              <a:rPr lang="en-US" altLang="zh-CN" dirty="0"/>
              <a:t>PowerPoint template</a:t>
            </a:r>
            <a:endParaRPr lang="zh-CN" altLang="en-US" dirty="0"/>
          </a:p>
        </p:txBody>
      </p:sp>
      <p:sp>
        <p:nvSpPr>
          <p:cNvPr id="17" name="文本占位符 5">
            <a:extLst>
              <a:ext uri="{FF2B5EF4-FFF2-40B4-BE49-F238E27FC236}">
                <a16:creationId xmlns:a16="http://schemas.microsoft.com/office/drawing/2014/main" id="{110C6743-DFF2-4452-AF4A-35F2F9FF89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19036" y="5755766"/>
            <a:ext cx="5160056" cy="296271"/>
          </a:xfrm>
        </p:spPr>
        <p:txBody>
          <a:bodyPr/>
          <a:lstStyle/>
          <a:p>
            <a:pPr algn="r"/>
            <a:r>
              <a:rPr lang="en-US" altLang="zh-CN" dirty="0"/>
              <a:t>Speaker name and title</a:t>
            </a:r>
          </a:p>
        </p:txBody>
      </p:sp>
      <p:sp>
        <p:nvSpPr>
          <p:cNvPr id="18" name="文本占位符 6">
            <a:extLst>
              <a:ext uri="{FF2B5EF4-FFF2-40B4-BE49-F238E27FC236}">
                <a16:creationId xmlns:a16="http://schemas.microsoft.com/office/drawing/2014/main" id="{BD2BCB8A-F71C-485F-91FF-3AA067AEB1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19036" y="6052037"/>
            <a:ext cx="5160056" cy="296271"/>
          </a:xfrm>
        </p:spPr>
        <p:txBody>
          <a:bodyPr/>
          <a:lstStyle/>
          <a:p>
            <a:pPr algn="r"/>
            <a:r>
              <a:rPr lang="en-US" altLang="en-US" dirty="0"/>
              <a:t>Officeplus.cn</a:t>
            </a: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>
            <a:extLst>
              <a:ext uri="{FF2B5EF4-FFF2-40B4-BE49-F238E27FC236}">
                <a16:creationId xmlns:a16="http://schemas.microsoft.com/office/drawing/2014/main" id="{ABA27E7B-B605-4608-8896-86DF4B38F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512" y="2685143"/>
            <a:ext cx="5419185" cy="895350"/>
          </a:xfrm>
        </p:spPr>
        <p:txBody>
          <a:bodyPr/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9" name="文本占位符 5">
            <a:extLst>
              <a:ext uri="{FF2B5EF4-FFF2-40B4-BE49-F238E27FC236}">
                <a16:creationId xmlns:a16="http://schemas.microsoft.com/office/drawing/2014/main" id="{76F25936-4CBF-4484-8201-36DCC00BD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8628" y="3580493"/>
            <a:ext cx="5419185" cy="101562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altLang="zh-CN" dirty="0"/>
              <a:t>Supporting text here.</a:t>
            </a:r>
          </a:p>
          <a:p>
            <a:pPr lvl="0">
              <a:lnSpc>
                <a:spcPct val="100000"/>
              </a:lnSpc>
            </a:pPr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B048F2D-9D32-420E-8280-330BB9C6F420}"/>
              </a:ext>
            </a:extLst>
          </p:cNvPr>
          <p:cNvSpPr txBox="1"/>
          <p:nvPr/>
        </p:nvSpPr>
        <p:spPr>
          <a:xfrm>
            <a:off x="5855456" y="2175014"/>
            <a:ext cx="1101604" cy="957804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062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1F2251-AAC3-458E-B4BF-71E7DC50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ACB834-9C20-464A-BB3B-BDDE76874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grpSp>
        <p:nvGrpSpPr>
          <p:cNvPr id="5" name="3fdc859c-3785-4149-a096-95cefc1dc62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C93E5A2C-2093-4F58-AD44-206E0D30D9B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769972" y="1351390"/>
            <a:ext cx="8837397" cy="4375463"/>
            <a:chOff x="1769972" y="1351390"/>
            <a:chExt cx="8837397" cy="4375463"/>
          </a:xfrm>
        </p:grpSpPr>
        <p:grpSp>
          <p:nvGrpSpPr>
            <p:cNvPr id="6" name="ïŝľïḋè">
              <a:extLst>
                <a:ext uri="{FF2B5EF4-FFF2-40B4-BE49-F238E27FC236}">
                  <a16:creationId xmlns:a16="http://schemas.microsoft.com/office/drawing/2014/main" id="{621B7717-E15D-488F-8398-EE48B0C4491D}"/>
                </a:ext>
              </a:extLst>
            </p:cNvPr>
            <p:cNvGrpSpPr/>
            <p:nvPr/>
          </p:nvGrpSpPr>
          <p:grpSpPr>
            <a:xfrm>
              <a:off x="1811645" y="3924946"/>
              <a:ext cx="1809556" cy="80673"/>
              <a:chOff x="2055030" y="1463669"/>
              <a:chExt cx="2304256" cy="544908"/>
            </a:xfrm>
          </p:grpSpPr>
          <p:sp>
            <p:nvSpPr>
              <p:cNvPr id="56" name="íş1ídê">
                <a:extLst>
                  <a:ext uri="{FF2B5EF4-FFF2-40B4-BE49-F238E27FC236}">
                    <a16:creationId xmlns:a16="http://schemas.microsoft.com/office/drawing/2014/main" id="{7441BF8E-488C-441D-ADB6-B77D564C2D30}"/>
                  </a:ext>
                </a:extLst>
              </p:cNvPr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í$ľîdè">
                <a:extLst>
                  <a:ext uri="{FF2B5EF4-FFF2-40B4-BE49-F238E27FC236}">
                    <a16:creationId xmlns:a16="http://schemas.microsoft.com/office/drawing/2014/main" id="{980D6C08-2293-4900-877E-BBF64C8BD0FA}"/>
                  </a:ext>
                </a:extLst>
              </p:cNvPr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î$ľiḓè">
                <a:extLst>
                  <a:ext uri="{FF2B5EF4-FFF2-40B4-BE49-F238E27FC236}">
                    <a16:creationId xmlns:a16="http://schemas.microsoft.com/office/drawing/2014/main" id="{DD41D6C2-CBFE-4768-BFAB-8A25C0E570D0}"/>
                  </a:ext>
                </a:extLst>
              </p:cNvPr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iṡḻiḓè">
                <a:extLst>
                  <a:ext uri="{FF2B5EF4-FFF2-40B4-BE49-F238E27FC236}">
                    <a16:creationId xmlns:a16="http://schemas.microsoft.com/office/drawing/2014/main" id="{87E8B6E2-946D-4A2A-A77E-3EC6EFAB6D22}"/>
                  </a:ext>
                </a:extLst>
              </p:cNvPr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işḻîḓé">
              <a:extLst>
                <a:ext uri="{FF2B5EF4-FFF2-40B4-BE49-F238E27FC236}">
                  <a16:creationId xmlns:a16="http://schemas.microsoft.com/office/drawing/2014/main" id="{00DBC706-9145-4EB3-A941-67A781267FCD}"/>
                </a:ext>
              </a:extLst>
            </p:cNvPr>
            <p:cNvGrpSpPr/>
            <p:nvPr/>
          </p:nvGrpSpPr>
          <p:grpSpPr>
            <a:xfrm>
              <a:off x="1909781" y="1638204"/>
              <a:ext cx="1918822" cy="1885888"/>
              <a:chOff x="2112375" y="1878926"/>
              <a:chExt cx="2259925" cy="2221137"/>
            </a:xfrm>
          </p:grpSpPr>
          <p:sp>
            <p:nvSpPr>
              <p:cNvPr id="48" name="íṩḷïde">
                <a:extLst>
                  <a:ext uri="{FF2B5EF4-FFF2-40B4-BE49-F238E27FC236}">
                    <a16:creationId xmlns:a16="http://schemas.microsoft.com/office/drawing/2014/main" id="{487C3262-001F-4B52-BD9F-7165D8B13417}"/>
                  </a:ext>
                </a:extLst>
              </p:cNvPr>
              <p:cNvSpPr/>
              <p:nvPr/>
            </p:nvSpPr>
            <p:spPr>
              <a:xfrm>
                <a:off x="3732929" y="2784505"/>
                <a:ext cx="301699" cy="301699"/>
              </a:xfrm>
              <a:prstGeom prst="ellipse">
                <a:avLst/>
              </a:prstGeom>
              <a:solidFill>
                <a:schemeClr val="accent6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îṥ1ïďè">
                <a:extLst>
                  <a:ext uri="{FF2B5EF4-FFF2-40B4-BE49-F238E27FC236}">
                    <a16:creationId xmlns:a16="http://schemas.microsoft.com/office/drawing/2014/main" id="{97081A28-A991-40B9-ACF7-16C318428508}"/>
                  </a:ext>
                </a:extLst>
              </p:cNvPr>
              <p:cNvSpPr/>
              <p:nvPr/>
            </p:nvSpPr>
            <p:spPr>
              <a:xfrm>
                <a:off x="2112375" y="2491566"/>
                <a:ext cx="689359" cy="689359"/>
              </a:xfrm>
              <a:prstGeom prst="ellipse">
                <a:avLst/>
              </a:prstGeom>
              <a:solidFill>
                <a:schemeClr val="accent3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iṩḷîḋê">
                <a:extLst>
                  <a:ext uri="{FF2B5EF4-FFF2-40B4-BE49-F238E27FC236}">
                    <a16:creationId xmlns:a16="http://schemas.microsoft.com/office/drawing/2014/main" id="{4AA6E379-3B17-4CCE-BBA9-958F924FFBD9}"/>
                  </a:ext>
                </a:extLst>
              </p:cNvPr>
              <p:cNvSpPr/>
              <p:nvPr/>
            </p:nvSpPr>
            <p:spPr>
              <a:xfrm>
                <a:off x="2569408" y="2535400"/>
                <a:ext cx="1233713" cy="1233713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</a:rPr>
                  <a:t>Text here</a:t>
                </a:r>
                <a:endParaRPr lang="zh-CN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îṩ1ïdè">
                <a:extLst>
                  <a:ext uri="{FF2B5EF4-FFF2-40B4-BE49-F238E27FC236}">
                    <a16:creationId xmlns:a16="http://schemas.microsoft.com/office/drawing/2014/main" id="{E8AEC95F-3AA0-4760-AF8E-586B855BEA5D}"/>
                  </a:ext>
                </a:extLst>
              </p:cNvPr>
              <p:cNvSpPr/>
              <p:nvPr/>
            </p:nvSpPr>
            <p:spPr>
              <a:xfrm>
                <a:off x="3395255" y="3123018"/>
                <a:ext cx="977045" cy="977045"/>
              </a:xfrm>
              <a:prstGeom prst="ellipse">
                <a:avLst/>
              </a:prstGeom>
              <a:solidFill>
                <a:schemeClr val="accent4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îśḻidê">
                <a:extLst>
                  <a:ext uri="{FF2B5EF4-FFF2-40B4-BE49-F238E27FC236}">
                    <a16:creationId xmlns:a16="http://schemas.microsoft.com/office/drawing/2014/main" id="{8678E69B-EFF2-4B24-86DD-E687A07D97EB}"/>
                  </a:ext>
                </a:extLst>
              </p:cNvPr>
              <p:cNvSpPr/>
              <p:nvPr/>
            </p:nvSpPr>
            <p:spPr>
              <a:xfrm>
                <a:off x="2586696" y="1878926"/>
                <a:ext cx="836082" cy="836083"/>
              </a:xfrm>
              <a:prstGeom prst="ellipse">
                <a:avLst/>
              </a:prstGeom>
              <a:solidFill>
                <a:schemeClr val="accent2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ïślîďé">
                <a:extLst>
                  <a:ext uri="{FF2B5EF4-FFF2-40B4-BE49-F238E27FC236}">
                    <a16:creationId xmlns:a16="http://schemas.microsoft.com/office/drawing/2014/main" id="{F9E72C64-7C7D-4D3D-8AB7-FEAF636FFE33}"/>
                  </a:ext>
                </a:extLst>
              </p:cNvPr>
              <p:cNvSpPr/>
              <p:nvPr/>
            </p:nvSpPr>
            <p:spPr>
              <a:xfrm>
                <a:off x="3402468" y="2353845"/>
                <a:ext cx="513006" cy="513007"/>
              </a:xfrm>
              <a:prstGeom prst="ellipse">
                <a:avLst/>
              </a:pr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iś1íďé">
                <a:extLst>
                  <a:ext uri="{FF2B5EF4-FFF2-40B4-BE49-F238E27FC236}">
                    <a16:creationId xmlns:a16="http://schemas.microsoft.com/office/drawing/2014/main" id="{55A6F3CF-26D7-4330-9C65-588EE20F49F9}"/>
                  </a:ext>
                </a:extLst>
              </p:cNvPr>
              <p:cNvSpPr/>
              <p:nvPr/>
            </p:nvSpPr>
            <p:spPr>
              <a:xfrm>
                <a:off x="2123311" y="3197453"/>
                <a:ext cx="786179" cy="786179"/>
              </a:xfrm>
              <a:prstGeom prst="ellipse">
                <a:avLst/>
              </a:prstGeom>
              <a:solidFill>
                <a:schemeClr val="accent5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íŝlïḓe">
                <a:extLst>
                  <a:ext uri="{FF2B5EF4-FFF2-40B4-BE49-F238E27FC236}">
                    <a16:creationId xmlns:a16="http://schemas.microsoft.com/office/drawing/2014/main" id="{D1159CA8-2D09-4C08-8D59-BC8D9F31C379}"/>
                  </a:ext>
                </a:extLst>
              </p:cNvPr>
              <p:cNvSpPr/>
              <p:nvPr/>
            </p:nvSpPr>
            <p:spPr>
              <a:xfrm>
                <a:off x="2931478" y="3641543"/>
                <a:ext cx="301699" cy="301699"/>
              </a:xfrm>
              <a:prstGeom prst="ellipse">
                <a:avLst/>
              </a:prstGeom>
              <a:solidFill>
                <a:schemeClr val="accent6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îŝļïḓè">
              <a:extLst>
                <a:ext uri="{FF2B5EF4-FFF2-40B4-BE49-F238E27FC236}">
                  <a16:creationId xmlns:a16="http://schemas.microsoft.com/office/drawing/2014/main" id="{0AA04E54-F068-49D0-ADA5-BDD194A82B40}"/>
                </a:ext>
              </a:extLst>
            </p:cNvPr>
            <p:cNvGrpSpPr/>
            <p:nvPr/>
          </p:nvGrpSpPr>
          <p:grpSpPr>
            <a:xfrm>
              <a:off x="5094403" y="3885489"/>
              <a:ext cx="1809556" cy="80673"/>
              <a:chOff x="2055030" y="1463669"/>
              <a:chExt cx="2304256" cy="544908"/>
            </a:xfrm>
          </p:grpSpPr>
          <p:sp>
            <p:nvSpPr>
              <p:cNvPr id="44" name="ïṩ1iḑe">
                <a:extLst>
                  <a:ext uri="{FF2B5EF4-FFF2-40B4-BE49-F238E27FC236}">
                    <a16:creationId xmlns:a16="http://schemas.microsoft.com/office/drawing/2014/main" id="{DD2839F8-DE9E-477B-897D-566ECB94B636}"/>
                  </a:ext>
                </a:extLst>
              </p:cNvPr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íṣľíḍê">
                <a:extLst>
                  <a:ext uri="{FF2B5EF4-FFF2-40B4-BE49-F238E27FC236}">
                    <a16:creationId xmlns:a16="http://schemas.microsoft.com/office/drawing/2014/main" id="{3DD2CA9C-A70F-475D-A6F7-73D943C43DEE}"/>
                  </a:ext>
                </a:extLst>
              </p:cNvPr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iṥľídé">
                <a:extLst>
                  <a:ext uri="{FF2B5EF4-FFF2-40B4-BE49-F238E27FC236}">
                    <a16:creationId xmlns:a16="http://schemas.microsoft.com/office/drawing/2014/main" id="{005AC163-6AC3-4C8B-8C6E-216F95B89C0A}"/>
                  </a:ext>
                </a:extLst>
              </p:cNvPr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iṥľiḍê">
                <a:extLst>
                  <a:ext uri="{FF2B5EF4-FFF2-40B4-BE49-F238E27FC236}">
                    <a16:creationId xmlns:a16="http://schemas.microsoft.com/office/drawing/2014/main" id="{B4DCF2E0-38A9-4DBC-B20C-21BB4D6C105F}"/>
                  </a:ext>
                </a:extLst>
              </p:cNvPr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îśḻiḍé">
              <a:extLst>
                <a:ext uri="{FF2B5EF4-FFF2-40B4-BE49-F238E27FC236}">
                  <a16:creationId xmlns:a16="http://schemas.microsoft.com/office/drawing/2014/main" id="{FA50EFBE-20C3-4510-8D15-840A3828A8CC}"/>
                </a:ext>
              </a:extLst>
            </p:cNvPr>
            <p:cNvGrpSpPr/>
            <p:nvPr/>
          </p:nvGrpSpPr>
          <p:grpSpPr>
            <a:xfrm>
              <a:off x="4940878" y="1351390"/>
              <a:ext cx="2422188" cy="2380608"/>
              <a:chOff x="5175229" y="1842112"/>
              <a:chExt cx="2259925" cy="2221137"/>
            </a:xfrm>
          </p:grpSpPr>
          <p:sp>
            <p:nvSpPr>
              <p:cNvPr id="36" name="ï$ļîḑè">
                <a:extLst>
                  <a:ext uri="{FF2B5EF4-FFF2-40B4-BE49-F238E27FC236}">
                    <a16:creationId xmlns:a16="http://schemas.microsoft.com/office/drawing/2014/main" id="{8BC80583-EDB0-4664-B4DC-EF2B1266B9B8}"/>
                  </a:ext>
                </a:extLst>
              </p:cNvPr>
              <p:cNvSpPr/>
              <p:nvPr/>
            </p:nvSpPr>
            <p:spPr>
              <a:xfrm>
                <a:off x="6795783" y="2747691"/>
                <a:ext cx="301699" cy="301699"/>
              </a:xfrm>
              <a:prstGeom prst="ellipse">
                <a:avLst/>
              </a:prstGeom>
              <a:solidFill>
                <a:schemeClr val="accent6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iṣľîḋé">
                <a:extLst>
                  <a:ext uri="{FF2B5EF4-FFF2-40B4-BE49-F238E27FC236}">
                    <a16:creationId xmlns:a16="http://schemas.microsoft.com/office/drawing/2014/main" id="{0D2AD16B-5C24-4A2C-BDCB-CB67AE64FBBD}"/>
                  </a:ext>
                </a:extLst>
              </p:cNvPr>
              <p:cNvSpPr/>
              <p:nvPr/>
            </p:nvSpPr>
            <p:spPr>
              <a:xfrm>
                <a:off x="5175229" y="2454752"/>
                <a:ext cx="689359" cy="689359"/>
              </a:xfrm>
              <a:prstGeom prst="ellipse">
                <a:avLst/>
              </a:prstGeom>
              <a:solidFill>
                <a:schemeClr val="accent3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ïšḷïḍè">
                <a:extLst>
                  <a:ext uri="{FF2B5EF4-FFF2-40B4-BE49-F238E27FC236}">
                    <a16:creationId xmlns:a16="http://schemas.microsoft.com/office/drawing/2014/main" id="{860BDFB1-FD60-42D6-B0BE-A11C308E6221}"/>
                  </a:ext>
                </a:extLst>
              </p:cNvPr>
              <p:cNvSpPr/>
              <p:nvPr/>
            </p:nvSpPr>
            <p:spPr>
              <a:xfrm>
                <a:off x="5632262" y="2498586"/>
                <a:ext cx="1233713" cy="123371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</a:rPr>
                  <a:t>Text here</a:t>
                </a:r>
                <a:endParaRPr lang="zh-CN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işḻíḋè">
                <a:extLst>
                  <a:ext uri="{FF2B5EF4-FFF2-40B4-BE49-F238E27FC236}">
                    <a16:creationId xmlns:a16="http://schemas.microsoft.com/office/drawing/2014/main" id="{2A5F3779-D82E-4277-9E9E-80DE1CCA4629}"/>
                  </a:ext>
                </a:extLst>
              </p:cNvPr>
              <p:cNvSpPr/>
              <p:nvPr/>
            </p:nvSpPr>
            <p:spPr>
              <a:xfrm>
                <a:off x="6458109" y="3086204"/>
                <a:ext cx="977045" cy="977045"/>
              </a:xfrm>
              <a:prstGeom prst="ellipse">
                <a:avLst/>
              </a:pr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işḷîḓè">
                <a:extLst>
                  <a:ext uri="{FF2B5EF4-FFF2-40B4-BE49-F238E27FC236}">
                    <a16:creationId xmlns:a16="http://schemas.microsoft.com/office/drawing/2014/main" id="{9CF7D321-7F0E-4BAE-ACD9-6036A756B2BA}"/>
                  </a:ext>
                </a:extLst>
              </p:cNvPr>
              <p:cNvSpPr/>
              <p:nvPr/>
            </p:nvSpPr>
            <p:spPr>
              <a:xfrm>
                <a:off x="5649550" y="1842112"/>
                <a:ext cx="836082" cy="836083"/>
              </a:xfrm>
              <a:prstGeom prst="ellipse">
                <a:avLst/>
              </a:prstGeom>
              <a:solidFill>
                <a:schemeClr val="accent4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îṣḻiḋè">
                <a:extLst>
                  <a:ext uri="{FF2B5EF4-FFF2-40B4-BE49-F238E27FC236}">
                    <a16:creationId xmlns:a16="http://schemas.microsoft.com/office/drawing/2014/main" id="{0367926F-7CB8-4FF0-B862-B9AC4F511D1D}"/>
                  </a:ext>
                </a:extLst>
              </p:cNvPr>
              <p:cNvSpPr/>
              <p:nvPr/>
            </p:nvSpPr>
            <p:spPr>
              <a:xfrm>
                <a:off x="6465322" y="2317031"/>
                <a:ext cx="513006" cy="513007"/>
              </a:xfrm>
              <a:prstGeom prst="ellipse">
                <a:avLst/>
              </a:prstGeom>
              <a:solidFill>
                <a:schemeClr val="accent5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îŝ1idê">
                <a:extLst>
                  <a:ext uri="{FF2B5EF4-FFF2-40B4-BE49-F238E27FC236}">
                    <a16:creationId xmlns:a16="http://schemas.microsoft.com/office/drawing/2014/main" id="{D4CE1CA4-FBF2-4607-8CC0-625EC913C656}"/>
                  </a:ext>
                </a:extLst>
              </p:cNvPr>
              <p:cNvSpPr/>
              <p:nvPr/>
            </p:nvSpPr>
            <p:spPr>
              <a:xfrm>
                <a:off x="5186165" y="3160639"/>
                <a:ext cx="786179" cy="786179"/>
              </a:xfrm>
              <a:prstGeom prst="ellipse">
                <a:avLst/>
              </a:prstGeom>
              <a:solidFill>
                <a:schemeClr val="accent3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íṡlîḍe">
                <a:extLst>
                  <a:ext uri="{FF2B5EF4-FFF2-40B4-BE49-F238E27FC236}">
                    <a16:creationId xmlns:a16="http://schemas.microsoft.com/office/drawing/2014/main" id="{D4246948-6333-432F-BCED-BD13EE67038B}"/>
                  </a:ext>
                </a:extLst>
              </p:cNvPr>
              <p:cNvSpPr/>
              <p:nvPr/>
            </p:nvSpPr>
            <p:spPr>
              <a:xfrm>
                <a:off x="5994332" y="3604729"/>
                <a:ext cx="301699" cy="301699"/>
              </a:xfrm>
              <a:prstGeom prst="ellipse">
                <a:avLst/>
              </a:prstGeom>
              <a:solidFill>
                <a:schemeClr val="accent2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işliḋè">
              <a:extLst>
                <a:ext uri="{FF2B5EF4-FFF2-40B4-BE49-F238E27FC236}">
                  <a16:creationId xmlns:a16="http://schemas.microsoft.com/office/drawing/2014/main" id="{24EA2022-A835-4FC7-918F-8867FE288EF2}"/>
                </a:ext>
              </a:extLst>
            </p:cNvPr>
            <p:cNvGrpSpPr/>
            <p:nvPr/>
          </p:nvGrpSpPr>
          <p:grpSpPr>
            <a:xfrm>
              <a:off x="8570778" y="3846032"/>
              <a:ext cx="1809556" cy="80673"/>
              <a:chOff x="2055030" y="1463669"/>
              <a:chExt cx="2304256" cy="544908"/>
            </a:xfrm>
          </p:grpSpPr>
          <p:sp>
            <p:nvSpPr>
              <p:cNvPr id="32" name="ï$1iďé">
                <a:extLst>
                  <a:ext uri="{FF2B5EF4-FFF2-40B4-BE49-F238E27FC236}">
                    <a16:creationId xmlns:a16="http://schemas.microsoft.com/office/drawing/2014/main" id="{F0F9449B-A97D-404D-B896-C895563ADD8D}"/>
                  </a:ext>
                </a:extLst>
              </p:cNvPr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iṩḻiḍé">
                <a:extLst>
                  <a:ext uri="{FF2B5EF4-FFF2-40B4-BE49-F238E27FC236}">
                    <a16:creationId xmlns:a16="http://schemas.microsoft.com/office/drawing/2014/main" id="{4110CF83-26A6-4BC6-9581-29335DCBFD48}"/>
                  </a:ext>
                </a:extLst>
              </p:cNvPr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îṥḻidé">
                <a:extLst>
                  <a:ext uri="{FF2B5EF4-FFF2-40B4-BE49-F238E27FC236}">
                    <a16:creationId xmlns:a16="http://schemas.microsoft.com/office/drawing/2014/main" id="{4B0D178B-8205-4869-B349-AAC012CF454F}"/>
                  </a:ext>
                </a:extLst>
              </p:cNvPr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îŝļíḋé">
                <a:extLst>
                  <a:ext uri="{FF2B5EF4-FFF2-40B4-BE49-F238E27FC236}">
                    <a16:creationId xmlns:a16="http://schemas.microsoft.com/office/drawing/2014/main" id="{05B12489-B350-402A-A6F3-B1A526E55468}"/>
                  </a:ext>
                </a:extLst>
              </p:cNvPr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isļide">
              <a:extLst>
                <a:ext uri="{FF2B5EF4-FFF2-40B4-BE49-F238E27FC236}">
                  <a16:creationId xmlns:a16="http://schemas.microsoft.com/office/drawing/2014/main" id="{C73EF381-BF3A-4852-9B1B-09CDFD8418D9}"/>
                </a:ext>
              </a:extLst>
            </p:cNvPr>
            <p:cNvGrpSpPr/>
            <p:nvPr/>
          </p:nvGrpSpPr>
          <p:grpSpPr>
            <a:xfrm>
              <a:off x="8668914" y="1559290"/>
              <a:ext cx="1918822" cy="1885888"/>
              <a:chOff x="8418731" y="1805298"/>
              <a:chExt cx="2259925" cy="2221137"/>
            </a:xfrm>
          </p:grpSpPr>
          <p:sp>
            <p:nvSpPr>
              <p:cNvPr id="24" name="i$ḻidê">
                <a:extLst>
                  <a:ext uri="{FF2B5EF4-FFF2-40B4-BE49-F238E27FC236}">
                    <a16:creationId xmlns:a16="http://schemas.microsoft.com/office/drawing/2014/main" id="{0E7C83CA-110D-4F74-A145-84C14D339FBE}"/>
                  </a:ext>
                </a:extLst>
              </p:cNvPr>
              <p:cNvSpPr/>
              <p:nvPr/>
            </p:nvSpPr>
            <p:spPr>
              <a:xfrm>
                <a:off x="10039285" y="2710877"/>
                <a:ext cx="301699" cy="301699"/>
              </a:xfrm>
              <a:prstGeom prst="ellipse">
                <a:avLst/>
              </a:pr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iṥľîḓè">
                <a:extLst>
                  <a:ext uri="{FF2B5EF4-FFF2-40B4-BE49-F238E27FC236}">
                    <a16:creationId xmlns:a16="http://schemas.microsoft.com/office/drawing/2014/main" id="{CDA62537-613A-4A2F-9EA9-EA34126DD99B}"/>
                  </a:ext>
                </a:extLst>
              </p:cNvPr>
              <p:cNvSpPr/>
              <p:nvPr/>
            </p:nvSpPr>
            <p:spPr>
              <a:xfrm>
                <a:off x="8418731" y="2417938"/>
                <a:ext cx="689359" cy="689359"/>
              </a:xfrm>
              <a:prstGeom prst="ellipse">
                <a:avLst/>
              </a:prstGeom>
              <a:solidFill>
                <a:schemeClr val="accent4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iṥḷíďê">
                <a:extLst>
                  <a:ext uri="{FF2B5EF4-FFF2-40B4-BE49-F238E27FC236}">
                    <a16:creationId xmlns:a16="http://schemas.microsoft.com/office/drawing/2014/main" id="{9451AE67-65AD-468B-8324-D56338B14207}"/>
                  </a:ext>
                </a:extLst>
              </p:cNvPr>
              <p:cNvSpPr/>
              <p:nvPr/>
            </p:nvSpPr>
            <p:spPr>
              <a:xfrm>
                <a:off x="8875764" y="2461772"/>
                <a:ext cx="1233713" cy="1233713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</a:rPr>
                  <a:t>Text here</a:t>
                </a:r>
                <a:endParaRPr lang="zh-CN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íṣlîḍè">
                <a:extLst>
                  <a:ext uri="{FF2B5EF4-FFF2-40B4-BE49-F238E27FC236}">
                    <a16:creationId xmlns:a16="http://schemas.microsoft.com/office/drawing/2014/main" id="{5913A925-F3CA-4060-B13D-A862CEFEE281}"/>
                  </a:ext>
                </a:extLst>
              </p:cNvPr>
              <p:cNvSpPr/>
              <p:nvPr/>
            </p:nvSpPr>
            <p:spPr>
              <a:xfrm>
                <a:off x="9701611" y="3049390"/>
                <a:ext cx="977045" cy="977045"/>
              </a:xfrm>
              <a:prstGeom prst="ellipse">
                <a:avLst/>
              </a:prstGeom>
              <a:solidFill>
                <a:schemeClr val="accent2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ïsľîďê">
                <a:extLst>
                  <a:ext uri="{FF2B5EF4-FFF2-40B4-BE49-F238E27FC236}">
                    <a16:creationId xmlns:a16="http://schemas.microsoft.com/office/drawing/2014/main" id="{7F4EE541-ABDE-4E05-9A59-5041FF7A41B0}"/>
                  </a:ext>
                </a:extLst>
              </p:cNvPr>
              <p:cNvSpPr/>
              <p:nvPr/>
            </p:nvSpPr>
            <p:spPr>
              <a:xfrm>
                <a:off x="8893052" y="1805298"/>
                <a:ext cx="836082" cy="836083"/>
              </a:xfrm>
              <a:prstGeom prst="ellipse">
                <a:avLst/>
              </a:prstGeom>
              <a:solidFill>
                <a:schemeClr val="accent5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îṥḻíďé">
                <a:extLst>
                  <a:ext uri="{FF2B5EF4-FFF2-40B4-BE49-F238E27FC236}">
                    <a16:creationId xmlns:a16="http://schemas.microsoft.com/office/drawing/2014/main" id="{0295CA82-7AC0-4546-BB67-C0D6B3804C02}"/>
                  </a:ext>
                </a:extLst>
              </p:cNvPr>
              <p:cNvSpPr/>
              <p:nvPr/>
            </p:nvSpPr>
            <p:spPr>
              <a:xfrm>
                <a:off x="9708824" y="2280217"/>
                <a:ext cx="513006" cy="513007"/>
              </a:xfrm>
              <a:prstGeom prst="ellipse">
                <a:avLst/>
              </a:prstGeom>
              <a:solidFill>
                <a:schemeClr val="accent6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îSľïďê">
                <a:extLst>
                  <a:ext uri="{FF2B5EF4-FFF2-40B4-BE49-F238E27FC236}">
                    <a16:creationId xmlns:a16="http://schemas.microsoft.com/office/drawing/2014/main" id="{5953B1ED-A12E-480E-85D8-38009456E8BA}"/>
                  </a:ext>
                </a:extLst>
              </p:cNvPr>
              <p:cNvSpPr/>
              <p:nvPr/>
            </p:nvSpPr>
            <p:spPr>
              <a:xfrm>
                <a:off x="8429667" y="3123825"/>
                <a:ext cx="786179" cy="786179"/>
              </a:xfrm>
              <a:prstGeom prst="ellipse">
                <a:avLst/>
              </a:prstGeom>
              <a:solidFill>
                <a:schemeClr val="accent4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isḷíďè">
                <a:extLst>
                  <a:ext uri="{FF2B5EF4-FFF2-40B4-BE49-F238E27FC236}">
                    <a16:creationId xmlns:a16="http://schemas.microsoft.com/office/drawing/2014/main" id="{EB086B2E-43FE-4513-861D-A7477AE6D91A}"/>
                  </a:ext>
                </a:extLst>
              </p:cNvPr>
              <p:cNvSpPr/>
              <p:nvPr/>
            </p:nvSpPr>
            <p:spPr>
              <a:xfrm>
                <a:off x="9237834" y="3567915"/>
                <a:ext cx="301699" cy="301699"/>
              </a:xfrm>
              <a:prstGeom prst="ellipse">
                <a:avLst/>
              </a:prstGeom>
              <a:solidFill>
                <a:schemeClr val="accent3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i$ļíḋê">
              <a:extLst>
                <a:ext uri="{FF2B5EF4-FFF2-40B4-BE49-F238E27FC236}">
                  <a16:creationId xmlns:a16="http://schemas.microsoft.com/office/drawing/2014/main" id="{5D08E275-64DE-4703-AE5C-491AEEE2C74D}"/>
                </a:ext>
              </a:extLst>
            </p:cNvPr>
            <p:cNvGrpSpPr/>
            <p:nvPr/>
          </p:nvGrpSpPr>
          <p:grpSpPr>
            <a:xfrm>
              <a:off x="1769972" y="4195512"/>
              <a:ext cx="2078253" cy="1529770"/>
              <a:chOff x="1812747" y="4231872"/>
              <a:chExt cx="2078253" cy="1529770"/>
            </a:xfrm>
          </p:grpSpPr>
          <p:sp>
            <p:nvSpPr>
              <p:cNvPr id="21" name="ïśḷîďé">
                <a:extLst>
                  <a:ext uri="{FF2B5EF4-FFF2-40B4-BE49-F238E27FC236}">
                    <a16:creationId xmlns:a16="http://schemas.microsoft.com/office/drawing/2014/main" id="{53BB1C6E-4714-4842-B492-72575647FE30}"/>
                  </a:ext>
                </a:extLst>
              </p:cNvPr>
              <p:cNvSpPr/>
              <p:nvPr/>
            </p:nvSpPr>
            <p:spPr>
              <a:xfrm>
                <a:off x="2422108" y="4619469"/>
                <a:ext cx="859530" cy="584774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id-ID" altLang="zh-CN" sz="3200" dirty="0">
                    <a:latin typeface="Impact" panose="020B0806030902050204" pitchFamily="34" charset="0"/>
                  </a:rPr>
                  <a:t>17 %</a:t>
                </a:r>
              </a:p>
            </p:txBody>
          </p:sp>
          <p:sp>
            <p:nvSpPr>
              <p:cNvPr id="22" name="íṥḻídê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1812747" y="5204243"/>
                <a:ext cx="207825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</a:t>
                </a:r>
              </a:p>
            </p:txBody>
          </p:sp>
          <p:sp>
            <p:nvSpPr>
              <p:cNvPr id="23" name="îṩļîde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1902747" y="4231872"/>
                <a:ext cx="189825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13" name="îsľíḓé">
              <a:extLst>
                <a:ext uri="{FF2B5EF4-FFF2-40B4-BE49-F238E27FC236}">
                  <a16:creationId xmlns:a16="http://schemas.microsoft.com/office/drawing/2014/main" id="{224FD995-5737-4D73-91CD-7835DD494607}"/>
                </a:ext>
              </a:extLst>
            </p:cNvPr>
            <p:cNvGrpSpPr/>
            <p:nvPr/>
          </p:nvGrpSpPr>
          <p:grpSpPr>
            <a:xfrm>
              <a:off x="5052735" y="4197083"/>
              <a:ext cx="2078253" cy="1529770"/>
              <a:chOff x="1812747" y="4231872"/>
              <a:chExt cx="2078253" cy="1529770"/>
            </a:xfrm>
          </p:grpSpPr>
          <p:sp>
            <p:nvSpPr>
              <p:cNvPr id="18" name="îšļiďê">
                <a:extLst>
                  <a:ext uri="{FF2B5EF4-FFF2-40B4-BE49-F238E27FC236}">
                    <a16:creationId xmlns:a16="http://schemas.microsoft.com/office/drawing/2014/main" id="{8FDA4AB3-2004-4F1B-9415-F7039494ED6D}"/>
                  </a:ext>
                </a:extLst>
              </p:cNvPr>
              <p:cNvSpPr/>
              <p:nvPr/>
            </p:nvSpPr>
            <p:spPr>
              <a:xfrm>
                <a:off x="2422108" y="4619469"/>
                <a:ext cx="859530" cy="584774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accent1"/>
                    </a:solidFill>
                    <a:latin typeface="Impact" panose="020B0806030902050204" pitchFamily="34" charset="0"/>
                  </a:rPr>
                  <a:t>66</a:t>
                </a:r>
                <a:r>
                  <a:rPr lang="id-ID" altLang="zh-CN" sz="3200" dirty="0">
                    <a:solidFill>
                      <a:schemeClr val="accent1"/>
                    </a:solidFill>
                    <a:latin typeface="Impact" panose="020B0806030902050204" pitchFamily="34" charset="0"/>
                  </a:rPr>
                  <a:t> %</a:t>
                </a:r>
              </a:p>
            </p:txBody>
          </p:sp>
          <p:sp>
            <p:nvSpPr>
              <p:cNvPr id="19" name="íṥļíḑè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1812747" y="5204243"/>
                <a:ext cx="207825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</a:t>
                </a:r>
              </a:p>
            </p:txBody>
          </p:sp>
          <p:sp>
            <p:nvSpPr>
              <p:cNvPr id="20" name="îṥlïḓé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1902747" y="4231872"/>
                <a:ext cx="189825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14" name="ïśļîďé">
              <a:extLst>
                <a:ext uri="{FF2B5EF4-FFF2-40B4-BE49-F238E27FC236}">
                  <a16:creationId xmlns:a16="http://schemas.microsoft.com/office/drawing/2014/main" id="{F2A487BC-6ABC-4627-9693-08BC3A9FDBAB}"/>
                </a:ext>
              </a:extLst>
            </p:cNvPr>
            <p:cNvGrpSpPr/>
            <p:nvPr/>
          </p:nvGrpSpPr>
          <p:grpSpPr>
            <a:xfrm>
              <a:off x="8529116" y="4195512"/>
              <a:ext cx="2078253" cy="1529770"/>
              <a:chOff x="1812747" y="4231872"/>
              <a:chExt cx="2078253" cy="1529770"/>
            </a:xfrm>
          </p:grpSpPr>
          <p:sp>
            <p:nvSpPr>
              <p:cNvPr id="15" name="iṧļíďè">
                <a:extLst>
                  <a:ext uri="{FF2B5EF4-FFF2-40B4-BE49-F238E27FC236}">
                    <a16:creationId xmlns:a16="http://schemas.microsoft.com/office/drawing/2014/main" id="{4D78FAA8-D877-4662-8DEA-758D28AA595B}"/>
                  </a:ext>
                </a:extLst>
              </p:cNvPr>
              <p:cNvSpPr/>
              <p:nvPr/>
            </p:nvSpPr>
            <p:spPr>
              <a:xfrm>
                <a:off x="2422108" y="4619469"/>
                <a:ext cx="859530" cy="584774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altLang="zh-CN" sz="3200" dirty="0">
                    <a:latin typeface="Impact" panose="020B0806030902050204" pitchFamily="34" charset="0"/>
                  </a:rPr>
                  <a:t>34</a:t>
                </a:r>
                <a:r>
                  <a:rPr lang="id-ID" altLang="zh-CN" sz="3200" dirty="0">
                    <a:latin typeface="Impact" panose="020B0806030902050204" pitchFamily="34" charset="0"/>
                  </a:rPr>
                  <a:t> %</a:t>
                </a:r>
              </a:p>
            </p:txBody>
          </p:sp>
          <p:sp>
            <p:nvSpPr>
              <p:cNvPr id="16" name="ï$ḻîḋé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1812747" y="5204243"/>
                <a:ext cx="207825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</a:t>
                </a:r>
              </a:p>
            </p:txBody>
          </p:sp>
          <p:sp>
            <p:nvSpPr>
              <p:cNvPr id="17" name="iś1îďe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1902747" y="4231872"/>
                <a:ext cx="189825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7130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B8F509-7216-4E79-8352-60721AA7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531AC7-D31E-4425-9DFC-9D9DB597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grpSp>
        <p:nvGrpSpPr>
          <p:cNvPr id="5" name="4ea94354-8084-4036-a19f-7fc1ca9527f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E035266-0306-45CB-B343-9C93E60496F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28461" y="1394871"/>
            <a:ext cx="10735079" cy="4104129"/>
            <a:chOff x="728461" y="1394871"/>
            <a:chExt cx="10735079" cy="4104129"/>
          </a:xfrm>
        </p:grpSpPr>
        <p:grpSp>
          <p:nvGrpSpPr>
            <p:cNvPr id="6" name="ïŝḻíḑè">
              <a:extLst>
                <a:ext uri="{FF2B5EF4-FFF2-40B4-BE49-F238E27FC236}">
                  <a16:creationId xmlns:a16="http://schemas.microsoft.com/office/drawing/2014/main" id="{56A8E7B1-00D3-4D27-8EC8-2D514EBAD49B}"/>
                </a:ext>
              </a:extLst>
            </p:cNvPr>
            <p:cNvGrpSpPr/>
            <p:nvPr/>
          </p:nvGrpSpPr>
          <p:grpSpPr>
            <a:xfrm flipH="1">
              <a:off x="7748889" y="1410546"/>
              <a:ext cx="3714651" cy="4088454"/>
              <a:chOff x="8110637" y="1109563"/>
              <a:chExt cx="3714651" cy="4088454"/>
            </a:xfrm>
          </p:grpSpPr>
          <p:sp>
            <p:nvSpPr>
              <p:cNvPr id="33" name="íṣľïḓe">
                <a:extLst>
                  <a:ext uri="{FF2B5EF4-FFF2-40B4-BE49-F238E27FC236}">
                    <a16:creationId xmlns:a16="http://schemas.microsoft.com/office/drawing/2014/main" id="{3B3E2EF3-ECC9-489B-AFC9-77417A86B796}"/>
                  </a:ext>
                </a:extLst>
              </p:cNvPr>
              <p:cNvSpPr/>
              <p:nvPr/>
            </p:nvSpPr>
            <p:spPr bwMode="auto">
              <a:xfrm>
                <a:off x="8110637" y="1109563"/>
                <a:ext cx="3714651" cy="3722439"/>
              </a:xfrm>
              <a:custGeom>
                <a:avLst/>
                <a:gdLst>
                  <a:gd name="T0" fmla="*/ 0 w 1908"/>
                  <a:gd name="T1" fmla="*/ 0 h 1912"/>
                  <a:gd name="T2" fmla="*/ 1908 w 1908"/>
                  <a:gd name="T3" fmla="*/ 0 h 1912"/>
                  <a:gd name="T4" fmla="*/ 0 w 1908"/>
                  <a:gd name="T5" fmla="*/ 1912 h 1912"/>
                  <a:gd name="T6" fmla="*/ 0 w 1908"/>
                  <a:gd name="T7" fmla="*/ 0 h 1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08" h="1912">
                    <a:moveTo>
                      <a:pt x="0" y="0"/>
                    </a:moveTo>
                    <a:lnTo>
                      <a:pt x="1908" y="0"/>
                    </a:lnTo>
                    <a:lnTo>
                      <a:pt x="0" y="191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16911" r="-16795"/>
                </a:stretch>
              </a:blipFill>
              <a:ln w="9525">
                <a:noFill/>
                <a:round/>
                <a:headEnd/>
                <a:tailEnd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ïš1îďê">
                <a:extLst>
                  <a:ext uri="{FF2B5EF4-FFF2-40B4-BE49-F238E27FC236}">
                    <a16:creationId xmlns:a16="http://schemas.microsoft.com/office/drawing/2014/main" id="{BF7F381D-84CA-4DD2-988E-E9639D03A00C}"/>
                  </a:ext>
                </a:extLst>
              </p:cNvPr>
              <p:cNvSpPr/>
              <p:nvPr/>
            </p:nvSpPr>
            <p:spPr bwMode="auto">
              <a:xfrm>
                <a:off x="8110637" y="1481418"/>
                <a:ext cx="3714651" cy="3716599"/>
              </a:xfrm>
              <a:custGeom>
                <a:avLst/>
                <a:gdLst>
                  <a:gd name="T0" fmla="*/ 1908 w 1908"/>
                  <a:gd name="T1" fmla="*/ 1909 h 1909"/>
                  <a:gd name="T2" fmla="*/ 0 w 1908"/>
                  <a:gd name="T3" fmla="*/ 1909 h 1909"/>
                  <a:gd name="T4" fmla="*/ 1908 w 1908"/>
                  <a:gd name="T5" fmla="*/ 0 h 1909"/>
                  <a:gd name="T6" fmla="*/ 1908 w 1908"/>
                  <a:gd name="T7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08" h="1909">
                    <a:moveTo>
                      <a:pt x="1908" y="1909"/>
                    </a:moveTo>
                    <a:lnTo>
                      <a:pt x="0" y="1909"/>
                    </a:lnTo>
                    <a:lnTo>
                      <a:pt x="1908" y="0"/>
                    </a:lnTo>
                    <a:lnTo>
                      <a:pt x="1908" y="1909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51709" r="-51357"/>
                </a:stretch>
              </a:blipFill>
              <a:ln w="9525">
                <a:noFill/>
                <a:round/>
                <a:headEnd/>
                <a:tailEnd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işḻïḑê">
                <a:extLst>
                  <a:ext uri="{FF2B5EF4-FFF2-40B4-BE49-F238E27FC236}">
                    <a16:creationId xmlns:a16="http://schemas.microsoft.com/office/drawing/2014/main" id="{5D4402B9-3027-4968-A4CD-E2C5AA23871C}"/>
                  </a:ext>
                </a:extLst>
              </p:cNvPr>
              <p:cNvSpPr/>
              <p:nvPr/>
            </p:nvSpPr>
            <p:spPr bwMode="auto">
              <a:xfrm>
                <a:off x="8383786" y="1248498"/>
                <a:ext cx="3168352" cy="3816424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iṣļïḍê">
              <a:extLst>
                <a:ext uri="{FF2B5EF4-FFF2-40B4-BE49-F238E27FC236}">
                  <a16:creationId xmlns:a16="http://schemas.microsoft.com/office/drawing/2014/main" id="{1D6F58E6-FB30-4C78-BEEA-DE9D50FA9E6E}"/>
                </a:ext>
              </a:extLst>
            </p:cNvPr>
            <p:cNvGrpSpPr/>
            <p:nvPr/>
          </p:nvGrpSpPr>
          <p:grpSpPr>
            <a:xfrm>
              <a:off x="728461" y="3694139"/>
              <a:ext cx="6836690" cy="1742617"/>
              <a:chOff x="789310" y="3474000"/>
              <a:chExt cx="6836690" cy="1742617"/>
            </a:xfrm>
          </p:grpSpPr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35F697CC-45D4-4594-9DDF-C0629CF266BC}"/>
                  </a:ext>
                </a:extLst>
              </p:cNvPr>
              <p:cNvCxnSpPr/>
              <p:nvPr/>
            </p:nvCxnSpPr>
            <p:spPr>
              <a:xfrm>
                <a:off x="3025498" y="3688053"/>
                <a:ext cx="0" cy="1509964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8B0A0A71-22C0-4035-B90B-FA9CE1222A5D}"/>
                  </a:ext>
                </a:extLst>
              </p:cNvPr>
              <p:cNvCxnSpPr/>
              <p:nvPr/>
            </p:nvCxnSpPr>
            <p:spPr>
              <a:xfrm>
                <a:off x="5389811" y="3688053"/>
                <a:ext cx="0" cy="1509964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iṣ1íḋé">
                <a:extLst>
                  <a:ext uri="{FF2B5EF4-FFF2-40B4-BE49-F238E27FC236}">
                    <a16:creationId xmlns:a16="http://schemas.microsoft.com/office/drawing/2014/main" id="{8CEFAEB4-4F5A-4A2A-96D8-2564067162D1}"/>
                  </a:ext>
                </a:extLst>
              </p:cNvPr>
              <p:cNvGrpSpPr/>
              <p:nvPr/>
            </p:nvGrpSpPr>
            <p:grpSpPr>
              <a:xfrm>
                <a:off x="789310" y="3474000"/>
                <a:ext cx="2108063" cy="1742617"/>
                <a:chOff x="685127" y="3474000"/>
                <a:chExt cx="2108063" cy="1742617"/>
              </a:xfrm>
            </p:grpSpPr>
            <p:grpSp>
              <p:nvGrpSpPr>
                <p:cNvPr id="27" name="íṧlídê">
                  <a:extLst>
                    <a:ext uri="{FF2B5EF4-FFF2-40B4-BE49-F238E27FC236}">
                      <a16:creationId xmlns:a16="http://schemas.microsoft.com/office/drawing/2014/main" id="{50830DBA-C06E-4C24-991F-F90BF126900C}"/>
                    </a:ext>
                  </a:extLst>
                </p:cNvPr>
                <p:cNvGrpSpPr/>
                <p:nvPr/>
              </p:nvGrpSpPr>
              <p:grpSpPr>
                <a:xfrm>
                  <a:off x="1424581" y="3474000"/>
                  <a:ext cx="629155" cy="629155"/>
                  <a:chOff x="790456" y="5247104"/>
                  <a:chExt cx="415102" cy="415102"/>
                </a:xfrm>
                <a:solidFill>
                  <a:schemeClr val="accent1"/>
                </a:solidFill>
              </p:grpSpPr>
              <p:sp>
                <p:nvSpPr>
                  <p:cNvPr id="31" name="isḷîďè">
                    <a:extLst>
                      <a:ext uri="{FF2B5EF4-FFF2-40B4-BE49-F238E27FC236}">
                        <a16:creationId xmlns:a16="http://schemas.microsoft.com/office/drawing/2014/main" id="{247F76F2-3701-4BFF-981E-D4861D160CD5}"/>
                      </a:ext>
                    </a:extLst>
                  </p:cNvPr>
                  <p:cNvSpPr/>
                  <p:nvPr/>
                </p:nvSpPr>
                <p:spPr>
                  <a:xfrm>
                    <a:off x="790456" y="5247104"/>
                    <a:ext cx="415102" cy="41510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2" name="îšļiḑè">
                    <a:extLst>
                      <a:ext uri="{FF2B5EF4-FFF2-40B4-BE49-F238E27FC236}">
                        <a16:creationId xmlns:a16="http://schemas.microsoft.com/office/drawing/2014/main" id="{93FDE551-2F25-45EC-BCD1-2ED737E5874E}"/>
                      </a:ext>
                    </a:extLst>
                  </p:cNvPr>
                  <p:cNvSpPr/>
                  <p:nvPr/>
                </p:nvSpPr>
                <p:spPr>
                  <a:xfrm>
                    <a:off x="911682" y="5372326"/>
                    <a:ext cx="172652" cy="164657"/>
                  </a:xfrm>
                  <a:custGeom>
                    <a:avLst/>
                    <a:gdLst>
                      <a:gd name="connsiteX0" fmla="*/ 315778 w 607639"/>
                      <a:gd name="connsiteY0" fmla="*/ 173080 h 579502"/>
                      <a:gd name="connsiteX1" fmla="*/ 315778 w 607639"/>
                      <a:gd name="connsiteY1" fmla="*/ 266058 h 579502"/>
                      <a:gd name="connsiteX2" fmla="*/ 303493 w 607639"/>
                      <a:gd name="connsiteY2" fmla="*/ 278325 h 579502"/>
                      <a:gd name="connsiteX3" fmla="*/ 210375 w 607639"/>
                      <a:gd name="connsiteY3" fmla="*/ 278325 h 579502"/>
                      <a:gd name="connsiteX4" fmla="*/ 303493 w 607639"/>
                      <a:gd name="connsiteY4" fmla="*/ 359925 h 579502"/>
                      <a:gd name="connsiteX5" fmla="*/ 397500 w 607639"/>
                      <a:gd name="connsiteY5" fmla="*/ 266058 h 579502"/>
                      <a:gd name="connsiteX6" fmla="*/ 315778 w 607639"/>
                      <a:gd name="connsiteY6" fmla="*/ 173080 h 579502"/>
                      <a:gd name="connsiteX7" fmla="*/ 249814 w 607639"/>
                      <a:gd name="connsiteY7" fmla="*/ 160816 h 579502"/>
                      <a:gd name="connsiteX8" fmla="*/ 198110 w 607639"/>
                      <a:gd name="connsiteY8" fmla="*/ 212449 h 579502"/>
                      <a:gd name="connsiteX9" fmla="*/ 249814 w 607639"/>
                      <a:gd name="connsiteY9" fmla="*/ 212449 h 579502"/>
                      <a:gd name="connsiteX10" fmla="*/ 303493 w 607639"/>
                      <a:gd name="connsiteY10" fmla="*/ 147835 h 579502"/>
                      <a:gd name="connsiteX11" fmla="*/ 421981 w 607639"/>
                      <a:gd name="connsiteY11" fmla="*/ 266058 h 579502"/>
                      <a:gd name="connsiteX12" fmla="*/ 303493 w 607639"/>
                      <a:gd name="connsiteY12" fmla="*/ 384370 h 579502"/>
                      <a:gd name="connsiteX13" fmla="*/ 185093 w 607639"/>
                      <a:gd name="connsiteY13" fmla="*/ 266058 h 579502"/>
                      <a:gd name="connsiteX14" fmla="*/ 197289 w 607639"/>
                      <a:gd name="connsiteY14" fmla="*/ 253880 h 579502"/>
                      <a:gd name="connsiteX15" fmla="*/ 291297 w 607639"/>
                      <a:gd name="connsiteY15" fmla="*/ 253880 h 579502"/>
                      <a:gd name="connsiteX16" fmla="*/ 291297 w 607639"/>
                      <a:gd name="connsiteY16" fmla="*/ 160013 h 579502"/>
                      <a:gd name="connsiteX17" fmla="*/ 303493 w 607639"/>
                      <a:gd name="connsiteY17" fmla="*/ 147835 h 579502"/>
                      <a:gd name="connsiteX18" fmla="*/ 262095 w 607639"/>
                      <a:gd name="connsiteY18" fmla="*/ 135133 h 579502"/>
                      <a:gd name="connsiteX19" fmla="*/ 274287 w 607639"/>
                      <a:gd name="connsiteY19" fmla="*/ 147397 h 579502"/>
                      <a:gd name="connsiteX20" fmla="*/ 274287 w 607639"/>
                      <a:gd name="connsiteY20" fmla="*/ 224713 h 579502"/>
                      <a:gd name="connsiteX21" fmla="*/ 262095 w 607639"/>
                      <a:gd name="connsiteY21" fmla="*/ 236888 h 579502"/>
                      <a:gd name="connsiteX22" fmla="*/ 184672 w 607639"/>
                      <a:gd name="connsiteY22" fmla="*/ 236888 h 579502"/>
                      <a:gd name="connsiteX23" fmla="*/ 172391 w 607639"/>
                      <a:gd name="connsiteY23" fmla="*/ 224713 h 579502"/>
                      <a:gd name="connsiteX24" fmla="*/ 262095 w 607639"/>
                      <a:gd name="connsiteY24" fmla="*/ 135133 h 579502"/>
                      <a:gd name="connsiteX25" fmla="*/ 58120 w 607639"/>
                      <a:gd name="connsiteY25" fmla="*/ 108514 h 579502"/>
                      <a:gd name="connsiteX26" fmla="*/ 58120 w 607639"/>
                      <a:gd name="connsiteY26" fmla="*/ 413970 h 579502"/>
                      <a:gd name="connsiteX27" fmla="*/ 549430 w 607639"/>
                      <a:gd name="connsiteY27" fmla="*/ 413970 h 579502"/>
                      <a:gd name="connsiteX28" fmla="*/ 549430 w 607639"/>
                      <a:gd name="connsiteY28" fmla="*/ 108514 h 579502"/>
                      <a:gd name="connsiteX29" fmla="*/ 27236 w 607639"/>
                      <a:gd name="connsiteY29" fmla="*/ 56079 h 579502"/>
                      <a:gd name="connsiteX30" fmla="*/ 27236 w 607639"/>
                      <a:gd name="connsiteY30" fmla="*/ 81319 h 579502"/>
                      <a:gd name="connsiteX31" fmla="*/ 580403 w 607639"/>
                      <a:gd name="connsiteY31" fmla="*/ 81319 h 579502"/>
                      <a:gd name="connsiteX32" fmla="*/ 580403 w 607639"/>
                      <a:gd name="connsiteY32" fmla="*/ 56079 h 579502"/>
                      <a:gd name="connsiteX33" fmla="*/ 303775 w 607639"/>
                      <a:gd name="connsiteY33" fmla="*/ 0 h 579502"/>
                      <a:gd name="connsiteX34" fmla="*/ 317393 w 607639"/>
                      <a:gd name="connsiteY34" fmla="*/ 13597 h 579502"/>
                      <a:gd name="connsiteX35" fmla="*/ 317393 w 607639"/>
                      <a:gd name="connsiteY35" fmla="*/ 28884 h 579502"/>
                      <a:gd name="connsiteX36" fmla="*/ 580403 w 607639"/>
                      <a:gd name="connsiteY36" fmla="*/ 28884 h 579502"/>
                      <a:gd name="connsiteX37" fmla="*/ 607639 w 607639"/>
                      <a:gd name="connsiteY37" fmla="*/ 56079 h 579502"/>
                      <a:gd name="connsiteX38" fmla="*/ 607639 w 607639"/>
                      <a:gd name="connsiteY38" fmla="*/ 81319 h 579502"/>
                      <a:gd name="connsiteX39" fmla="*/ 580403 w 607639"/>
                      <a:gd name="connsiteY39" fmla="*/ 108514 h 579502"/>
                      <a:gd name="connsiteX40" fmla="*/ 576665 w 607639"/>
                      <a:gd name="connsiteY40" fmla="*/ 108514 h 579502"/>
                      <a:gd name="connsiteX41" fmla="*/ 576665 w 607639"/>
                      <a:gd name="connsiteY41" fmla="*/ 413970 h 579502"/>
                      <a:gd name="connsiteX42" fmla="*/ 549430 w 607639"/>
                      <a:gd name="connsiteY42" fmla="*/ 441165 h 579502"/>
                      <a:gd name="connsiteX43" fmla="*/ 317393 w 607639"/>
                      <a:gd name="connsiteY43" fmla="*/ 441165 h 579502"/>
                      <a:gd name="connsiteX44" fmla="*/ 317393 w 607639"/>
                      <a:gd name="connsiteY44" fmla="*/ 481069 h 579502"/>
                      <a:gd name="connsiteX45" fmla="*/ 418236 w 607639"/>
                      <a:gd name="connsiteY45" fmla="*/ 554923 h 579502"/>
                      <a:gd name="connsiteX46" fmla="*/ 421173 w 607639"/>
                      <a:gd name="connsiteY46" fmla="*/ 573942 h 579502"/>
                      <a:gd name="connsiteX47" fmla="*/ 410225 w 607639"/>
                      <a:gd name="connsiteY47" fmla="*/ 579452 h 579502"/>
                      <a:gd name="connsiteX48" fmla="*/ 402215 w 607639"/>
                      <a:gd name="connsiteY48" fmla="*/ 576874 h 579502"/>
                      <a:gd name="connsiteX49" fmla="*/ 317393 w 607639"/>
                      <a:gd name="connsiteY49" fmla="*/ 514752 h 579502"/>
                      <a:gd name="connsiteX50" fmla="*/ 317393 w 607639"/>
                      <a:gd name="connsiteY50" fmla="*/ 565854 h 579502"/>
                      <a:gd name="connsiteX51" fmla="*/ 303775 w 607639"/>
                      <a:gd name="connsiteY51" fmla="*/ 579452 h 579502"/>
                      <a:gd name="connsiteX52" fmla="*/ 290157 w 607639"/>
                      <a:gd name="connsiteY52" fmla="*/ 565854 h 579502"/>
                      <a:gd name="connsiteX53" fmla="*/ 290157 w 607639"/>
                      <a:gd name="connsiteY53" fmla="*/ 514752 h 579502"/>
                      <a:gd name="connsiteX54" fmla="*/ 205424 w 607639"/>
                      <a:gd name="connsiteY54" fmla="*/ 576874 h 579502"/>
                      <a:gd name="connsiteX55" fmla="*/ 186377 w 607639"/>
                      <a:gd name="connsiteY55" fmla="*/ 573942 h 579502"/>
                      <a:gd name="connsiteX56" fmla="*/ 189314 w 607639"/>
                      <a:gd name="connsiteY56" fmla="*/ 554923 h 579502"/>
                      <a:gd name="connsiteX57" fmla="*/ 290157 w 607639"/>
                      <a:gd name="connsiteY57" fmla="*/ 481069 h 579502"/>
                      <a:gd name="connsiteX58" fmla="*/ 290157 w 607639"/>
                      <a:gd name="connsiteY58" fmla="*/ 441165 h 579502"/>
                      <a:gd name="connsiteX59" fmla="*/ 58120 w 607639"/>
                      <a:gd name="connsiteY59" fmla="*/ 441165 h 579502"/>
                      <a:gd name="connsiteX60" fmla="*/ 30885 w 607639"/>
                      <a:gd name="connsiteY60" fmla="*/ 413970 h 579502"/>
                      <a:gd name="connsiteX61" fmla="*/ 30885 w 607639"/>
                      <a:gd name="connsiteY61" fmla="*/ 108514 h 579502"/>
                      <a:gd name="connsiteX62" fmla="*/ 27236 w 607639"/>
                      <a:gd name="connsiteY62" fmla="*/ 108514 h 579502"/>
                      <a:gd name="connsiteX63" fmla="*/ 0 w 607639"/>
                      <a:gd name="connsiteY63" fmla="*/ 81319 h 579502"/>
                      <a:gd name="connsiteX64" fmla="*/ 0 w 607639"/>
                      <a:gd name="connsiteY64" fmla="*/ 56079 h 579502"/>
                      <a:gd name="connsiteX65" fmla="*/ 27236 w 607639"/>
                      <a:gd name="connsiteY65" fmla="*/ 28884 h 579502"/>
                      <a:gd name="connsiteX66" fmla="*/ 290157 w 607639"/>
                      <a:gd name="connsiteY66" fmla="*/ 28884 h 579502"/>
                      <a:gd name="connsiteX67" fmla="*/ 290157 w 607639"/>
                      <a:gd name="connsiteY67" fmla="*/ 13597 h 579502"/>
                      <a:gd name="connsiteX68" fmla="*/ 303775 w 607639"/>
                      <a:gd name="connsiteY68" fmla="*/ 0 h 579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</a:cxnLst>
                    <a:rect l="l" t="t" r="r" b="b"/>
                    <a:pathLst>
                      <a:path w="607639" h="579502">
                        <a:moveTo>
                          <a:pt x="315778" y="173080"/>
                        </a:moveTo>
                        <a:lnTo>
                          <a:pt x="315778" y="266058"/>
                        </a:lnTo>
                        <a:cubicBezTo>
                          <a:pt x="315778" y="272814"/>
                          <a:pt x="310258" y="278325"/>
                          <a:pt x="303493" y="278325"/>
                        </a:cubicBezTo>
                        <a:lnTo>
                          <a:pt x="210375" y="278325"/>
                        </a:lnTo>
                        <a:cubicBezTo>
                          <a:pt x="216429" y="324281"/>
                          <a:pt x="255866" y="359925"/>
                          <a:pt x="303493" y="359925"/>
                        </a:cubicBezTo>
                        <a:cubicBezTo>
                          <a:pt x="355303" y="359925"/>
                          <a:pt x="397500" y="317792"/>
                          <a:pt x="397500" y="266058"/>
                        </a:cubicBezTo>
                        <a:cubicBezTo>
                          <a:pt x="397500" y="218502"/>
                          <a:pt x="361802" y="179124"/>
                          <a:pt x="315778" y="173080"/>
                        </a:cubicBezTo>
                        <a:close/>
                        <a:moveTo>
                          <a:pt x="249814" y="160816"/>
                        </a:moveTo>
                        <a:cubicBezTo>
                          <a:pt x="223740" y="165793"/>
                          <a:pt x="203093" y="186410"/>
                          <a:pt x="198110" y="212449"/>
                        </a:cubicBezTo>
                        <a:lnTo>
                          <a:pt x="249814" y="212449"/>
                        </a:lnTo>
                        <a:close/>
                        <a:moveTo>
                          <a:pt x="303493" y="147835"/>
                        </a:moveTo>
                        <a:cubicBezTo>
                          <a:pt x="368835" y="147835"/>
                          <a:pt x="421981" y="200902"/>
                          <a:pt x="421981" y="266058"/>
                        </a:cubicBezTo>
                        <a:cubicBezTo>
                          <a:pt x="421981" y="331303"/>
                          <a:pt x="368835" y="384370"/>
                          <a:pt x="303493" y="384370"/>
                        </a:cubicBezTo>
                        <a:cubicBezTo>
                          <a:pt x="238239" y="384370"/>
                          <a:pt x="185093" y="331303"/>
                          <a:pt x="185093" y="266058"/>
                        </a:cubicBezTo>
                        <a:cubicBezTo>
                          <a:pt x="185093" y="259303"/>
                          <a:pt x="190523" y="253880"/>
                          <a:pt x="197289" y="253880"/>
                        </a:cubicBezTo>
                        <a:lnTo>
                          <a:pt x="291297" y="253880"/>
                        </a:lnTo>
                        <a:lnTo>
                          <a:pt x="291297" y="160013"/>
                        </a:lnTo>
                        <a:cubicBezTo>
                          <a:pt x="291297" y="153257"/>
                          <a:pt x="296727" y="147835"/>
                          <a:pt x="303493" y="147835"/>
                        </a:cubicBezTo>
                        <a:close/>
                        <a:moveTo>
                          <a:pt x="262095" y="135133"/>
                        </a:moveTo>
                        <a:cubicBezTo>
                          <a:pt x="268859" y="135133"/>
                          <a:pt x="274287" y="140643"/>
                          <a:pt x="274287" y="147397"/>
                        </a:cubicBezTo>
                        <a:lnTo>
                          <a:pt x="274287" y="224713"/>
                        </a:lnTo>
                        <a:cubicBezTo>
                          <a:pt x="274287" y="231467"/>
                          <a:pt x="268859" y="236888"/>
                          <a:pt x="262095" y="236888"/>
                        </a:cubicBezTo>
                        <a:lnTo>
                          <a:pt x="184672" y="236888"/>
                        </a:lnTo>
                        <a:cubicBezTo>
                          <a:pt x="177909" y="236888"/>
                          <a:pt x="172391" y="231467"/>
                          <a:pt x="172391" y="224713"/>
                        </a:cubicBezTo>
                        <a:cubicBezTo>
                          <a:pt x="172391" y="175302"/>
                          <a:pt x="212616" y="135133"/>
                          <a:pt x="262095" y="135133"/>
                        </a:cubicBezTo>
                        <a:close/>
                        <a:moveTo>
                          <a:pt x="58120" y="108514"/>
                        </a:moveTo>
                        <a:lnTo>
                          <a:pt x="58120" y="413970"/>
                        </a:lnTo>
                        <a:lnTo>
                          <a:pt x="549430" y="413970"/>
                        </a:lnTo>
                        <a:lnTo>
                          <a:pt x="549430" y="108514"/>
                        </a:lnTo>
                        <a:close/>
                        <a:moveTo>
                          <a:pt x="27236" y="56079"/>
                        </a:moveTo>
                        <a:lnTo>
                          <a:pt x="27236" y="81319"/>
                        </a:lnTo>
                        <a:lnTo>
                          <a:pt x="580403" y="81319"/>
                        </a:lnTo>
                        <a:lnTo>
                          <a:pt x="580403" y="56079"/>
                        </a:lnTo>
                        <a:close/>
                        <a:moveTo>
                          <a:pt x="303775" y="0"/>
                        </a:moveTo>
                        <a:cubicBezTo>
                          <a:pt x="311341" y="0"/>
                          <a:pt x="317393" y="6132"/>
                          <a:pt x="317393" y="13597"/>
                        </a:cubicBezTo>
                        <a:lnTo>
                          <a:pt x="317393" y="28884"/>
                        </a:lnTo>
                        <a:lnTo>
                          <a:pt x="580403" y="28884"/>
                        </a:lnTo>
                        <a:cubicBezTo>
                          <a:pt x="595356" y="28884"/>
                          <a:pt x="607639" y="41148"/>
                          <a:pt x="607639" y="56079"/>
                        </a:cubicBezTo>
                        <a:lnTo>
                          <a:pt x="607639" y="81319"/>
                        </a:lnTo>
                        <a:cubicBezTo>
                          <a:pt x="607639" y="96338"/>
                          <a:pt x="595356" y="108514"/>
                          <a:pt x="580403" y="108514"/>
                        </a:cubicBezTo>
                        <a:lnTo>
                          <a:pt x="576665" y="108514"/>
                        </a:lnTo>
                        <a:lnTo>
                          <a:pt x="576665" y="413970"/>
                        </a:lnTo>
                        <a:cubicBezTo>
                          <a:pt x="576665" y="428990"/>
                          <a:pt x="564472" y="441165"/>
                          <a:pt x="549430" y="441165"/>
                        </a:cubicBezTo>
                        <a:lnTo>
                          <a:pt x="317393" y="441165"/>
                        </a:lnTo>
                        <a:lnTo>
                          <a:pt x="317393" y="481069"/>
                        </a:lnTo>
                        <a:lnTo>
                          <a:pt x="418236" y="554923"/>
                        </a:lnTo>
                        <a:cubicBezTo>
                          <a:pt x="424377" y="559366"/>
                          <a:pt x="425623" y="567898"/>
                          <a:pt x="421173" y="573942"/>
                        </a:cubicBezTo>
                        <a:cubicBezTo>
                          <a:pt x="418503" y="577585"/>
                          <a:pt x="414409" y="579452"/>
                          <a:pt x="410225" y="579452"/>
                        </a:cubicBezTo>
                        <a:cubicBezTo>
                          <a:pt x="407466" y="579452"/>
                          <a:pt x="404618" y="578652"/>
                          <a:pt x="402215" y="576874"/>
                        </a:cubicBezTo>
                        <a:lnTo>
                          <a:pt x="317393" y="514752"/>
                        </a:lnTo>
                        <a:lnTo>
                          <a:pt x="317393" y="565854"/>
                        </a:lnTo>
                        <a:cubicBezTo>
                          <a:pt x="317393" y="573408"/>
                          <a:pt x="311341" y="579452"/>
                          <a:pt x="303775" y="579452"/>
                        </a:cubicBezTo>
                        <a:cubicBezTo>
                          <a:pt x="296299" y="579452"/>
                          <a:pt x="290157" y="573408"/>
                          <a:pt x="290157" y="565854"/>
                        </a:cubicBezTo>
                        <a:lnTo>
                          <a:pt x="290157" y="514752"/>
                        </a:lnTo>
                        <a:lnTo>
                          <a:pt x="205424" y="576874"/>
                        </a:lnTo>
                        <a:cubicBezTo>
                          <a:pt x="199372" y="581318"/>
                          <a:pt x="190827" y="579985"/>
                          <a:pt x="186377" y="573942"/>
                        </a:cubicBezTo>
                        <a:cubicBezTo>
                          <a:pt x="181927" y="567898"/>
                          <a:pt x="183262" y="559366"/>
                          <a:pt x="189314" y="554923"/>
                        </a:cubicBezTo>
                        <a:lnTo>
                          <a:pt x="290157" y="481069"/>
                        </a:lnTo>
                        <a:lnTo>
                          <a:pt x="290157" y="441165"/>
                        </a:lnTo>
                        <a:lnTo>
                          <a:pt x="58120" y="441165"/>
                        </a:lnTo>
                        <a:cubicBezTo>
                          <a:pt x="43167" y="441165"/>
                          <a:pt x="30885" y="428990"/>
                          <a:pt x="30885" y="413970"/>
                        </a:cubicBezTo>
                        <a:lnTo>
                          <a:pt x="30885" y="108514"/>
                        </a:lnTo>
                        <a:lnTo>
                          <a:pt x="27236" y="108514"/>
                        </a:lnTo>
                        <a:cubicBezTo>
                          <a:pt x="12194" y="108514"/>
                          <a:pt x="0" y="96338"/>
                          <a:pt x="0" y="81319"/>
                        </a:cubicBezTo>
                        <a:lnTo>
                          <a:pt x="0" y="56079"/>
                        </a:lnTo>
                        <a:cubicBezTo>
                          <a:pt x="0" y="41148"/>
                          <a:pt x="12194" y="28884"/>
                          <a:pt x="27236" y="28884"/>
                        </a:cubicBezTo>
                        <a:lnTo>
                          <a:pt x="290157" y="28884"/>
                        </a:lnTo>
                        <a:lnTo>
                          <a:pt x="290157" y="13597"/>
                        </a:lnTo>
                        <a:cubicBezTo>
                          <a:pt x="290157" y="6132"/>
                          <a:pt x="296299" y="0"/>
                          <a:pt x="303775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28" name="işlîḋé">
                  <a:extLst>
                    <a:ext uri="{FF2B5EF4-FFF2-40B4-BE49-F238E27FC236}">
                      <a16:creationId xmlns:a16="http://schemas.microsoft.com/office/drawing/2014/main" id="{E191E769-6511-499F-94FD-8DB276C75AD3}"/>
                    </a:ext>
                  </a:extLst>
                </p:cNvPr>
                <p:cNvGrpSpPr/>
                <p:nvPr/>
              </p:nvGrpSpPr>
              <p:grpSpPr>
                <a:xfrm>
                  <a:off x="685127" y="4271620"/>
                  <a:ext cx="2108063" cy="944997"/>
                  <a:chOff x="685127" y="4271620"/>
                  <a:chExt cx="2108063" cy="944997"/>
                </a:xfrm>
              </p:grpSpPr>
              <p:sp>
                <p:nvSpPr>
                  <p:cNvPr id="29" name="íśḷîḋe">
                    <a:extLst>
                      <a:ext uri="{FF2B5EF4-FFF2-40B4-BE49-F238E27FC236}">
                        <a16:creationId xmlns:a16="http://schemas.microsoft.com/office/drawing/2014/main" id="{39340196-E1AA-4B49-976A-BF366BB2B6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85127" y="4659218"/>
                    <a:ext cx="2108063" cy="5573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0000" tIns="46800" rIns="90000" bIns="4680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18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377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566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754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5943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131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32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50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ctr">
                      <a:lnSpc>
                        <a:spcPct val="130000"/>
                      </a:lnSpc>
                    </a:pPr>
                    <a:r>
                      <a:rPr lang="en-US" altLang="zh-CN" sz="1100" dirty="0"/>
                      <a:t>Copy paste fonts. Choose the only option to retain text.</a:t>
                    </a:r>
                  </a:p>
                </p:txBody>
              </p:sp>
              <p:sp>
                <p:nvSpPr>
                  <p:cNvPr id="30" name="iṧḻiḑê">
                    <a:extLst>
                      <a:ext uri="{FF2B5EF4-FFF2-40B4-BE49-F238E27FC236}">
                        <a16:creationId xmlns:a16="http://schemas.microsoft.com/office/drawing/2014/main" id="{4D5C24C6-4DD0-4193-AD42-019C1134797B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685127" y="4271620"/>
                    <a:ext cx="2108063" cy="3875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 anchor="b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18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377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566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754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5943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131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32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50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CN" sz="1800" b="1" dirty="0"/>
                      <a:t>Text here</a:t>
                    </a:r>
                  </a:p>
                </p:txBody>
              </p:sp>
            </p:grpSp>
          </p:grpSp>
          <p:grpSp>
            <p:nvGrpSpPr>
              <p:cNvPr id="13" name="îṣ1ïďê">
                <a:extLst>
                  <a:ext uri="{FF2B5EF4-FFF2-40B4-BE49-F238E27FC236}">
                    <a16:creationId xmlns:a16="http://schemas.microsoft.com/office/drawing/2014/main" id="{E458356B-874F-4CB1-B180-FD61D47367BB}"/>
                  </a:ext>
                </a:extLst>
              </p:cNvPr>
              <p:cNvGrpSpPr/>
              <p:nvPr/>
            </p:nvGrpSpPr>
            <p:grpSpPr>
              <a:xfrm>
                <a:off x="3153623" y="3474000"/>
                <a:ext cx="2108063" cy="1742617"/>
                <a:chOff x="2937444" y="3474000"/>
                <a:chExt cx="2108063" cy="1742617"/>
              </a:xfrm>
            </p:grpSpPr>
            <p:grpSp>
              <p:nvGrpSpPr>
                <p:cNvPr id="21" name="is1ïďé">
                  <a:extLst>
                    <a:ext uri="{FF2B5EF4-FFF2-40B4-BE49-F238E27FC236}">
                      <a16:creationId xmlns:a16="http://schemas.microsoft.com/office/drawing/2014/main" id="{0EF7B03B-530F-4FDB-B5AF-9B1721F06995}"/>
                    </a:ext>
                  </a:extLst>
                </p:cNvPr>
                <p:cNvGrpSpPr/>
                <p:nvPr/>
              </p:nvGrpSpPr>
              <p:grpSpPr>
                <a:xfrm>
                  <a:off x="3676898" y="3474000"/>
                  <a:ext cx="629155" cy="629155"/>
                  <a:chOff x="790456" y="5247104"/>
                  <a:chExt cx="415102" cy="415102"/>
                </a:xfrm>
                <a:solidFill>
                  <a:schemeClr val="accent1"/>
                </a:solidFill>
              </p:grpSpPr>
              <p:sp>
                <p:nvSpPr>
                  <p:cNvPr id="25" name="íśļiḋé">
                    <a:extLst>
                      <a:ext uri="{FF2B5EF4-FFF2-40B4-BE49-F238E27FC236}">
                        <a16:creationId xmlns:a16="http://schemas.microsoft.com/office/drawing/2014/main" id="{9551A373-FE9B-4218-A1B6-985EBD8FC5E9}"/>
                      </a:ext>
                    </a:extLst>
                  </p:cNvPr>
                  <p:cNvSpPr/>
                  <p:nvPr/>
                </p:nvSpPr>
                <p:spPr>
                  <a:xfrm>
                    <a:off x="790456" y="5247104"/>
                    <a:ext cx="415102" cy="41510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6" name="íŝḻîḋé">
                    <a:extLst>
                      <a:ext uri="{FF2B5EF4-FFF2-40B4-BE49-F238E27FC236}">
                        <a16:creationId xmlns:a16="http://schemas.microsoft.com/office/drawing/2014/main" id="{A4BC4BAC-4E61-4CF2-9F32-2D37E98AB24F}"/>
                      </a:ext>
                    </a:extLst>
                  </p:cNvPr>
                  <p:cNvSpPr/>
                  <p:nvPr/>
                </p:nvSpPr>
                <p:spPr>
                  <a:xfrm>
                    <a:off x="921870" y="5368329"/>
                    <a:ext cx="152276" cy="172652"/>
                  </a:xfrm>
                  <a:custGeom>
                    <a:avLst/>
                    <a:gdLst>
                      <a:gd name="T0" fmla="*/ 2125 w 2288"/>
                      <a:gd name="T1" fmla="*/ 924 h 2598"/>
                      <a:gd name="T2" fmla="*/ 1863 w 2288"/>
                      <a:gd name="T3" fmla="*/ 1258 h 2598"/>
                      <a:gd name="T4" fmla="*/ 1848 w 2288"/>
                      <a:gd name="T5" fmla="*/ 1586 h 2598"/>
                      <a:gd name="T6" fmla="*/ 1899 w 2288"/>
                      <a:gd name="T7" fmla="*/ 1716 h 2598"/>
                      <a:gd name="T8" fmla="*/ 1211 w 2288"/>
                      <a:gd name="T9" fmla="*/ 2079 h 2598"/>
                      <a:gd name="T10" fmla="*/ 1176 w 2288"/>
                      <a:gd name="T11" fmla="*/ 2038 h 2598"/>
                      <a:gd name="T12" fmla="*/ 1200 w 2288"/>
                      <a:gd name="T13" fmla="*/ 965 h 2598"/>
                      <a:gd name="T14" fmla="*/ 1409 w 2288"/>
                      <a:gd name="T15" fmla="*/ 1012 h 2598"/>
                      <a:gd name="T16" fmla="*/ 1522 w 2288"/>
                      <a:gd name="T17" fmla="*/ 978 h 2598"/>
                      <a:gd name="T18" fmla="*/ 1526 w 2288"/>
                      <a:gd name="T19" fmla="*/ 847 h 2598"/>
                      <a:gd name="T20" fmla="*/ 1387 w 2288"/>
                      <a:gd name="T21" fmla="*/ 828 h 2598"/>
                      <a:gd name="T22" fmla="*/ 1193 w 2288"/>
                      <a:gd name="T23" fmla="*/ 584 h 2598"/>
                      <a:gd name="T24" fmla="*/ 1375 w 2288"/>
                      <a:gd name="T25" fmla="*/ 124 h 2598"/>
                      <a:gd name="T26" fmla="*/ 1109 w 2288"/>
                      <a:gd name="T27" fmla="*/ 37 h 2598"/>
                      <a:gd name="T28" fmla="*/ 1013 w 2288"/>
                      <a:gd name="T29" fmla="*/ 570 h 2598"/>
                      <a:gd name="T30" fmla="*/ 1056 w 2288"/>
                      <a:gd name="T31" fmla="*/ 808 h 2598"/>
                      <a:gd name="T32" fmla="*/ 891 w 2288"/>
                      <a:gd name="T33" fmla="*/ 784 h 2598"/>
                      <a:gd name="T34" fmla="*/ 748 w 2288"/>
                      <a:gd name="T35" fmla="*/ 921 h 2598"/>
                      <a:gd name="T36" fmla="*/ 899 w 2288"/>
                      <a:gd name="T37" fmla="*/ 946 h 2598"/>
                      <a:gd name="T38" fmla="*/ 1024 w 2288"/>
                      <a:gd name="T39" fmla="*/ 1479 h 2598"/>
                      <a:gd name="T40" fmla="*/ 1022 w 2288"/>
                      <a:gd name="T41" fmla="*/ 2081 h 2598"/>
                      <a:gd name="T42" fmla="*/ 434 w 2288"/>
                      <a:gd name="T43" fmla="*/ 1569 h 2598"/>
                      <a:gd name="T44" fmla="*/ 395 w 2288"/>
                      <a:gd name="T45" fmla="*/ 1470 h 2598"/>
                      <a:gd name="T46" fmla="*/ 88 w 2288"/>
                      <a:gd name="T47" fmla="*/ 1148 h 2598"/>
                      <a:gd name="T48" fmla="*/ 101 w 2288"/>
                      <a:gd name="T49" fmla="*/ 1658 h 2598"/>
                      <a:gd name="T50" fmla="*/ 906 w 2288"/>
                      <a:gd name="T51" fmla="*/ 2228 h 2598"/>
                      <a:gd name="T52" fmla="*/ 1177 w 2288"/>
                      <a:gd name="T53" fmla="*/ 2500 h 2598"/>
                      <a:gd name="T54" fmla="*/ 1223 w 2288"/>
                      <a:gd name="T55" fmla="*/ 2405 h 2598"/>
                      <a:gd name="T56" fmla="*/ 1273 w 2288"/>
                      <a:gd name="T57" fmla="*/ 2328 h 2598"/>
                      <a:gd name="T58" fmla="*/ 1280 w 2288"/>
                      <a:gd name="T59" fmla="*/ 2234 h 2598"/>
                      <a:gd name="T60" fmla="*/ 2094 w 2288"/>
                      <a:gd name="T61" fmla="*/ 1624 h 2598"/>
                      <a:gd name="T62" fmla="*/ 2274 w 2288"/>
                      <a:gd name="T63" fmla="*/ 1517 h 2598"/>
                      <a:gd name="T64" fmla="*/ 1065 w 2288"/>
                      <a:gd name="T65" fmla="*/ 420 h 2598"/>
                      <a:gd name="T66" fmla="*/ 1131 w 2288"/>
                      <a:gd name="T67" fmla="*/ 148 h 2598"/>
                      <a:gd name="T68" fmla="*/ 1165 w 2288"/>
                      <a:gd name="T69" fmla="*/ 430 h 2598"/>
                      <a:gd name="T70" fmla="*/ 1065 w 2288"/>
                      <a:gd name="T71" fmla="*/ 420 h 2598"/>
                      <a:gd name="T72" fmla="*/ 1040 w 2288"/>
                      <a:gd name="T73" fmla="*/ 2287 h 2598"/>
                      <a:gd name="T74" fmla="*/ 1032 w 2288"/>
                      <a:gd name="T75" fmla="*/ 2241 h 25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2288" h="2598">
                        <a:moveTo>
                          <a:pt x="2281" y="1465"/>
                        </a:moveTo>
                        <a:cubicBezTo>
                          <a:pt x="2220" y="1286"/>
                          <a:pt x="2159" y="1111"/>
                          <a:pt x="2125" y="924"/>
                        </a:cubicBezTo>
                        <a:cubicBezTo>
                          <a:pt x="2112" y="850"/>
                          <a:pt x="2015" y="868"/>
                          <a:pt x="1992" y="924"/>
                        </a:cubicBezTo>
                        <a:cubicBezTo>
                          <a:pt x="1948" y="1035"/>
                          <a:pt x="1904" y="1146"/>
                          <a:pt x="1863" y="1258"/>
                        </a:cubicBezTo>
                        <a:cubicBezTo>
                          <a:pt x="1840" y="1319"/>
                          <a:pt x="1790" y="1411"/>
                          <a:pt x="1809" y="1480"/>
                        </a:cubicBezTo>
                        <a:cubicBezTo>
                          <a:pt x="1783" y="1516"/>
                          <a:pt x="1783" y="1565"/>
                          <a:pt x="1848" y="1586"/>
                        </a:cubicBezTo>
                        <a:cubicBezTo>
                          <a:pt x="1878" y="1596"/>
                          <a:pt x="1908" y="1602"/>
                          <a:pt x="1938" y="1607"/>
                        </a:cubicBezTo>
                        <a:cubicBezTo>
                          <a:pt x="1927" y="1644"/>
                          <a:pt x="1916" y="1681"/>
                          <a:pt x="1899" y="1716"/>
                        </a:cubicBezTo>
                        <a:cubicBezTo>
                          <a:pt x="1861" y="1789"/>
                          <a:pt x="1799" y="1850"/>
                          <a:pt x="1734" y="1899"/>
                        </a:cubicBezTo>
                        <a:cubicBezTo>
                          <a:pt x="1586" y="2012"/>
                          <a:pt x="1393" y="2062"/>
                          <a:pt x="1211" y="2079"/>
                        </a:cubicBezTo>
                        <a:cubicBezTo>
                          <a:pt x="1201" y="2080"/>
                          <a:pt x="1190" y="2080"/>
                          <a:pt x="1180" y="2081"/>
                        </a:cubicBezTo>
                        <a:cubicBezTo>
                          <a:pt x="1178" y="2066"/>
                          <a:pt x="1177" y="2052"/>
                          <a:pt x="1176" y="2038"/>
                        </a:cubicBezTo>
                        <a:cubicBezTo>
                          <a:pt x="1167" y="1852"/>
                          <a:pt x="1173" y="1665"/>
                          <a:pt x="1178" y="1479"/>
                        </a:cubicBezTo>
                        <a:cubicBezTo>
                          <a:pt x="1183" y="1309"/>
                          <a:pt x="1195" y="1137"/>
                          <a:pt x="1200" y="965"/>
                        </a:cubicBezTo>
                        <a:cubicBezTo>
                          <a:pt x="1262" y="972"/>
                          <a:pt x="1326" y="981"/>
                          <a:pt x="1388" y="979"/>
                        </a:cubicBezTo>
                        <a:cubicBezTo>
                          <a:pt x="1391" y="992"/>
                          <a:pt x="1399" y="1003"/>
                          <a:pt x="1409" y="1012"/>
                        </a:cubicBezTo>
                        <a:cubicBezTo>
                          <a:pt x="1434" y="1041"/>
                          <a:pt x="1476" y="1041"/>
                          <a:pt x="1501" y="1012"/>
                        </a:cubicBezTo>
                        <a:cubicBezTo>
                          <a:pt x="1511" y="1003"/>
                          <a:pt x="1519" y="991"/>
                          <a:pt x="1522" y="978"/>
                        </a:cubicBezTo>
                        <a:cubicBezTo>
                          <a:pt x="1528" y="956"/>
                          <a:pt x="1526" y="931"/>
                          <a:pt x="1526" y="908"/>
                        </a:cubicBezTo>
                        <a:lnTo>
                          <a:pt x="1526" y="847"/>
                        </a:lnTo>
                        <a:cubicBezTo>
                          <a:pt x="1526" y="809"/>
                          <a:pt x="1493" y="776"/>
                          <a:pt x="1455" y="776"/>
                        </a:cubicBezTo>
                        <a:cubicBezTo>
                          <a:pt x="1423" y="776"/>
                          <a:pt x="1395" y="799"/>
                          <a:pt x="1387" y="828"/>
                        </a:cubicBezTo>
                        <a:cubicBezTo>
                          <a:pt x="1327" y="813"/>
                          <a:pt x="1264" y="812"/>
                          <a:pt x="1202" y="810"/>
                        </a:cubicBezTo>
                        <a:cubicBezTo>
                          <a:pt x="1202" y="735"/>
                          <a:pt x="1199" y="659"/>
                          <a:pt x="1193" y="584"/>
                        </a:cubicBezTo>
                        <a:cubicBezTo>
                          <a:pt x="1297" y="558"/>
                          <a:pt x="1391" y="480"/>
                          <a:pt x="1431" y="385"/>
                        </a:cubicBezTo>
                        <a:cubicBezTo>
                          <a:pt x="1470" y="292"/>
                          <a:pt x="1441" y="197"/>
                          <a:pt x="1375" y="124"/>
                        </a:cubicBezTo>
                        <a:cubicBezTo>
                          <a:pt x="1315" y="57"/>
                          <a:pt x="1196" y="0"/>
                          <a:pt x="1109" y="37"/>
                        </a:cubicBezTo>
                        <a:cubicBezTo>
                          <a:pt x="1109" y="37"/>
                          <a:pt x="1109" y="37"/>
                          <a:pt x="1109" y="37"/>
                        </a:cubicBezTo>
                        <a:cubicBezTo>
                          <a:pt x="988" y="48"/>
                          <a:pt x="885" y="127"/>
                          <a:pt x="860" y="255"/>
                        </a:cubicBezTo>
                        <a:cubicBezTo>
                          <a:pt x="837" y="376"/>
                          <a:pt x="900" y="516"/>
                          <a:pt x="1013" y="570"/>
                        </a:cubicBezTo>
                        <a:cubicBezTo>
                          <a:pt x="1033" y="580"/>
                          <a:pt x="1055" y="586"/>
                          <a:pt x="1077" y="590"/>
                        </a:cubicBezTo>
                        <a:cubicBezTo>
                          <a:pt x="1068" y="662"/>
                          <a:pt x="1062" y="735"/>
                          <a:pt x="1056" y="808"/>
                        </a:cubicBezTo>
                        <a:cubicBezTo>
                          <a:pt x="1001" y="808"/>
                          <a:pt x="947" y="810"/>
                          <a:pt x="892" y="813"/>
                        </a:cubicBezTo>
                        <a:cubicBezTo>
                          <a:pt x="892" y="803"/>
                          <a:pt x="891" y="793"/>
                          <a:pt x="891" y="784"/>
                        </a:cubicBezTo>
                        <a:cubicBezTo>
                          <a:pt x="896" y="691"/>
                          <a:pt x="748" y="690"/>
                          <a:pt x="747" y="784"/>
                        </a:cubicBezTo>
                        <a:cubicBezTo>
                          <a:pt x="747" y="829"/>
                          <a:pt x="742" y="876"/>
                          <a:pt x="748" y="921"/>
                        </a:cubicBezTo>
                        <a:cubicBezTo>
                          <a:pt x="756" y="983"/>
                          <a:pt x="811" y="1002"/>
                          <a:pt x="851" y="981"/>
                        </a:cubicBezTo>
                        <a:cubicBezTo>
                          <a:pt x="872" y="980"/>
                          <a:pt x="891" y="967"/>
                          <a:pt x="899" y="946"/>
                        </a:cubicBezTo>
                        <a:cubicBezTo>
                          <a:pt x="948" y="949"/>
                          <a:pt x="998" y="951"/>
                          <a:pt x="1047" y="954"/>
                        </a:cubicBezTo>
                        <a:cubicBezTo>
                          <a:pt x="1037" y="1129"/>
                          <a:pt x="1031" y="1305"/>
                          <a:pt x="1024" y="1479"/>
                        </a:cubicBezTo>
                        <a:cubicBezTo>
                          <a:pt x="1017" y="1665"/>
                          <a:pt x="1014" y="1851"/>
                          <a:pt x="1021" y="2038"/>
                        </a:cubicBezTo>
                        <a:cubicBezTo>
                          <a:pt x="1022" y="2051"/>
                          <a:pt x="1022" y="2066"/>
                          <a:pt x="1022" y="2081"/>
                        </a:cubicBezTo>
                        <a:cubicBezTo>
                          <a:pt x="722" y="2061"/>
                          <a:pt x="421" y="1927"/>
                          <a:pt x="289" y="1649"/>
                        </a:cubicBezTo>
                        <a:cubicBezTo>
                          <a:pt x="342" y="1639"/>
                          <a:pt x="422" y="1633"/>
                          <a:pt x="434" y="1569"/>
                        </a:cubicBezTo>
                        <a:cubicBezTo>
                          <a:pt x="439" y="1539"/>
                          <a:pt x="429" y="1506"/>
                          <a:pt x="402" y="1492"/>
                        </a:cubicBezTo>
                        <a:cubicBezTo>
                          <a:pt x="401" y="1485"/>
                          <a:pt x="399" y="1478"/>
                          <a:pt x="395" y="1470"/>
                        </a:cubicBezTo>
                        <a:cubicBezTo>
                          <a:pt x="338" y="1362"/>
                          <a:pt x="258" y="1263"/>
                          <a:pt x="215" y="1148"/>
                        </a:cubicBezTo>
                        <a:cubicBezTo>
                          <a:pt x="192" y="1085"/>
                          <a:pt x="111" y="1085"/>
                          <a:pt x="88" y="1148"/>
                        </a:cubicBezTo>
                        <a:cubicBezTo>
                          <a:pt x="29" y="1306"/>
                          <a:pt x="0" y="1457"/>
                          <a:pt x="39" y="1624"/>
                        </a:cubicBezTo>
                        <a:cubicBezTo>
                          <a:pt x="45" y="1653"/>
                          <a:pt x="75" y="1663"/>
                          <a:pt x="101" y="1658"/>
                        </a:cubicBezTo>
                        <a:cubicBezTo>
                          <a:pt x="125" y="1661"/>
                          <a:pt x="149" y="1661"/>
                          <a:pt x="172" y="1661"/>
                        </a:cubicBezTo>
                        <a:cubicBezTo>
                          <a:pt x="253" y="2008"/>
                          <a:pt x="572" y="2179"/>
                          <a:pt x="906" y="2228"/>
                        </a:cubicBezTo>
                        <a:cubicBezTo>
                          <a:pt x="931" y="2337"/>
                          <a:pt x="982" y="2443"/>
                          <a:pt x="1043" y="2536"/>
                        </a:cubicBezTo>
                        <a:cubicBezTo>
                          <a:pt x="1083" y="2598"/>
                          <a:pt x="1172" y="2572"/>
                          <a:pt x="1177" y="2500"/>
                        </a:cubicBezTo>
                        <a:cubicBezTo>
                          <a:pt x="1177" y="2509"/>
                          <a:pt x="1185" y="2477"/>
                          <a:pt x="1189" y="2468"/>
                        </a:cubicBezTo>
                        <a:cubicBezTo>
                          <a:pt x="1199" y="2446"/>
                          <a:pt x="1211" y="2426"/>
                          <a:pt x="1223" y="2405"/>
                        </a:cubicBezTo>
                        <a:cubicBezTo>
                          <a:pt x="1234" y="2386"/>
                          <a:pt x="1247" y="2368"/>
                          <a:pt x="1259" y="2349"/>
                        </a:cubicBezTo>
                        <a:cubicBezTo>
                          <a:pt x="1264" y="2342"/>
                          <a:pt x="1268" y="2335"/>
                          <a:pt x="1273" y="2328"/>
                        </a:cubicBezTo>
                        <a:cubicBezTo>
                          <a:pt x="1277" y="2322"/>
                          <a:pt x="1293" y="2305"/>
                          <a:pt x="1277" y="2322"/>
                        </a:cubicBezTo>
                        <a:cubicBezTo>
                          <a:pt x="1304" y="2294"/>
                          <a:pt x="1300" y="2258"/>
                          <a:pt x="1280" y="2234"/>
                        </a:cubicBezTo>
                        <a:cubicBezTo>
                          <a:pt x="1483" y="2210"/>
                          <a:pt x="1683" y="2139"/>
                          <a:pt x="1845" y="2015"/>
                        </a:cubicBezTo>
                        <a:cubicBezTo>
                          <a:pt x="1948" y="1936"/>
                          <a:pt x="2086" y="1773"/>
                          <a:pt x="2094" y="1624"/>
                        </a:cubicBezTo>
                        <a:cubicBezTo>
                          <a:pt x="2146" y="1628"/>
                          <a:pt x="2201" y="1630"/>
                          <a:pt x="2245" y="1609"/>
                        </a:cubicBezTo>
                        <a:cubicBezTo>
                          <a:pt x="2278" y="1594"/>
                          <a:pt x="2287" y="1550"/>
                          <a:pt x="2274" y="1517"/>
                        </a:cubicBezTo>
                        <a:cubicBezTo>
                          <a:pt x="2284" y="1503"/>
                          <a:pt x="2288" y="1485"/>
                          <a:pt x="2281" y="1465"/>
                        </a:cubicBezTo>
                        <a:close/>
                        <a:moveTo>
                          <a:pt x="1065" y="420"/>
                        </a:moveTo>
                        <a:cubicBezTo>
                          <a:pt x="1019" y="392"/>
                          <a:pt x="1002" y="323"/>
                          <a:pt x="1010" y="274"/>
                        </a:cubicBezTo>
                        <a:cubicBezTo>
                          <a:pt x="1021" y="207"/>
                          <a:pt x="1073" y="171"/>
                          <a:pt x="1131" y="148"/>
                        </a:cubicBezTo>
                        <a:cubicBezTo>
                          <a:pt x="1208" y="195"/>
                          <a:pt x="1340" y="234"/>
                          <a:pt x="1280" y="343"/>
                        </a:cubicBezTo>
                        <a:cubicBezTo>
                          <a:pt x="1258" y="383"/>
                          <a:pt x="1213" y="417"/>
                          <a:pt x="1165" y="430"/>
                        </a:cubicBezTo>
                        <a:cubicBezTo>
                          <a:pt x="1148" y="418"/>
                          <a:pt x="1121" y="420"/>
                          <a:pt x="1105" y="434"/>
                        </a:cubicBezTo>
                        <a:cubicBezTo>
                          <a:pt x="1091" y="432"/>
                          <a:pt x="1077" y="428"/>
                          <a:pt x="1065" y="420"/>
                        </a:cubicBezTo>
                        <a:close/>
                        <a:moveTo>
                          <a:pt x="1032" y="2241"/>
                        </a:moveTo>
                        <a:cubicBezTo>
                          <a:pt x="1034" y="2257"/>
                          <a:pt x="1037" y="2272"/>
                          <a:pt x="1040" y="2287"/>
                        </a:cubicBezTo>
                        <a:cubicBezTo>
                          <a:pt x="1029" y="2271"/>
                          <a:pt x="1019" y="2255"/>
                          <a:pt x="1010" y="2239"/>
                        </a:cubicBezTo>
                        <a:cubicBezTo>
                          <a:pt x="1017" y="2240"/>
                          <a:pt x="1025" y="2241"/>
                          <a:pt x="1032" y="224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22" name="ïṣḷîḓê">
                  <a:extLst>
                    <a:ext uri="{FF2B5EF4-FFF2-40B4-BE49-F238E27FC236}">
                      <a16:creationId xmlns:a16="http://schemas.microsoft.com/office/drawing/2014/main" id="{6220359B-4403-4A7C-B100-E2ED42A91A48}"/>
                    </a:ext>
                  </a:extLst>
                </p:cNvPr>
                <p:cNvGrpSpPr/>
                <p:nvPr/>
              </p:nvGrpSpPr>
              <p:grpSpPr>
                <a:xfrm>
                  <a:off x="2937444" y="4271620"/>
                  <a:ext cx="2108063" cy="944997"/>
                  <a:chOff x="685127" y="4271620"/>
                  <a:chExt cx="2108063" cy="944997"/>
                </a:xfrm>
              </p:grpSpPr>
              <p:sp>
                <p:nvSpPr>
                  <p:cNvPr id="23" name="íṧļiḋê">
                    <a:extLst>
                      <a:ext uri="{FF2B5EF4-FFF2-40B4-BE49-F238E27FC236}">
                        <a16:creationId xmlns:a16="http://schemas.microsoft.com/office/drawing/2014/main" id="{39340196-E1AA-4B49-976A-BF366BB2B6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85127" y="4659218"/>
                    <a:ext cx="2108063" cy="5573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0000" tIns="46800" rIns="90000" bIns="4680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18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377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566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754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5943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131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32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50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ctr">
                      <a:lnSpc>
                        <a:spcPct val="130000"/>
                      </a:lnSpc>
                    </a:pPr>
                    <a:r>
                      <a:rPr lang="en-US" altLang="zh-CN" sz="1100" dirty="0"/>
                      <a:t>Copy paste fonts. Choose the only option to retain text.</a:t>
                    </a:r>
                  </a:p>
                </p:txBody>
              </p:sp>
              <p:sp>
                <p:nvSpPr>
                  <p:cNvPr id="24" name="íṧlîḍé">
                    <a:extLst>
                      <a:ext uri="{FF2B5EF4-FFF2-40B4-BE49-F238E27FC236}">
                        <a16:creationId xmlns:a16="http://schemas.microsoft.com/office/drawing/2014/main" id="{4D5C24C6-4DD0-4193-AD42-019C1134797B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685127" y="4271620"/>
                    <a:ext cx="2108063" cy="3875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 anchor="b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18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377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566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754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5943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131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32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50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CN" sz="1800" b="1" dirty="0"/>
                      <a:t>Text here</a:t>
                    </a:r>
                  </a:p>
                </p:txBody>
              </p:sp>
            </p:grpSp>
          </p:grpSp>
          <p:grpSp>
            <p:nvGrpSpPr>
              <p:cNvPr id="14" name="îśliḓè">
                <a:extLst>
                  <a:ext uri="{FF2B5EF4-FFF2-40B4-BE49-F238E27FC236}">
                    <a16:creationId xmlns:a16="http://schemas.microsoft.com/office/drawing/2014/main" id="{DAEFCE8B-93BF-40A9-9BC2-DC81DDF2B71C}"/>
                  </a:ext>
                </a:extLst>
              </p:cNvPr>
              <p:cNvGrpSpPr/>
              <p:nvPr/>
            </p:nvGrpSpPr>
            <p:grpSpPr>
              <a:xfrm>
                <a:off x="5517937" y="3474000"/>
                <a:ext cx="2108063" cy="1742617"/>
                <a:chOff x="5423279" y="3474000"/>
                <a:chExt cx="2108063" cy="1742617"/>
              </a:xfrm>
            </p:grpSpPr>
            <p:grpSp>
              <p:nvGrpSpPr>
                <p:cNvPr id="15" name="íṣļidé">
                  <a:extLst>
                    <a:ext uri="{FF2B5EF4-FFF2-40B4-BE49-F238E27FC236}">
                      <a16:creationId xmlns:a16="http://schemas.microsoft.com/office/drawing/2014/main" id="{9DDEEA26-9D1C-42A2-823F-4BAF57FE57E7}"/>
                    </a:ext>
                  </a:extLst>
                </p:cNvPr>
                <p:cNvGrpSpPr/>
                <p:nvPr/>
              </p:nvGrpSpPr>
              <p:grpSpPr>
                <a:xfrm>
                  <a:off x="6162733" y="3474000"/>
                  <a:ext cx="629155" cy="629155"/>
                  <a:chOff x="790456" y="5247104"/>
                  <a:chExt cx="415102" cy="415102"/>
                </a:xfrm>
                <a:solidFill>
                  <a:schemeClr val="accent1"/>
                </a:solidFill>
              </p:grpSpPr>
              <p:sp>
                <p:nvSpPr>
                  <p:cNvPr id="19" name="ïṥḷîďé">
                    <a:extLst>
                      <a:ext uri="{FF2B5EF4-FFF2-40B4-BE49-F238E27FC236}">
                        <a16:creationId xmlns:a16="http://schemas.microsoft.com/office/drawing/2014/main" id="{4FC430E5-E58C-4410-B973-C1BB5A3D00CB}"/>
                      </a:ext>
                    </a:extLst>
                  </p:cNvPr>
                  <p:cNvSpPr/>
                  <p:nvPr/>
                </p:nvSpPr>
                <p:spPr>
                  <a:xfrm>
                    <a:off x="790456" y="5247104"/>
                    <a:ext cx="415102" cy="415102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0" name="ïşľïḋé">
                    <a:extLst>
                      <a:ext uri="{FF2B5EF4-FFF2-40B4-BE49-F238E27FC236}">
                        <a16:creationId xmlns:a16="http://schemas.microsoft.com/office/drawing/2014/main" id="{CE9D7912-098E-4035-998B-67B0197B22A7}"/>
                      </a:ext>
                    </a:extLst>
                  </p:cNvPr>
                  <p:cNvSpPr/>
                  <p:nvPr/>
                </p:nvSpPr>
                <p:spPr>
                  <a:xfrm>
                    <a:off x="911682" y="5376580"/>
                    <a:ext cx="172652" cy="156149"/>
                  </a:xfrm>
                  <a:custGeom>
                    <a:avLst/>
                    <a:gdLst>
                      <a:gd name="connsiteX0" fmla="*/ 503202 w 607568"/>
                      <a:gd name="connsiteY0" fmla="*/ 459310 h 549494"/>
                      <a:gd name="connsiteX1" fmla="*/ 548364 w 607568"/>
                      <a:gd name="connsiteY1" fmla="*/ 504402 h 549494"/>
                      <a:gd name="connsiteX2" fmla="*/ 503202 w 607568"/>
                      <a:gd name="connsiteY2" fmla="*/ 549494 h 549494"/>
                      <a:gd name="connsiteX3" fmla="*/ 458040 w 607568"/>
                      <a:gd name="connsiteY3" fmla="*/ 504402 h 549494"/>
                      <a:gd name="connsiteX4" fmla="*/ 503202 w 607568"/>
                      <a:gd name="connsiteY4" fmla="*/ 459310 h 549494"/>
                      <a:gd name="connsiteX5" fmla="*/ 197795 w 607568"/>
                      <a:gd name="connsiteY5" fmla="*/ 459310 h 549494"/>
                      <a:gd name="connsiteX6" fmla="*/ 242957 w 607568"/>
                      <a:gd name="connsiteY6" fmla="*/ 504402 h 549494"/>
                      <a:gd name="connsiteX7" fmla="*/ 197795 w 607568"/>
                      <a:gd name="connsiteY7" fmla="*/ 549494 h 549494"/>
                      <a:gd name="connsiteX8" fmla="*/ 152633 w 607568"/>
                      <a:gd name="connsiteY8" fmla="*/ 504402 h 549494"/>
                      <a:gd name="connsiteX9" fmla="*/ 197795 w 607568"/>
                      <a:gd name="connsiteY9" fmla="*/ 459310 h 549494"/>
                      <a:gd name="connsiteX10" fmla="*/ 143318 w 607568"/>
                      <a:gd name="connsiteY10" fmla="*/ 390791 h 549494"/>
                      <a:gd name="connsiteX11" fmla="*/ 554573 w 607568"/>
                      <a:gd name="connsiteY11" fmla="*/ 390791 h 549494"/>
                      <a:gd name="connsiteX12" fmla="*/ 554573 w 607568"/>
                      <a:gd name="connsiteY12" fmla="*/ 437435 h 549494"/>
                      <a:gd name="connsiteX13" fmla="*/ 143318 w 607568"/>
                      <a:gd name="connsiteY13" fmla="*/ 437435 h 549494"/>
                      <a:gd name="connsiteX14" fmla="*/ 115304 w 607568"/>
                      <a:gd name="connsiteY14" fmla="*/ 313028 h 549494"/>
                      <a:gd name="connsiteX15" fmla="*/ 582659 w 607568"/>
                      <a:gd name="connsiteY15" fmla="*/ 313028 h 549494"/>
                      <a:gd name="connsiteX16" fmla="*/ 582659 w 607568"/>
                      <a:gd name="connsiteY16" fmla="*/ 359672 h 549494"/>
                      <a:gd name="connsiteX17" fmla="*/ 115304 w 607568"/>
                      <a:gd name="connsiteY17" fmla="*/ 359672 h 549494"/>
                      <a:gd name="connsiteX18" fmla="*/ 0 w 607568"/>
                      <a:gd name="connsiteY18" fmla="*/ 169922 h 549494"/>
                      <a:gd name="connsiteX19" fmla="*/ 78962 w 607568"/>
                      <a:gd name="connsiteY19" fmla="*/ 169922 h 549494"/>
                      <a:gd name="connsiteX20" fmla="*/ 108516 w 607568"/>
                      <a:gd name="connsiteY20" fmla="*/ 235254 h 549494"/>
                      <a:gd name="connsiteX21" fmla="*/ 607568 w 607568"/>
                      <a:gd name="connsiteY21" fmla="*/ 235254 h 549494"/>
                      <a:gd name="connsiteX22" fmla="*/ 607568 w 607568"/>
                      <a:gd name="connsiteY22" fmla="*/ 281909 h 549494"/>
                      <a:gd name="connsiteX23" fmla="*/ 78428 w 607568"/>
                      <a:gd name="connsiteY23" fmla="*/ 281909 h 549494"/>
                      <a:gd name="connsiteX24" fmla="*/ 48798 w 607568"/>
                      <a:gd name="connsiteY24" fmla="*/ 216577 h 549494"/>
                      <a:gd name="connsiteX25" fmla="*/ 0 w 607568"/>
                      <a:gd name="connsiteY25" fmla="*/ 216577 h 549494"/>
                      <a:gd name="connsiteX26" fmla="*/ 257720 w 607568"/>
                      <a:gd name="connsiteY26" fmla="*/ 0 h 549494"/>
                      <a:gd name="connsiteX27" fmla="*/ 254207 w 607568"/>
                      <a:gd name="connsiteY27" fmla="*/ 30201 h 549494"/>
                      <a:gd name="connsiteX28" fmla="*/ 407797 w 607568"/>
                      <a:gd name="connsiteY28" fmla="*/ 197372 h 549494"/>
                      <a:gd name="connsiteX29" fmla="*/ 241147 w 607568"/>
                      <a:gd name="connsiteY29" fmla="*/ 144063 h 549494"/>
                      <a:gd name="connsiteX30" fmla="*/ 237633 w 607568"/>
                      <a:gd name="connsiteY30" fmla="*/ 174264 h 549494"/>
                      <a:gd name="connsiteX31" fmla="*/ 115586 w 607568"/>
                      <a:gd name="connsiteY31" fmla="*/ 71993 h 549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07568" h="549494">
                        <a:moveTo>
                          <a:pt x="503202" y="459310"/>
                        </a:moveTo>
                        <a:cubicBezTo>
                          <a:pt x="528144" y="459310"/>
                          <a:pt x="548364" y="479498"/>
                          <a:pt x="548364" y="504402"/>
                        </a:cubicBezTo>
                        <a:cubicBezTo>
                          <a:pt x="548364" y="529306"/>
                          <a:pt x="528144" y="549494"/>
                          <a:pt x="503202" y="549494"/>
                        </a:cubicBezTo>
                        <a:cubicBezTo>
                          <a:pt x="478260" y="549494"/>
                          <a:pt x="458040" y="529306"/>
                          <a:pt x="458040" y="504402"/>
                        </a:cubicBezTo>
                        <a:cubicBezTo>
                          <a:pt x="458040" y="479498"/>
                          <a:pt x="478260" y="459310"/>
                          <a:pt x="503202" y="459310"/>
                        </a:cubicBezTo>
                        <a:close/>
                        <a:moveTo>
                          <a:pt x="197795" y="459310"/>
                        </a:moveTo>
                        <a:cubicBezTo>
                          <a:pt x="222737" y="459310"/>
                          <a:pt x="242957" y="479498"/>
                          <a:pt x="242957" y="504402"/>
                        </a:cubicBezTo>
                        <a:cubicBezTo>
                          <a:pt x="242957" y="529306"/>
                          <a:pt x="222737" y="549494"/>
                          <a:pt x="197795" y="549494"/>
                        </a:cubicBezTo>
                        <a:cubicBezTo>
                          <a:pt x="172853" y="549494"/>
                          <a:pt x="152633" y="529306"/>
                          <a:pt x="152633" y="504402"/>
                        </a:cubicBezTo>
                        <a:cubicBezTo>
                          <a:pt x="152633" y="479498"/>
                          <a:pt x="172853" y="459310"/>
                          <a:pt x="197795" y="459310"/>
                        </a:cubicBezTo>
                        <a:close/>
                        <a:moveTo>
                          <a:pt x="143318" y="390791"/>
                        </a:moveTo>
                        <a:lnTo>
                          <a:pt x="554573" y="390791"/>
                        </a:lnTo>
                        <a:lnTo>
                          <a:pt x="554573" y="437435"/>
                        </a:lnTo>
                        <a:lnTo>
                          <a:pt x="143318" y="437435"/>
                        </a:lnTo>
                        <a:close/>
                        <a:moveTo>
                          <a:pt x="115304" y="313028"/>
                        </a:moveTo>
                        <a:lnTo>
                          <a:pt x="582659" y="313028"/>
                        </a:lnTo>
                        <a:lnTo>
                          <a:pt x="582659" y="359672"/>
                        </a:lnTo>
                        <a:lnTo>
                          <a:pt x="115304" y="359672"/>
                        </a:lnTo>
                        <a:close/>
                        <a:moveTo>
                          <a:pt x="0" y="169922"/>
                        </a:moveTo>
                        <a:lnTo>
                          <a:pt x="78962" y="169922"/>
                        </a:lnTo>
                        <a:lnTo>
                          <a:pt x="108516" y="235254"/>
                        </a:lnTo>
                        <a:lnTo>
                          <a:pt x="607568" y="235254"/>
                        </a:lnTo>
                        <a:lnTo>
                          <a:pt x="607568" y="281909"/>
                        </a:lnTo>
                        <a:lnTo>
                          <a:pt x="78428" y="281909"/>
                        </a:lnTo>
                        <a:lnTo>
                          <a:pt x="48798" y="216577"/>
                        </a:lnTo>
                        <a:lnTo>
                          <a:pt x="0" y="216577"/>
                        </a:lnTo>
                        <a:close/>
                        <a:moveTo>
                          <a:pt x="257720" y="0"/>
                        </a:moveTo>
                        <a:lnTo>
                          <a:pt x="254207" y="30201"/>
                        </a:lnTo>
                        <a:cubicBezTo>
                          <a:pt x="405964" y="47665"/>
                          <a:pt x="407797" y="197372"/>
                          <a:pt x="407797" y="197372"/>
                        </a:cubicBezTo>
                        <a:cubicBezTo>
                          <a:pt x="407797" y="197372"/>
                          <a:pt x="364340" y="158248"/>
                          <a:pt x="241147" y="144063"/>
                        </a:cubicBezTo>
                        <a:lnTo>
                          <a:pt x="237633" y="174264"/>
                        </a:lnTo>
                        <a:lnTo>
                          <a:pt x="115586" y="7199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16" name="ïṥľiḋé">
                  <a:extLst>
                    <a:ext uri="{FF2B5EF4-FFF2-40B4-BE49-F238E27FC236}">
                      <a16:creationId xmlns:a16="http://schemas.microsoft.com/office/drawing/2014/main" id="{DAA58999-889E-40C2-874F-245AFD88E7A0}"/>
                    </a:ext>
                  </a:extLst>
                </p:cNvPr>
                <p:cNvGrpSpPr/>
                <p:nvPr/>
              </p:nvGrpSpPr>
              <p:grpSpPr>
                <a:xfrm>
                  <a:off x="5423279" y="4271620"/>
                  <a:ext cx="2108063" cy="944997"/>
                  <a:chOff x="685127" y="4271620"/>
                  <a:chExt cx="2108063" cy="944997"/>
                </a:xfrm>
              </p:grpSpPr>
              <p:sp>
                <p:nvSpPr>
                  <p:cNvPr id="17" name="ïṡļïḑê">
                    <a:extLst>
                      <a:ext uri="{FF2B5EF4-FFF2-40B4-BE49-F238E27FC236}">
                        <a16:creationId xmlns:a16="http://schemas.microsoft.com/office/drawing/2014/main" id="{39340196-E1AA-4B49-976A-BF366BB2B6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85127" y="4659218"/>
                    <a:ext cx="2108063" cy="5573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0000" tIns="46800" rIns="90000" bIns="4680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18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377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566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754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5943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131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32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50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ctr">
                      <a:lnSpc>
                        <a:spcPct val="130000"/>
                      </a:lnSpc>
                    </a:pPr>
                    <a:r>
                      <a:rPr lang="en-US" altLang="zh-CN" sz="1100" dirty="0"/>
                      <a:t>Copy paste fonts. Choose the only option to retain text.</a:t>
                    </a:r>
                  </a:p>
                </p:txBody>
              </p:sp>
              <p:sp>
                <p:nvSpPr>
                  <p:cNvPr id="18" name="íŝ1iḋè">
                    <a:extLst>
                      <a:ext uri="{FF2B5EF4-FFF2-40B4-BE49-F238E27FC236}">
                        <a16:creationId xmlns:a16="http://schemas.microsoft.com/office/drawing/2014/main" id="{4D5C24C6-4DD0-4193-AD42-019C1134797B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685127" y="4271620"/>
                    <a:ext cx="2108063" cy="3875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 anchor="b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18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377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566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754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5943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131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32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50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CN" sz="1800" b="1" dirty="0"/>
                      <a:t>Text here</a:t>
                    </a:r>
                  </a:p>
                </p:txBody>
              </p:sp>
            </p:grpSp>
          </p:grpSp>
        </p:grpSp>
        <p:sp>
          <p:nvSpPr>
            <p:cNvPr id="8" name="îSļiḑê">
              <a:extLst>
                <a:ext uri="{FF2B5EF4-FFF2-40B4-BE49-F238E27FC236}">
                  <a16:creationId xmlns:a16="http://schemas.microsoft.com/office/drawing/2014/main" id="{791BB12B-58F7-4D5C-9471-E4DF81654F7A}"/>
                </a:ext>
              </a:extLst>
            </p:cNvPr>
            <p:cNvSpPr txBox="1"/>
            <p:nvPr/>
          </p:nvSpPr>
          <p:spPr>
            <a:xfrm>
              <a:off x="952300" y="1756037"/>
              <a:ext cx="5759855" cy="153000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/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700" b="1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/>
                <a:t>Adjust the spacing to adapt to Chinese typesetting, use the reference line in PPT.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îṣḻiḋé">
              <a:extLst>
                <a:ext uri="{FF2B5EF4-FFF2-40B4-BE49-F238E27FC236}">
                  <a16:creationId xmlns:a16="http://schemas.microsoft.com/office/drawing/2014/main" id="{85E35728-BF93-45B0-A979-0EEBD0BB6897}"/>
                </a:ext>
              </a:extLst>
            </p:cNvPr>
            <p:cNvSpPr txBox="1"/>
            <p:nvPr/>
          </p:nvSpPr>
          <p:spPr>
            <a:xfrm>
              <a:off x="952300" y="1394871"/>
              <a:ext cx="413883" cy="395777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prstTxWarp prst="textPlain">
                <a:avLst/>
              </a:prstTxWarp>
              <a:normAutofit fontScale="47500" lnSpcReduction="20000"/>
            </a:bodyPr>
            <a:lstStyle/>
            <a:p>
              <a:r>
                <a:rPr lang="en-US" sz="4800" dirty="0">
                  <a:solidFill>
                    <a:schemeClr val="bg1">
                      <a:lumMod val="85000"/>
                    </a:schemeClr>
                  </a:solidFill>
                </a:rPr>
                <a:t>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2012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C634C4-8CC1-41AD-A804-B8523BFC2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C16C1D-0199-4298-A9E7-D47F729F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grpSp>
        <p:nvGrpSpPr>
          <p:cNvPr id="5" name="4b477a0b-99b6-4861-868f-682fec13322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CBD7C023-B5E3-40F7-8891-78C3DD5907C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0400" y="1130300"/>
            <a:ext cx="11531600" cy="5024985"/>
            <a:chOff x="660400" y="1130300"/>
            <a:chExt cx="11531600" cy="5024985"/>
          </a:xfrm>
        </p:grpSpPr>
        <p:sp>
          <p:nvSpPr>
            <p:cNvPr id="6" name="îṩḷïḋè">
              <a:extLst>
                <a:ext uri="{FF2B5EF4-FFF2-40B4-BE49-F238E27FC236}">
                  <a16:creationId xmlns:a16="http://schemas.microsoft.com/office/drawing/2014/main" id="{164FFDFC-427B-4E87-B59D-050651E631B4}"/>
                </a:ext>
              </a:extLst>
            </p:cNvPr>
            <p:cNvSpPr/>
            <p:nvPr/>
          </p:nvSpPr>
          <p:spPr>
            <a:xfrm>
              <a:off x="660400" y="5243819"/>
              <a:ext cx="720966" cy="72096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" name="iś1ïḋè">
              <a:extLst>
                <a:ext uri="{FF2B5EF4-FFF2-40B4-BE49-F238E27FC236}">
                  <a16:creationId xmlns:a16="http://schemas.microsoft.com/office/drawing/2014/main" id="{F0A488B1-218E-4A86-BA65-319D13E804D4}"/>
                </a:ext>
              </a:extLst>
            </p:cNvPr>
            <p:cNvSpPr/>
            <p:nvPr/>
          </p:nvSpPr>
          <p:spPr bwMode="auto">
            <a:xfrm>
              <a:off x="865691" y="5475068"/>
              <a:ext cx="310385" cy="277777"/>
            </a:xfrm>
            <a:custGeom>
              <a:avLst/>
              <a:gdLst>
                <a:gd name="connsiteX0" fmla="*/ 155193 w 310385"/>
                <a:gd name="connsiteY0" fmla="*/ 203875 h 277777"/>
                <a:gd name="connsiteX1" fmla="*/ 192144 w 310385"/>
                <a:gd name="connsiteY1" fmla="*/ 240826 h 277777"/>
                <a:gd name="connsiteX2" fmla="*/ 155193 w 310385"/>
                <a:gd name="connsiteY2" fmla="*/ 277777 h 277777"/>
                <a:gd name="connsiteX3" fmla="*/ 118242 w 310385"/>
                <a:gd name="connsiteY3" fmla="*/ 240826 h 277777"/>
                <a:gd name="connsiteX4" fmla="*/ 155193 w 310385"/>
                <a:gd name="connsiteY4" fmla="*/ 203875 h 277777"/>
                <a:gd name="connsiteX5" fmla="*/ 155192 w 310385"/>
                <a:gd name="connsiteY5" fmla="*/ 123733 h 277777"/>
                <a:gd name="connsiteX6" fmla="*/ 216710 w 310385"/>
                <a:gd name="connsiteY6" fmla="*/ 144918 h 277777"/>
                <a:gd name="connsiteX7" fmla="*/ 220225 w 310385"/>
                <a:gd name="connsiteY7" fmla="*/ 155510 h 277777"/>
                <a:gd name="connsiteX8" fmla="*/ 216710 w 310385"/>
                <a:gd name="connsiteY8" fmla="*/ 166103 h 277777"/>
                <a:gd name="connsiteX9" fmla="*/ 209679 w 310385"/>
                <a:gd name="connsiteY9" fmla="*/ 173165 h 277777"/>
                <a:gd name="connsiteX10" fmla="*/ 188588 w 310385"/>
                <a:gd name="connsiteY10" fmla="*/ 176695 h 277777"/>
                <a:gd name="connsiteX11" fmla="*/ 121797 w 310385"/>
                <a:gd name="connsiteY11" fmla="*/ 176695 h 277777"/>
                <a:gd name="connsiteX12" fmla="*/ 100705 w 310385"/>
                <a:gd name="connsiteY12" fmla="*/ 173165 h 277777"/>
                <a:gd name="connsiteX13" fmla="*/ 93675 w 310385"/>
                <a:gd name="connsiteY13" fmla="*/ 166103 h 277777"/>
                <a:gd name="connsiteX14" fmla="*/ 90159 w 310385"/>
                <a:gd name="connsiteY14" fmla="*/ 155510 h 277777"/>
                <a:gd name="connsiteX15" fmla="*/ 93675 w 310385"/>
                <a:gd name="connsiteY15" fmla="*/ 144918 h 277777"/>
                <a:gd name="connsiteX16" fmla="*/ 155192 w 310385"/>
                <a:gd name="connsiteY16" fmla="*/ 123733 h 277777"/>
                <a:gd name="connsiteX17" fmla="*/ 155470 w 310385"/>
                <a:gd name="connsiteY17" fmla="*/ 60285 h 277777"/>
                <a:gd name="connsiteX18" fmla="*/ 262535 w 310385"/>
                <a:gd name="connsiteY18" fmla="*/ 99527 h 277777"/>
                <a:gd name="connsiteX19" fmla="*/ 266045 w 310385"/>
                <a:gd name="connsiteY19" fmla="*/ 109991 h 277777"/>
                <a:gd name="connsiteX20" fmla="*/ 262535 w 310385"/>
                <a:gd name="connsiteY20" fmla="*/ 120456 h 277777"/>
                <a:gd name="connsiteX21" fmla="*/ 255514 w 310385"/>
                <a:gd name="connsiteY21" fmla="*/ 127432 h 277777"/>
                <a:gd name="connsiteX22" fmla="*/ 234452 w 310385"/>
                <a:gd name="connsiteY22" fmla="*/ 127432 h 277777"/>
                <a:gd name="connsiteX23" fmla="*/ 76488 w 310385"/>
                <a:gd name="connsiteY23" fmla="*/ 127432 h 277777"/>
                <a:gd name="connsiteX24" fmla="*/ 55426 w 310385"/>
                <a:gd name="connsiteY24" fmla="*/ 127432 h 277777"/>
                <a:gd name="connsiteX25" fmla="*/ 48406 w 310385"/>
                <a:gd name="connsiteY25" fmla="*/ 120456 h 277777"/>
                <a:gd name="connsiteX26" fmla="*/ 44896 w 310385"/>
                <a:gd name="connsiteY26" fmla="*/ 109991 h 277777"/>
                <a:gd name="connsiteX27" fmla="*/ 48406 w 310385"/>
                <a:gd name="connsiteY27" fmla="*/ 99527 h 277777"/>
                <a:gd name="connsiteX28" fmla="*/ 155470 w 310385"/>
                <a:gd name="connsiteY28" fmla="*/ 60285 h 277777"/>
                <a:gd name="connsiteX29" fmla="*/ 155193 w 310385"/>
                <a:gd name="connsiteY29" fmla="*/ 0 h 277777"/>
                <a:gd name="connsiteX30" fmla="*/ 303410 w 310385"/>
                <a:gd name="connsiteY30" fmla="*/ 57920 h 277777"/>
                <a:gd name="connsiteX31" fmla="*/ 310385 w 310385"/>
                <a:gd name="connsiteY31" fmla="*/ 64941 h 277777"/>
                <a:gd name="connsiteX32" fmla="*/ 303410 w 310385"/>
                <a:gd name="connsiteY32" fmla="*/ 75472 h 277777"/>
                <a:gd name="connsiteX33" fmla="*/ 296435 w 310385"/>
                <a:gd name="connsiteY33" fmla="*/ 86003 h 277777"/>
                <a:gd name="connsiteX34" fmla="*/ 275511 w 310385"/>
                <a:gd name="connsiteY34" fmla="*/ 86003 h 277777"/>
                <a:gd name="connsiteX35" fmla="*/ 31387 w 310385"/>
                <a:gd name="connsiteY35" fmla="*/ 86003 h 277777"/>
                <a:gd name="connsiteX36" fmla="*/ 13950 w 310385"/>
                <a:gd name="connsiteY36" fmla="*/ 86003 h 277777"/>
                <a:gd name="connsiteX37" fmla="*/ 6975 w 310385"/>
                <a:gd name="connsiteY37" fmla="*/ 75472 h 277777"/>
                <a:gd name="connsiteX38" fmla="*/ 0 w 310385"/>
                <a:gd name="connsiteY38" fmla="*/ 64941 h 277777"/>
                <a:gd name="connsiteX39" fmla="*/ 6975 w 310385"/>
                <a:gd name="connsiteY39" fmla="*/ 57920 h 277777"/>
                <a:gd name="connsiteX40" fmla="*/ 155193 w 310385"/>
                <a:gd name="connsiteY40" fmla="*/ 0 h 27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10385" h="277777">
                  <a:moveTo>
                    <a:pt x="155193" y="203875"/>
                  </a:moveTo>
                  <a:cubicBezTo>
                    <a:pt x="175600" y="203875"/>
                    <a:pt x="192144" y="220419"/>
                    <a:pt x="192144" y="240826"/>
                  </a:cubicBezTo>
                  <a:cubicBezTo>
                    <a:pt x="192144" y="261233"/>
                    <a:pt x="175600" y="277777"/>
                    <a:pt x="155193" y="277777"/>
                  </a:cubicBezTo>
                  <a:cubicBezTo>
                    <a:pt x="134786" y="277777"/>
                    <a:pt x="118242" y="261233"/>
                    <a:pt x="118242" y="240826"/>
                  </a:cubicBezTo>
                  <a:cubicBezTo>
                    <a:pt x="118242" y="220419"/>
                    <a:pt x="134786" y="203875"/>
                    <a:pt x="155193" y="203875"/>
                  </a:cubicBezTo>
                  <a:close/>
                  <a:moveTo>
                    <a:pt x="155192" y="123733"/>
                  </a:moveTo>
                  <a:cubicBezTo>
                    <a:pt x="176284" y="123733"/>
                    <a:pt x="197376" y="130795"/>
                    <a:pt x="216710" y="144918"/>
                  </a:cubicBezTo>
                  <a:cubicBezTo>
                    <a:pt x="220225" y="144918"/>
                    <a:pt x="220225" y="148449"/>
                    <a:pt x="220225" y="155510"/>
                  </a:cubicBezTo>
                  <a:cubicBezTo>
                    <a:pt x="220225" y="159041"/>
                    <a:pt x="220225" y="162572"/>
                    <a:pt x="216710" y="166103"/>
                  </a:cubicBezTo>
                  <a:cubicBezTo>
                    <a:pt x="216710" y="166103"/>
                    <a:pt x="216710" y="166103"/>
                    <a:pt x="209679" y="173165"/>
                  </a:cubicBezTo>
                  <a:cubicBezTo>
                    <a:pt x="202649" y="180226"/>
                    <a:pt x="195618" y="180226"/>
                    <a:pt x="188588" y="176695"/>
                  </a:cubicBezTo>
                  <a:cubicBezTo>
                    <a:pt x="167496" y="162572"/>
                    <a:pt x="139373" y="162572"/>
                    <a:pt x="121797" y="176695"/>
                  </a:cubicBezTo>
                  <a:cubicBezTo>
                    <a:pt x="114766" y="180226"/>
                    <a:pt x="107736" y="180226"/>
                    <a:pt x="100705" y="173165"/>
                  </a:cubicBezTo>
                  <a:cubicBezTo>
                    <a:pt x="100705" y="173165"/>
                    <a:pt x="100705" y="173165"/>
                    <a:pt x="93675" y="166103"/>
                  </a:cubicBezTo>
                  <a:cubicBezTo>
                    <a:pt x="90159" y="162572"/>
                    <a:pt x="90159" y="159041"/>
                    <a:pt x="90159" y="155510"/>
                  </a:cubicBezTo>
                  <a:cubicBezTo>
                    <a:pt x="90159" y="148449"/>
                    <a:pt x="90159" y="144918"/>
                    <a:pt x="93675" y="144918"/>
                  </a:cubicBezTo>
                  <a:cubicBezTo>
                    <a:pt x="113009" y="130795"/>
                    <a:pt x="134101" y="123733"/>
                    <a:pt x="155192" y="123733"/>
                  </a:cubicBezTo>
                  <a:close/>
                  <a:moveTo>
                    <a:pt x="155470" y="60285"/>
                  </a:moveTo>
                  <a:cubicBezTo>
                    <a:pt x="193206" y="60285"/>
                    <a:pt x="230942" y="73366"/>
                    <a:pt x="262535" y="99527"/>
                  </a:cubicBezTo>
                  <a:cubicBezTo>
                    <a:pt x="266045" y="99527"/>
                    <a:pt x="266045" y="103015"/>
                    <a:pt x="266045" y="109991"/>
                  </a:cubicBezTo>
                  <a:cubicBezTo>
                    <a:pt x="266045" y="113479"/>
                    <a:pt x="266045" y="116967"/>
                    <a:pt x="262535" y="120456"/>
                  </a:cubicBezTo>
                  <a:cubicBezTo>
                    <a:pt x="262535" y="120456"/>
                    <a:pt x="262535" y="120456"/>
                    <a:pt x="255514" y="127432"/>
                  </a:cubicBezTo>
                  <a:cubicBezTo>
                    <a:pt x="248494" y="134408"/>
                    <a:pt x="241473" y="134408"/>
                    <a:pt x="234452" y="127432"/>
                  </a:cubicBezTo>
                  <a:cubicBezTo>
                    <a:pt x="188818" y="92550"/>
                    <a:pt x="122122" y="92550"/>
                    <a:pt x="76488" y="127432"/>
                  </a:cubicBezTo>
                  <a:cubicBezTo>
                    <a:pt x="69468" y="134408"/>
                    <a:pt x="62447" y="134408"/>
                    <a:pt x="55426" y="127432"/>
                  </a:cubicBezTo>
                  <a:cubicBezTo>
                    <a:pt x="55426" y="127432"/>
                    <a:pt x="55426" y="127432"/>
                    <a:pt x="48406" y="120456"/>
                  </a:cubicBezTo>
                  <a:cubicBezTo>
                    <a:pt x="44896" y="116967"/>
                    <a:pt x="41385" y="113479"/>
                    <a:pt x="44896" y="109991"/>
                  </a:cubicBezTo>
                  <a:cubicBezTo>
                    <a:pt x="44896" y="103015"/>
                    <a:pt x="44896" y="99527"/>
                    <a:pt x="48406" y="99527"/>
                  </a:cubicBezTo>
                  <a:cubicBezTo>
                    <a:pt x="79999" y="73366"/>
                    <a:pt x="117734" y="60285"/>
                    <a:pt x="155470" y="60285"/>
                  </a:cubicBezTo>
                  <a:close/>
                  <a:moveTo>
                    <a:pt x="155193" y="0"/>
                  </a:moveTo>
                  <a:cubicBezTo>
                    <a:pt x="208377" y="0"/>
                    <a:pt x="261560" y="19307"/>
                    <a:pt x="303410" y="57920"/>
                  </a:cubicBezTo>
                  <a:cubicBezTo>
                    <a:pt x="306898" y="57920"/>
                    <a:pt x="310385" y="61430"/>
                    <a:pt x="310385" y="64941"/>
                  </a:cubicBezTo>
                  <a:cubicBezTo>
                    <a:pt x="310385" y="71961"/>
                    <a:pt x="306898" y="75472"/>
                    <a:pt x="303410" y="75472"/>
                  </a:cubicBezTo>
                  <a:cubicBezTo>
                    <a:pt x="303410" y="75472"/>
                    <a:pt x="303410" y="75472"/>
                    <a:pt x="296435" y="86003"/>
                  </a:cubicBezTo>
                  <a:cubicBezTo>
                    <a:pt x="289460" y="89513"/>
                    <a:pt x="282485" y="93023"/>
                    <a:pt x="275511" y="86003"/>
                  </a:cubicBezTo>
                  <a:cubicBezTo>
                    <a:pt x="205761" y="26327"/>
                    <a:pt x="101137" y="26327"/>
                    <a:pt x="31387" y="86003"/>
                  </a:cubicBezTo>
                  <a:cubicBezTo>
                    <a:pt x="27900" y="93023"/>
                    <a:pt x="20925" y="89513"/>
                    <a:pt x="13950" y="86003"/>
                  </a:cubicBezTo>
                  <a:cubicBezTo>
                    <a:pt x="13950" y="86003"/>
                    <a:pt x="13950" y="86003"/>
                    <a:pt x="6975" y="75472"/>
                  </a:cubicBezTo>
                  <a:cubicBezTo>
                    <a:pt x="3488" y="75472"/>
                    <a:pt x="0" y="71961"/>
                    <a:pt x="0" y="64941"/>
                  </a:cubicBezTo>
                  <a:cubicBezTo>
                    <a:pt x="0" y="61430"/>
                    <a:pt x="3488" y="57920"/>
                    <a:pt x="6975" y="57920"/>
                  </a:cubicBezTo>
                  <a:cubicBezTo>
                    <a:pt x="48825" y="19307"/>
                    <a:pt x="102009" y="0"/>
                    <a:pt x="1551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85000" lnSpcReduction="2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í$ḷïḍê">
              <a:extLst>
                <a:ext uri="{FF2B5EF4-FFF2-40B4-BE49-F238E27FC236}">
                  <a16:creationId xmlns:a16="http://schemas.microsoft.com/office/drawing/2014/main" id="{E706212C-A79E-4FF8-850F-B6186478B869}"/>
                </a:ext>
              </a:extLst>
            </p:cNvPr>
            <p:cNvSpPr txBox="1"/>
            <p:nvPr/>
          </p:nvSpPr>
          <p:spPr bwMode="auto">
            <a:xfrm>
              <a:off x="1467091" y="5050540"/>
              <a:ext cx="4328670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9" name="ísḻïḍe">
              <a:extLst>
                <a:ext uri="{FF2B5EF4-FFF2-40B4-BE49-F238E27FC236}">
                  <a16:creationId xmlns:a16="http://schemas.microsoft.com/office/drawing/2014/main" id="{6685B3E5-981C-4EEF-BB18-F45FE3B57B68}"/>
                </a:ext>
              </a:extLst>
            </p:cNvPr>
            <p:cNvSpPr/>
            <p:nvPr/>
          </p:nvSpPr>
          <p:spPr bwMode="auto">
            <a:xfrm>
              <a:off x="1467091" y="5492347"/>
              <a:ext cx="4328670" cy="66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Supporting text here. </a:t>
              </a:r>
            </a:p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When you copy &amp; paste, choose "keep text only" option.</a:t>
              </a:r>
            </a:p>
          </p:txBody>
        </p:sp>
        <p:sp>
          <p:nvSpPr>
            <p:cNvPr id="10" name="is1îḍe">
              <a:extLst>
                <a:ext uri="{FF2B5EF4-FFF2-40B4-BE49-F238E27FC236}">
                  <a16:creationId xmlns:a16="http://schemas.microsoft.com/office/drawing/2014/main" id="{8B25DC8C-59C9-4FD6-A9FE-015E2DD634F4}"/>
                </a:ext>
              </a:extLst>
            </p:cNvPr>
            <p:cNvSpPr/>
            <p:nvPr/>
          </p:nvSpPr>
          <p:spPr>
            <a:xfrm>
              <a:off x="660400" y="3937075"/>
              <a:ext cx="720966" cy="7209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iSḷïḍè">
              <a:extLst>
                <a:ext uri="{FF2B5EF4-FFF2-40B4-BE49-F238E27FC236}">
                  <a16:creationId xmlns:a16="http://schemas.microsoft.com/office/drawing/2014/main" id="{F9502D4D-EA7D-4F70-90CF-9C2512DE2BED}"/>
                </a:ext>
              </a:extLst>
            </p:cNvPr>
            <p:cNvSpPr/>
            <p:nvPr/>
          </p:nvSpPr>
          <p:spPr bwMode="auto">
            <a:xfrm>
              <a:off x="834634" y="4110245"/>
              <a:ext cx="372499" cy="374627"/>
            </a:xfrm>
            <a:custGeom>
              <a:avLst/>
              <a:gdLst>
                <a:gd name="T0" fmla="*/ 11438 w 16419"/>
                <a:gd name="T1" fmla="*/ 11992 h 16036"/>
                <a:gd name="T2" fmla="*/ 12051 w 16419"/>
                <a:gd name="T3" fmla="*/ 9611 h 16036"/>
                <a:gd name="T4" fmla="*/ 15080 w 16419"/>
                <a:gd name="T5" fmla="*/ 9931 h 16036"/>
                <a:gd name="T6" fmla="*/ 13248 w 16419"/>
                <a:gd name="T7" fmla="*/ 12967 h 16036"/>
                <a:gd name="T8" fmla="*/ 4590 w 16419"/>
                <a:gd name="T9" fmla="*/ 10655 h 16036"/>
                <a:gd name="T10" fmla="*/ 4429 w 16419"/>
                <a:gd name="T11" fmla="*/ 12231 h 16036"/>
                <a:gd name="T12" fmla="*/ 2147 w 16419"/>
                <a:gd name="T13" fmla="*/ 11712 h 16036"/>
                <a:gd name="T14" fmla="*/ 1073 w 16419"/>
                <a:gd name="T15" fmla="*/ 8277 h 16036"/>
                <a:gd name="T16" fmla="*/ 4139 w 16419"/>
                <a:gd name="T17" fmla="*/ 4183 h 16036"/>
                <a:gd name="T18" fmla="*/ 4533 w 16419"/>
                <a:gd name="T19" fmla="*/ 5582 h 16036"/>
                <a:gd name="T20" fmla="*/ 1073 w 16419"/>
                <a:gd name="T21" fmla="*/ 7759 h 16036"/>
                <a:gd name="T22" fmla="*/ 1997 w 16419"/>
                <a:gd name="T23" fmla="*/ 4578 h 16036"/>
                <a:gd name="T24" fmla="*/ 9313 w 16419"/>
                <a:gd name="T25" fmla="*/ 5095 h 16036"/>
                <a:gd name="T26" fmla="*/ 11066 w 16419"/>
                <a:gd name="T27" fmla="*/ 4695 h 16036"/>
                <a:gd name="T28" fmla="*/ 11565 w 16419"/>
                <a:gd name="T29" fmla="*/ 6759 h 16036"/>
                <a:gd name="T30" fmla="*/ 10152 w 16419"/>
                <a:gd name="T31" fmla="*/ 11598 h 16036"/>
                <a:gd name="T32" fmla="*/ 8474 w 16419"/>
                <a:gd name="T33" fmla="*/ 11394 h 16036"/>
                <a:gd name="T34" fmla="*/ 11313 w 16419"/>
                <a:gd name="T35" fmla="*/ 10543 h 16036"/>
                <a:gd name="T36" fmla="*/ 12142 w 16419"/>
                <a:gd name="T37" fmla="*/ 12889 h 16036"/>
                <a:gd name="T38" fmla="*/ 11354 w 16419"/>
                <a:gd name="T39" fmla="*/ 14282 h 16036"/>
                <a:gd name="T40" fmla="*/ 9710 w 16419"/>
                <a:gd name="T41" fmla="*/ 14564 h 16036"/>
                <a:gd name="T42" fmla="*/ 10935 w 16419"/>
                <a:gd name="T43" fmla="*/ 12871 h 16036"/>
                <a:gd name="T44" fmla="*/ 9524 w 16419"/>
                <a:gd name="T45" fmla="*/ 12005 h 16036"/>
                <a:gd name="T46" fmla="*/ 10393 w 16419"/>
                <a:gd name="T47" fmla="*/ 12757 h 16036"/>
                <a:gd name="T48" fmla="*/ 8904 w 16419"/>
                <a:gd name="T49" fmla="*/ 14636 h 16036"/>
                <a:gd name="T50" fmla="*/ 5284 w 16419"/>
                <a:gd name="T51" fmla="*/ 14382 h 16036"/>
                <a:gd name="T52" fmla="*/ 4071 w 16419"/>
                <a:gd name="T53" fmla="*/ 13005 h 16036"/>
                <a:gd name="T54" fmla="*/ 5783 w 16419"/>
                <a:gd name="T55" fmla="*/ 13367 h 16036"/>
                <a:gd name="T56" fmla="*/ 7945 w 16419"/>
                <a:gd name="T57" fmla="*/ 8277 h 16036"/>
                <a:gd name="T58" fmla="*/ 6342 w 16419"/>
                <a:gd name="T59" fmla="*/ 11582 h 16036"/>
                <a:gd name="T60" fmla="*/ 5136 w 16419"/>
                <a:gd name="T61" fmla="*/ 10650 h 16036"/>
                <a:gd name="T62" fmla="*/ 7945 w 16419"/>
                <a:gd name="T63" fmla="*/ 8277 h 16036"/>
                <a:gd name="T64" fmla="*/ 7024 w 16419"/>
                <a:gd name="T65" fmla="*/ 5084 h 16036"/>
                <a:gd name="T66" fmla="*/ 4843 w 16419"/>
                <a:gd name="T67" fmla="*/ 6857 h 16036"/>
                <a:gd name="T68" fmla="*/ 5321 w 16419"/>
                <a:gd name="T69" fmla="*/ 4784 h 16036"/>
                <a:gd name="T70" fmla="*/ 3667 w 16419"/>
                <a:gd name="T71" fmla="*/ 3305 h 16036"/>
                <a:gd name="T72" fmla="*/ 5215 w 16419"/>
                <a:gd name="T73" fmla="*/ 1684 h 16036"/>
                <a:gd name="T74" fmla="*/ 6448 w 16419"/>
                <a:gd name="T75" fmla="*/ 1771 h 16036"/>
                <a:gd name="T76" fmla="*/ 5148 w 16419"/>
                <a:gd name="T77" fmla="*/ 3833 h 16036"/>
                <a:gd name="T78" fmla="*/ 6569 w 16419"/>
                <a:gd name="T79" fmla="*/ 4486 h 16036"/>
                <a:gd name="T80" fmla="*/ 6014 w 16419"/>
                <a:gd name="T81" fmla="*/ 3301 h 16036"/>
                <a:gd name="T82" fmla="*/ 7732 w 16419"/>
                <a:gd name="T83" fmla="*/ 1205 h 16036"/>
                <a:gd name="T84" fmla="*/ 11565 w 16419"/>
                <a:gd name="T85" fmla="*/ 1859 h 16036"/>
                <a:gd name="T86" fmla="*/ 12421 w 16419"/>
                <a:gd name="T87" fmla="*/ 3513 h 16036"/>
                <a:gd name="T88" fmla="*/ 11123 w 16419"/>
                <a:gd name="T89" fmla="*/ 3527 h 16036"/>
                <a:gd name="T90" fmla="*/ 9758 w 16419"/>
                <a:gd name="T91" fmla="*/ 1525 h 16036"/>
                <a:gd name="T92" fmla="*/ 9852 w 16419"/>
                <a:gd name="T93" fmla="*/ 2463 h 16036"/>
                <a:gd name="T94" fmla="*/ 10437 w 16419"/>
                <a:gd name="T95" fmla="*/ 4348 h 16036"/>
                <a:gd name="T96" fmla="*/ 8786 w 16419"/>
                <a:gd name="T97" fmla="*/ 4626 h 16036"/>
                <a:gd name="T98" fmla="*/ 6848 w 16419"/>
                <a:gd name="T99" fmla="*/ 13930 h 16036"/>
                <a:gd name="T100" fmla="*/ 6020 w 16419"/>
                <a:gd name="T101" fmla="*/ 12187 h 16036"/>
                <a:gd name="T102" fmla="*/ 7521 w 16419"/>
                <a:gd name="T103" fmla="*/ 11934 h 16036"/>
                <a:gd name="T104" fmla="*/ 12063 w 16419"/>
                <a:gd name="T105" fmla="*/ 6494 h 16036"/>
                <a:gd name="T106" fmla="*/ 11695 w 16419"/>
                <a:gd name="T107" fmla="*/ 4461 h 16036"/>
                <a:gd name="T108" fmla="*/ 13078 w 16419"/>
                <a:gd name="T109" fmla="*/ 3710 h 16036"/>
                <a:gd name="T110" fmla="*/ 14700 w 16419"/>
                <a:gd name="T111" fmla="*/ 5106 h 16036"/>
                <a:gd name="T112" fmla="*/ 6960 w 16419"/>
                <a:gd name="T113" fmla="*/ 92 h 16036"/>
                <a:gd name="T114" fmla="*/ 498 w 16419"/>
                <a:gd name="T115" fmla="*/ 5261 h 16036"/>
                <a:gd name="T116" fmla="*/ 2132 w 16419"/>
                <a:gd name="T117" fmla="*/ 13409 h 16036"/>
                <a:gd name="T118" fmla="*/ 10261 w 16419"/>
                <a:gd name="T119" fmla="*/ 15783 h 16036"/>
                <a:gd name="T120" fmla="*/ 16160 w 16419"/>
                <a:gd name="T121" fmla="*/ 10021 h 16036"/>
                <a:gd name="T122" fmla="*/ 13729 w 16419"/>
                <a:gd name="T123" fmla="*/ 2083 h 16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419" h="16036">
                  <a:moveTo>
                    <a:pt x="13248" y="12967"/>
                  </a:moveTo>
                  <a:lnTo>
                    <a:pt x="13139" y="12892"/>
                  </a:lnTo>
                  <a:lnTo>
                    <a:pt x="13030" y="12819"/>
                  </a:lnTo>
                  <a:lnTo>
                    <a:pt x="12919" y="12748"/>
                  </a:lnTo>
                  <a:lnTo>
                    <a:pt x="12807" y="12676"/>
                  </a:lnTo>
                  <a:lnTo>
                    <a:pt x="12693" y="12608"/>
                  </a:lnTo>
                  <a:lnTo>
                    <a:pt x="12579" y="12541"/>
                  </a:lnTo>
                  <a:lnTo>
                    <a:pt x="12463" y="12476"/>
                  </a:lnTo>
                  <a:lnTo>
                    <a:pt x="12347" y="12413"/>
                  </a:lnTo>
                  <a:lnTo>
                    <a:pt x="12229" y="12351"/>
                  </a:lnTo>
                  <a:lnTo>
                    <a:pt x="12110" y="12291"/>
                  </a:lnTo>
                  <a:lnTo>
                    <a:pt x="12051" y="12261"/>
                  </a:lnTo>
                  <a:lnTo>
                    <a:pt x="11990" y="12231"/>
                  </a:lnTo>
                  <a:lnTo>
                    <a:pt x="11930" y="12203"/>
                  </a:lnTo>
                  <a:lnTo>
                    <a:pt x="11869" y="12175"/>
                  </a:lnTo>
                  <a:lnTo>
                    <a:pt x="11808" y="12147"/>
                  </a:lnTo>
                  <a:lnTo>
                    <a:pt x="11747" y="12120"/>
                  </a:lnTo>
                  <a:lnTo>
                    <a:pt x="11686" y="12094"/>
                  </a:lnTo>
                  <a:lnTo>
                    <a:pt x="11625" y="12068"/>
                  </a:lnTo>
                  <a:lnTo>
                    <a:pt x="11562" y="12042"/>
                  </a:lnTo>
                  <a:lnTo>
                    <a:pt x="11499" y="12017"/>
                  </a:lnTo>
                  <a:lnTo>
                    <a:pt x="11438" y="11992"/>
                  </a:lnTo>
                  <a:lnTo>
                    <a:pt x="11374" y="11968"/>
                  </a:lnTo>
                  <a:lnTo>
                    <a:pt x="11419" y="11863"/>
                  </a:lnTo>
                  <a:lnTo>
                    <a:pt x="11463" y="11756"/>
                  </a:lnTo>
                  <a:lnTo>
                    <a:pt x="11505" y="11649"/>
                  </a:lnTo>
                  <a:lnTo>
                    <a:pt x="11546" y="11541"/>
                  </a:lnTo>
                  <a:lnTo>
                    <a:pt x="11585" y="11433"/>
                  </a:lnTo>
                  <a:lnTo>
                    <a:pt x="11624" y="11323"/>
                  </a:lnTo>
                  <a:lnTo>
                    <a:pt x="11661" y="11214"/>
                  </a:lnTo>
                  <a:lnTo>
                    <a:pt x="11696" y="11104"/>
                  </a:lnTo>
                  <a:lnTo>
                    <a:pt x="11731" y="10993"/>
                  </a:lnTo>
                  <a:lnTo>
                    <a:pt x="11765" y="10880"/>
                  </a:lnTo>
                  <a:lnTo>
                    <a:pt x="11798" y="10768"/>
                  </a:lnTo>
                  <a:lnTo>
                    <a:pt x="11829" y="10655"/>
                  </a:lnTo>
                  <a:lnTo>
                    <a:pt x="11859" y="10542"/>
                  </a:lnTo>
                  <a:lnTo>
                    <a:pt x="11887" y="10427"/>
                  </a:lnTo>
                  <a:lnTo>
                    <a:pt x="11914" y="10312"/>
                  </a:lnTo>
                  <a:lnTo>
                    <a:pt x="11941" y="10197"/>
                  </a:lnTo>
                  <a:lnTo>
                    <a:pt x="11965" y="10081"/>
                  </a:lnTo>
                  <a:lnTo>
                    <a:pt x="11988" y="9964"/>
                  </a:lnTo>
                  <a:lnTo>
                    <a:pt x="12010" y="9847"/>
                  </a:lnTo>
                  <a:lnTo>
                    <a:pt x="12031" y="9729"/>
                  </a:lnTo>
                  <a:lnTo>
                    <a:pt x="12051" y="9611"/>
                  </a:lnTo>
                  <a:lnTo>
                    <a:pt x="12068" y="9492"/>
                  </a:lnTo>
                  <a:lnTo>
                    <a:pt x="12084" y="9373"/>
                  </a:lnTo>
                  <a:lnTo>
                    <a:pt x="12100" y="9253"/>
                  </a:lnTo>
                  <a:lnTo>
                    <a:pt x="12113" y="9133"/>
                  </a:lnTo>
                  <a:lnTo>
                    <a:pt x="12126" y="9011"/>
                  </a:lnTo>
                  <a:lnTo>
                    <a:pt x="12137" y="8890"/>
                  </a:lnTo>
                  <a:lnTo>
                    <a:pt x="12147" y="8769"/>
                  </a:lnTo>
                  <a:lnTo>
                    <a:pt x="12155" y="8646"/>
                  </a:lnTo>
                  <a:lnTo>
                    <a:pt x="12161" y="8523"/>
                  </a:lnTo>
                  <a:lnTo>
                    <a:pt x="12166" y="8400"/>
                  </a:lnTo>
                  <a:lnTo>
                    <a:pt x="12171" y="8277"/>
                  </a:lnTo>
                  <a:lnTo>
                    <a:pt x="15347" y="8277"/>
                  </a:lnTo>
                  <a:lnTo>
                    <a:pt x="15337" y="8448"/>
                  </a:lnTo>
                  <a:lnTo>
                    <a:pt x="15325" y="8617"/>
                  </a:lnTo>
                  <a:lnTo>
                    <a:pt x="15309" y="8786"/>
                  </a:lnTo>
                  <a:lnTo>
                    <a:pt x="15287" y="8954"/>
                  </a:lnTo>
                  <a:lnTo>
                    <a:pt x="15262" y="9119"/>
                  </a:lnTo>
                  <a:lnTo>
                    <a:pt x="15234" y="9285"/>
                  </a:lnTo>
                  <a:lnTo>
                    <a:pt x="15201" y="9449"/>
                  </a:lnTo>
                  <a:lnTo>
                    <a:pt x="15164" y="9612"/>
                  </a:lnTo>
                  <a:lnTo>
                    <a:pt x="15124" y="9772"/>
                  </a:lnTo>
                  <a:lnTo>
                    <a:pt x="15080" y="9931"/>
                  </a:lnTo>
                  <a:lnTo>
                    <a:pt x="15032" y="10090"/>
                  </a:lnTo>
                  <a:lnTo>
                    <a:pt x="14980" y="10246"/>
                  </a:lnTo>
                  <a:lnTo>
                    <a:pt x="14925" y="10400"/>
                  </a:lnTo>
                  <a:lnTo>
                    <a:pt x="14866" y="10554"/>
                  </a:lnTo>
                  <a:lnTo>
                    <a:pt x="14804" y="10705"/>
                  </a:lnTo>
                  <a:lnTo>
                    <a:pt x="14738" y="10854"/>
                  </a:lnTo>
                  <a:lnTo>
                    <a:pt x="14668" y="11002"/>
                  </a:lnTo>
                  <a:lnTo>
                    <a:pt x="14596" y="11148"/>
                  </a:lnTo>
                  <a:lnTo>
                    <a:pt x="14521" y="11292"/>
                  </a:lnTo>
                  <a:lnTo>
                    <a:pt x="14441" y="11434"/>
                  </a:lnTo>
                  <a:lnTo>
                    <a:pt x="14358" y="11574"/>
                  </a:lnTo>
                  <a:lnTo>
                    <a:pt x="14272" y="11712"/>
                  </a:lnTo>
                  <a:lnTo>
                    <a:pt x="14183" y="11848"/>
                  </a:lnTo>
                  <a:lnTo>
                    <a:pt x="14092" y="11981"/>
                  </a:lnTo>
                  <a:lnTo>
                    <a:pt x="13996" y="12113"/>
                  </a:lnTo>
                  <a:lnTo>
                    <a:pt x="13898" y="12241"/>
                  </a:lnTo>
                  <a:lnTo>
                    <a:pt x="13797" y="12369"/>
                  </a:lnTo>
                  <a:lnTo>
                    <a:pt x="13693" y="12493"/>
                  </a:lnTo>
                  <a:lnTo>
                    <a:pt x="13586" y="12615"/>
                  </a:lnTo>
                  <a:lnTo>
                    <a:pt x="13476" y="12735"/>
                  </a:lnTo>
                  <a:lnTo>
                    <a:pt x="13364" y="12852"/>
                  </a:lnTo>
                  <a:lnTo>
                    <a:pt x="13248" y="12967"/>
                  </a:lnTo>
                  <a:close/>
                  <a:moveTo>
                    <a:pt x="1073" y="8277"/>
                  </a:moveTo>
                  <a:lnTo>
                    <a:pt x="4248" y="8277"/>
                  </a:lnTo>
                  <a:lnTo>
                    <a:pt x="4253" y="8400"/>
                  </a:lnTo>
                  <a:lnTo>
                    <a:pt x="4258" y="8523"/>
                  </a:lnTo>
                  <a:lnTo>
                    <a:pt x="4265" y="8646"/>
                  </a:lnTo>
                  <a:lnTo>
                    <a:pt x="4273" y="8769"/>
                  </a:lnTo>
                  <a:lnTo>
                    <a:pt x="4282" y="8890"/>
                  </a:lnTo>
                  <a:lnTo>
                    <a:pt x="4294" y="9011"/>
                  </a:lnTo>
                  <a:lnTo>
                    <a:pt x="4306" y="9133"/>
                  </a:lnTo>
                  <a:lnTo>
                    <a:pt x="4319" y="9253"/>
                  </a:lnTo>
                  <a:lnTo>
                    <a:pt x="4335" y="9373"/>
                  </a:lnTo>
                  <a:lnTo>
                    <a:pt x="4351" y="9492"/>
                  </a:lnTo>
                  <a:lnTo>
                    <a:pt x="4370" y="9611"/>
                  </a:lnTo>
                  <a:lnTo>
                    <a:pt x="4388" y="9729"/>
                  </a:lnTo>
                  <a:lnTo>
                    <a:pt x="4410" y="9847"/>
                  </a:lnTo>
                  <a:lnTo>
                    <a:pt x="4431" y="9964"/>
                  </a:lnTo>
                  <a:lnTo>
                    <a:pt x="4455" y="10081"/>
                  </a:lnTo>
                  <a:lnTo>
                    <a:pt x="4479" y="10197"/>
                  </a:lnTo>
                  <a:lnTo>
                    <a:pt x="4505" y="10312"/>
                  </a:lnTo>
                  <a:lnTo>
                    <a:pt x="4533" y="10427"/>
                  </a:lnTo>
                  <a:lnTo>
                    <a:pt x="4560" y="10542"/>
                  </a:lnTo>
                  <a:lnTo>
                    <a:pt x="4590" y="10655"/>
                  </a:lnTo>
                  <a:lnTo>
                    <a:pt x="4622" y="10768"/>
                  </a:lnTo>
                  <a:lnTo>
                    <a:pt x="4654" y="10880"/>
                  </a:lnTo>
                  <a:lnTo>
                    <a:pt x="4688" y="10993"/>
                  </a:lnTo>
                  <a:lnTo>
                    <a:pt x="4723" y="11104"/>
                  </a:lnTo>
                  <a:lnTo>
                    <a:pt x="4758" y="11214"/>
                  </a:lnTo>
                  <a:lnTo>
                    <a:pt x="4795" y="11323"/>
                  </a:lnTo>
                  <a:lnTo>
                    <a:pt x="4834" y="11433"/>
                  </a:lnTo>
                  <a:lnTo>
                    <a:pt x="4874" y="11541"/>
                  </a:lnTo>
                  <a:lnTo>
                    <a:pt x="4915" y="11649"/>
                  </a:lnTo>
                  <a:lnTo>
                    <a:pt x="4958" y="11756"/>
                  </a:lnTo>
                  <a:lnTo>
                    <a:pt x="5001" y="11863"/>
                  </a:lnTo>
                  <a:lnTo>
                    <a:pt x="5045" y="11968"/>
                  </a:lnTo>
                  <a:lnTo>
                    <a:pt x="4982" y="11992"/>
                  </a:lnTo>
                  <a:lnTo>
                    <a:pt x="4920" y="12017"/>
                  </a:lnTo>
                  <a:lnTo>
                    <a:pt x="4857" y="12042"/>
                  </a:lnTo>
                  <a:lnTo>
                    <a:pt x="4795" y="12068"/>
                  </a:lnTo>
                  <a:lnTo>
                    <a:pt x="4734" y="12094"/>
                  </a:lnTo>
                  <a:lnTo>
                    <a:pt x="4672" y="12120"/>
                  </a:lnTo>
                  <a:lnTo>
                    <a:pt x="4611" y="12147"/>
                  </a:lnTo>
                  <a:lnTo>
                    <a:pt x="4550" y="12175"/>
                  </a:lnTo>
                  <a:lnTo>
                    <a:pt x="4490" y="12203"/>
                  </a:lnTo>
                  <a:lnTo>
                    <a:pt x="4429" y="12231"/>
                  </a:lnTo>
                  <a:lnTo>
                    <a:pt x="4370" y="12261"/>
                  </a:lnTo>
                  <a:lnTo>
                    <a:pt x="4309" y="12291"/>
                  </a:lnTo>
                  <a:lnTo>
                    <a:pt x="4191" y="12351"/>
                  </a:lnTo>
                  <a:lnTo>
                    <a:pt x="4073" y="12413"/>
                  </a:lnTo>
                  <a:lnTo>
                    <a:pt x="3956" y="12476"/>
                  </a:lnTo>
                  <a:lnTo>
                    <a:pt x="3841" y="12541"/>
                  </a:lnTo>
                  <a:lnTo>
                    <a:pt x="3726" y="12608"/>
                  </a:lnTo>
                  <a:lnTo>
                    <a:pt x="3613" y="12676"/>
                  </a:lnTo>
                  <a:lnTo>
                    <a:pt x="3501" y="12748"/>
                  </a:lnTo>
                  <a:lnTo>
                    <a:pt x="3389" y="12819"/>
                  </a:lnTo>
                  <a:lnTo>
                    <a:pt x="3280" y="12892"/>
                  </a:lnTo>
                  <a:lnTo>
                    <a:pt x="3171" y="12967"/>
                  </a:lnTo>
                  <a:lnTo>
                    <a:pt x="3056" y="12852"/>
                  </a:lnTo>
                  <a:lnTo>
                    <a:pt x="2943" y="12735"/>
                  </a:lnTo>
                  <a:lnTo>
                    <a:pt x="2833" y="12615"/>
                  </a:lnTo>
                  <a:lnTo>
                    <a:pt x="2727" y="12493"/>
                  </a:lnTo>
                  <a:lnTo>
                    <a:pt x="2623" y="12369"/>
                  </a:lnTo>
                  <a:lnTo>
                    <a:pt x="2521" y="12241"/>
                  </a:lnTo>
                  <a:lnTo>
                    <a:pt x="2423" y="12113"/>
                  </a:lnTo>
                  <a:lnTo>
                    <a:pt x="2328" y="11981"/>
                  </a:lnTo>
                  <a:lnTo>
                    <a:pt x="2236" y="11848"/>
                  </a:lnTo>
                  <a:lnTo>
                    <a:pt x="2147" y="11712"/>
                  </a:lnTo>
                  <a:lnTo>
                    <a:pt x="2062" y="11574"/>
                  </a:lnTo>
                  <a:lnTo>
                    <a:pt x="1978" y="11434"/>
                  </a:lnTo>
                  <a:lnTo>
                    <a:pt x="1899" y="11292"/>
                  </a:lnTo>
                  <a:lnTo>
                    <a:pt x="1824" y="11148"/>
                  </a:lnTo>
                  <a:lnTo>
                    <a:pt x="1751" y="11002"/>
                  </a:lnTo>
                  <a:lnTo>
                    <a:pt x="1682" y="10854"/>
                  </a:lnTo>
                  <a:lnTo>
                    <a:pt x="1615" y="10705"/>
                  </a:lnTo>
                  <a:lnTo>
                    <a:pt x="1554" y="10554"/>
                  </a:lnTo>
                  <a:lnTo>
                    <a:pt x="1494" y="10400"/>
                  </a:lnTo>
                  <a:lnTo>
                    <a:pt x="1440" y="10246"/>
                  </a:lnTo>
                  <a:lnTo>
                    <a:pt x="1387" y="10090"/>
                  </a:lnTo>
                  <a:lnTo>
                    <a:pt x="1340" y="9931"/>
                  </a:lnTo>
                  <a:lnTo>
                    <a:pt x="1296" y="9772"/>
                  </a:lnTo>
                  <a:lnTo>
                    <a:pt x="1255" y="9612"/>
                  </a:lnTo>
                  <a:lnTo>
                    <a:pt x="1219" y="9449"/>
                  </a:lnTo>
                  <a:lnTo>
                    <a:pt x="1186" y="9285"/>
                  </a:lnTo>
                  <a:lnTo>
                    <a:pt x="1158" y="9119"/>
                  </a:lnTo>
                  <a:lnTo>
                    <a:pt x="1132" y="8954"/>
                  </a:lnTo>
                  <a:lnTo>
                    <a:pt x="1111" y="8786"/>
                  </a:lnTo>
                  <a:lnTo>
                    <a:pt x="1095" y="8617"/>
                  </a:lnTo>
                  <a:lnTo>
                    <a:pt x="1082" y="8448"/>
                  </a:lnTo>
                  <a:lnTo>
                    <a:pt x="1073" y="8277"/>
                  </a:lnTo>
                  <a:close/>
                  <a:moveTo>
                    <a:pt x="2878" y="3381"/>
                  </a:moveTo>
                  <a:lnTo>
                    <a:pt x="2935" y="3423"/>
                  </a:lnTo>
                  <a:lnTo>
                    <a:pt x="2992" y="3466"/>
                  </a:lnTo>
                  <a:lnTo>
                    <a:pt x="3050" y="3507"/>
                  </a:lnTo>
                  <a:lnTo>
                    <a:pt x="3107" y="3549"/>
                  </a:lnTo>
                  <a:lnTo>
                    <a:pt x="3165" y="3590"/>
                  </a:lnTo>
                  <a:lnTo>
                    <a:pt x="3223" y="3630"/>
                  </a:lnTo>
                  <a:lnTo>
                    <a:pt x="3282" y="3670"/>
                  </a:lnTo>
                  <a:lnTo>
                    <a:pt x="3341" y="3710"/>
                  </a:lnTo>
                  <a:lnTo>
                    <a:pt x="3401" y="3749"/>
                  </a:lnTo>
                  <a:lnTo>
                    <a:pt x="3460" y="3789"/>
                  </a:lnTo>
                  <a:lnTo>
                    <a:pt x="3521" y="3827"/>
                  </a:lnTo>
                  <a:lnTo>
                    <a:pt x="3581" y="3865"/>
                  </a:lnTo>
                  <a:lnTo>
                    <a:pt x="3642" y="3902"/>
                  </a:lnTo>
                  <a:lnTo>
                    <a:pt x="3702" y="3939"/>
                  </a:lnTo>
                  <a:lnTo>
                    <a:pt x="3764" y="3975"/>
                  </a:lnTo>
                  <a:lnTo>
                    <a:pt x="3826" y="4011"/>
                  </a:lnTo>
                  <a:lnTo>
                    <a:pt x="3887" y="4046"/>
                  </a:lnTo>
                  <a:lnTo>
                    <a:pt x="3950" y="4081"/>
                  </a:lnTo>
                  <a:lnTo>
                    <a:pt x="4012" y="4116"/>
                  </a:lnTo>
                  <a:lnTo>
                    <a:pt x="4076" y="4150"/>
                  </a:lnTo>
                  <a:lnTo>
                    <a:pt x="4139" y="4183"/>
                  </a:lnTo>
                  <a:lnTo>
                    <a:pt x="4202" y="4216"/>
                  </a:lnTo>
                  <a:lnTo>
                    <a:pt x="4267" y="4249"/>
                  </a:lnTo>
                  <a:lnTo>
                    <a:pt x="4331" y="4281"/>
                  </a:lnTo>
                  <a:lnTo>
                    <a:pt x="4395" y="4312"/>
                  </a:lnTo>
                  <a:lnTo>
                    <a:pt x="4461" y="4343"/>
                  </a:lnTo>
                  <a:lnTo>
                    <a:pt x="4525" y="4374"/>
                  </a:lnTo>
                  <a:lnTo>
                    <a:pt x="4591" y="4403"/>
                  </a:lnTo>
                  <a:lnTo>
                    <a:pt x="4657" y="4432"/>
                  </a:lnTo>
                  <a:lnTo>
                    <a:pt x="4724" y="4461"/>
                  </a:lnTo>
                  <a:lnTo>
                    <a:pt x="4789" y="4489"/>
                  </a:lnTo>
                  <a:lnTo>
                    <a:pt x="4856" y="4517"/>
                  </a:lnTo>
                  <a:lnTo>
                    <a:pt x="4822" y="4611"/>
                  </a:lnTo>
                  <a:lnTo>
                    <a:pt x="4789" y="4706"/>
                  </a:lnTo>
                  <a:lnTo>
                    <a:pt x="4756" y="4801"/>
                  </a:lnTo>
                  <a:lnTo>
                    <a:pt x="4726" y="4897"/>
                  </a:lnTo>
                  <a:lnTo>
                    <a:pt x="4695" y="4993"/>
                  </a:lnTo>
                  <a:lnTo>
                    <a:pt x="4665" y="5090"/>
                  </a:lnTo>
                  <a:lnTo>
                    <a:pt x="4637" y="5188"/>
                  </a:lnTo>
                  <a:lnTo>
                    <a:pt x="4610" y="5285"/>
                  </a:lnTo>
                  <a:lnTo>
                    <a:pt x="4583" y="5383"/>
                  </a:lnTo>
                  <a:lnTo>
                    <a:pt x="4557" y="5482"/>
                  </a:lnTo>
                  <a:lnTo>
                    <a:pt x="4533" y="5582"/>
                  </a:lnTo>
                  <a:lnTo>
                    <a:pt x="4509" y="5681"/>
                  </a:lnTo>
                  <a:lnTo>
                    <a:pt x="4486" y="5781"/>
                  </a:lnTo>
                  <a:lnTo>
                    <a:pt x="4465" y="5881"/>
                  </a:lnTo>
                  <a:lnTo>
                    <a:pt x="4444" y="5982"/>
                  </a:lnTo>
                  <a:lnTo>
                    <a:pt x="4425" y="6084"/>
                  </a:lnTo>
                  <a:lnTo>
                    <a:pt x="4406" y="6186"/>
                  </a:lnTo>
                  <a:lnTo>
                    <a:pt x="4388" y="6288"/>
                  </a:lnTo>
                  <a:lnTo>
                    <a:pt x="4372" y="6391"/>
                  </a:lnTo>
                  <a:lnTo>
                    <a:pt x="4356" y="6494"/>
                  </a:lnTo>
                  <a:lnTo>
                    <a:pt x="4342" y="6598"/>
                  </a:lnTo>
                  <a:lnTo>
                    <a:pt x="4328" y="6701"/>
                  </a:lnTo>
                  <a:lnTo>
                    <a:pt x="4315" y="6805"/>
                  </a:lnTo>
                  <a:lnTo>
                    <a:pt x="4304" y="6911"/>
                  </a:lnTo>
                  <a:lnTo>
                    <a:pt x="4294" y="7015"/>
                  </a:lnTo>
                  <a:lnTo>
                    <a:pt x="4284" y="7120"/>
                  </a:lnTo>
                  <a:lnTo>
                    <a:pt x="4275" y="7226"/>
                  </a:lnTo>
                  <a:lnTo>
                    <a:pt x="4268" y="7332"/>
                  </a:lnTo>
                  <a:lnTo>
                    <a:pt x="4262" y="7439"/>
                  </a:lnTo>
                  <a:lnTo>
                    <a:pt x="4257" y="7545"/>
                  </a:lnTo>
                  <a:lnTo>
                    <a:pt x="4253" y="7652"/>
                  </a:lnTo>
                  <a:lnTo>
                    <a:pt x="4248" y="7759"/>
                  </a:lnTo>
                  <a:lnTo>
                    <a:pt x="1073" y="7759"/>
                  </a:lnTo>
                  <a:lnTo>
                    <a:pt x="1081" y="7602"/>
                  </a:lnTo>
                  <a:lnTo>
                    <a:pt x="1092" y="7446"/>
                  </a:lnTo>
                  <a:lnTo>
                    <a:pt x="1107" y="7291"/>
                  </a:lnTo>
                  <a:lnTo>
                    <a:pt x="1125" y="7137"/>
                  </a:lnTo>
                  <a:lnTo>
                    <a:pt x="1146" y="6984"/>
                  </a:lnTo>
                  <a:lnTo>
                    <a:pt x="1171" y="6832"/>
                  </a:lnTo>
                  <a:lnTo>
                    <a:pt x="1200" y="6681"/>
                  </a:lnTo>
                  <a:lnTo>
                    <a:pt x="1231" y="6532"/>
                  </a:lnTo>
                  <a:lnTo>
                    <a:pt x="1265" y="6383"/>
                  </a:lnTo>
                  <a:lnTo>
                    <a:pt x="1304" y="6236"/>
                  </a:lnTo>
                  <a:lnTo>
                    <a:pt x="1345" y="6090"/>
                  </a:lnTo>
                  <a:lnTo>
                    <a:pt x="1389" y="5945"/>
                  </a:lnTo>
                  <a:lnTo>
                    <a:pt x="1437" y="5802"/>
                  </a:lnTo>
                  <a:lnTo>
                    <a:pt x="1487" y="5660"/>
                  </a:lnTo>
                  <a:lnTo>
                    <a:pt x="1540" y="5519"/>
                  </a:lnTo>
                  <a:lnTo>
                    <a:pt x="1597" y="5380"/>
                  </a:lnTo>
                  <a:lnTo>
                    <a:pt x="1656" y="5243"/>
                  </a:lnTo>
                  <a:lnTo>
                    <a:pt x="1719" y="5106"/>
                  </a:lnTo>
                  <a:lnTo>
                    <a:pt x="1785" y="4972"/>
                  </a:lnTo>
                  <a:lnTo>
                    <a:pt x="1852" y="4839"/>
                  </a:lnTo>
                  <a:lnTo>
                    <a:pt x="1923" y="4708"/>
                  </a:lnTo>
                  <a:lnTo>
                    <a:pt x="1997" y="4578"/>
                  </a:lnTo>
                  <a:lnTo>
                    <a:pt x="2074" y="4450"/>
                  </a:lnTo>
                  <a:lnTo>
                    <a:pt x="2153" y="4324"/>
                  </a:lnTo>
                  <a:lnTo>
                    <a:pt x="2234" y="4199"/>
                  </a:lnTo>
                  <a:lnTo>
                    <a:pt x="2319" y="4076"/>
                  </a:lnTo>
                  <a:lnTo>
                    <a:pt x="2405" y="3956"/>
                  </a:lnTo>
                  <a:lnTo>
                    <a:pt x="2496" y="3837"/>
                  </a:lnTo>
                  <a:lnTo>
                    <a:pt x="2587" y="3719"/>
                  </a:lnTo>
                  <a:lnTo>
                    <a:pt x="2681" y="3605"/>
                  </a:lnTo>
                  <a:lnTo>
                    <a:pt x="2779" y="3492"/>
                  </a:lnTo>
                  <a:lnTo>
                    <a:pt x="2878" y="3381"/>
                  </a:lnTo>
                  <a:close/>
                  <a:moveTo>
                    <a:pt x="8474" y="7759"/>
                  </a:moveTo>
                  <a:lnTo>
                    <a:pt x="8474" y="5160"/>
                  </a:lnTo>
                  <a:lnTo>
                    <a:pt x="8559" y="5157"/>
                  </a:lnTo>
                  <a:lnTo>
                    <a:pt x="8644" y="5153"/>
                  </a:lnTo>
                  <a:lnTo>
                    <a:pt x="8728" y="5149"/>
                  </a:lnTo>
                  <a:lnTo>
                    <a:pt x="8812" y="5143"/>
                  </a:lnTo>
                  <a:lnTo>
                    <a:pt x="8896" y="5137"/>
                  </a:lnTo>
                  <a:lnTo>
                    <a:pt x="8980" y="5131"/>
                  </a:lnTo>
                  <a:lnTo>
                    <a:pt x="9063" y="5122"/>
                  </a:lnTo>
                  <a:lnTo>
                    <a:pt x="9146" y="5114"/>
                  </a:lnTo>
                  <a:lnTo>
                    <a:pt x="9230" y="5105"/>
                  </a:lnTo>
                  <a:lnTo>
                    <a:pt x="9313" y="5095"/>
                  </a:lnTo>
                  <a:lnTo>
                    <a:pt x="9395" y="5084"/>
                  </a:lnTo>
                  <a:lnTo>
                    <a:pt x="9477" y="5073"/>
                  </a:lnTo>
                  <a:lnTo>
                    <a:pt x="9559" y="5061"/>
                  </a:lnTo>
                  <a:lnTo>
                    <a:pt x="9641" y="5048"/>
                  </a:lnTo>
                  <a:lnTo>
                    <a:pt x="9723" y="5035"/>
                  </a:lnTo>
                  <a:lnTo>
                    <a:pt x="9804" y="5020"/>
                  </a:lnTo>
                  <a:lnTo>
                    <a:pt x="9885" y="5005"/>
                  </a:lnTo>
                  <a:lnTo>
                    <a:pt x="9965" y="4990"/>
                  </a:lnTo>
                  <a:lnTo>
                    <a:pt x="10046" y="4973"/>
                  </a:lnTo>
                  <a:lnTo>
                    <a:pt x="10126" y="4956"/>
                  </a:lnTo>
                  <a:lnTo>
                    <a:pt x="10206" y="4938"/>
                  </a:lnTo>
                  <a:lnTo>
                    <a:pt x="10287" y="4920"/>
                  </a:lnTo>
                  <a:lnTo>
                    <a:pt x="10366" y="4900"/>
                  </a:lnTo>
                  <a:lnTo>
                    <a:pt x="10445" y="4880"/>
                  </a:lnTo>
                  <a:lnTo>
                    <a:pt x="10524" y="4860"/>
                  </a:lnTo>
                  <a:lnTo>
                    <a:pt x="10602" y="4838"/>
                  </a:lnTo>
                  <a:lnTo>
                    <a:pt x="10681" y="4816"/>
                  </a:lnTo>
                  <a:lnTo>
                    <a:pt x="10759" y="4793"/>
                  </a:lnTo>
                  <a:lnTo>
                    <a:pt x="10836" y="4770"/>
                  </a:lnTo>
                  <a:lnTo>
                    <a:pt x="10914" y="4746"/>
                  </a:lnTo>
                  <a:lnTo>
                    <a:pt x="10990" y="4721"/>
                  </a:lnTo>
                  <a:lnTo>
                    <a:pt x="11066" y="4695"/>
                  </a:lnTo>
                  <a:lnTo>
                    <a:pt x="11099" y="4784"/>
                  </a:lnTo>
                  <a:lnTo>
                    <a:pt x="11130" y="4873"/>
                  </a:lnTo>
                  <a:lnTo>
                    <a:pt x="11161" y="4963"/>
                  </a:lnTo>
                  <a:lnTo>
                    <a:pt x="11191" y="5053"/>
                  </a:lnTo>
                  <a:lnTo>
                    <a:pt x="11219" y="5145"/>
                  </a:lnTo>
                  <a:lnTo>
                    <a:pt x="11247" y="5236"/>
                  </a:lnTo>
                  <a:lnTo>
                    <a:pt x="11274" y="5328"/>
                  </a:lnTo>
                  <a:lnTo>
                    <a:pt x="11299" y="5420"/>
                  </a:lnTo>
                  <a:lnTo>
                    <a:pt x="11325" y="5513"/>
                  </a:lnTo>
                  <a:lnTo>
                    <a:pt x="11349" y="5607"/>
                  </a:lnTo>
                  <a:lnTo>
                    <a:pt x="11372" y="5701"/>
                  </a:lnTo>
                  <a:lnTo>
                    <a:pt x="11395" y="5795"/>
                  </a:lnTo>
                  <a:lnTo>
                    <a:pt x="11415" y="5889"/>
                  </a:lnTo>
                  <a:lnTo>
                    <a:pt x="11436" y="5984"/>
                  </a:lnTo>
                  <a:lnTo>
                    <a:pt x="11455" y="6080"/>
                  </a:lnTo>
                  <a:lnTo>
                    <a:pt x="11474" y="6176"/>
                  </a:lnTo>
                  <a:lnTo>
                    <a:pt x="11491" y="6272"/>
                  </a:lnTo>
                  <a:lnTo>
                    <a:pt x="11509" y="6368"/>
                  </a:lnTo>
                  <a:lnTo>
                    <a:pt x="11524" y="6466"/>
                  </a:lnTo>
                  <a:lnTo>
                    <a:pt x="11538" y="6563"/>
                  </a:lnTo>
                  <a:lnTo>
                    <a:pt x="11553" y="6661"/>
                  </a:lnTo>
                  <a:lnTo>
                    <a:pt x="11565" y="6759"/>
                  </a:lnTo>
                  <a:lnTo>
                    <a:pt x="11577" y="6857"/>
                  </a:lnTo>
                  <a:lnTo>
                    <a:pt x="11589" y="6957"/>
                  </a:lnTo>
                  <a:lnTo>
                    <a:pt x="11598" y="7056"/>
                  </a:lnTo>
                  <a:lnTo>
                    <a:pt x="11607" y="7155"/>
                  </a:lnTo>
                  <a:lnTo>
                    <a:pt x="11615" y="7255"/>
                  </a:lnTo>
                  <a:lnTo>
                    <a:pt x="11623" y="7356"/>
                  </a:lnTo>
                  <a:lnTo>
                    <a:pt x="11629" y="7456"/>
                  </a:lnTo>
                  <a:lnTo>
                    <a:pt x="11634" y="7557"/>
                  </a:lnTo>
                  <a:lnTo>
                    <a:pt x="11638" y="7658"/>
                  </a:lnTo>
                  <a:lnTo>
                    <a:pt x="11641" y="7759"/>
                  </a:lnTo>
                  <a:lnTo>
                    <a:pt x="8474" y="7759"/>
                  </a:lnTo>
                  <a:close/>
                  <a:moveTo>
                    <a:pt x="10879" y="11791"/>
                  </a:moveTo>
                  <a:lnTo>
                    <a:pt x="10807" y="11768"/>
                  </a:lnTo>
                  <a:lnTo>
                    <a:pt x="10735" y="11747"/>
                  </a:lnTo>
                  <a:lnTo>
                    <a:pt x="10663" y="11726"/>
                  </a:lnTo>
                  <a:lnTo>
                    <a:pt x="10590" y="11706"/>
                  </a:lnTo>
                  <a:lnTo>
                    <a:pt x="10518" y="11686"/>
                  </a:lnTo>
                  <a:lnTo>
                    <a:pt x="10446" y="11667"/>
                  </a:lnTo>
                  <a:lnTo>
                    <a:pt x="10373" y="11649"/>
                  </a:lnTo>
                  <a:lnTo>
                    <a:pt x="10299" y="11631"/>
                  </a:lnTo>
                  <a:lnTo>
                    <a:pt x="10226" y="11614"/>
                  </a:lnTo>
                  <a:lnTo>
                    <a:pt x="10152" y="11598"/>
                  </a:lnTo>
                  <a:lnTo>
                    <a:pt x="10078" y="11582"/>
                  </a:lnTo>
                  <a:lnTo>
                    <a:pt x="10003" y="11566"/>
                  </a:lnTo>
                  <a:lnTo>
                    <a:pt x="9929" y="11552"/>
                  </a:lnTo>
                  <a:lnTo>
                    <a:pt x="9854" y="11538"/>
                  </a:lnTo>
                  <a:lnTo>
                    <a:pt x="9780" y="11525"/>
                  </a:lnTo>
                  <a:lnTo>
                    <a:pt x="9704" y="11512"/>
                  </a:lnTo>
                  <a:lnTo>
                    <a:pt x="9629" y="11500"/>
                  </a:lnTo>
                  <a:lnTo>
                    <a:pt x="9553" y="11488"/>
                  </a:lnTo>
                  <a:lnTo>
                    <a:pt x="9477" y="11477"/>
                  </a:lnTo>
                  <a:lnTo>
                    <a:pt x="9401" y="11467"/>
                  </a:lnTo>
                  <a:lnTo>
                    <a:pt x="9325" y="11458"/>
                  </a:lnTo>
                  <a:lnTo>
                    <a:pt x="9249" y="11449"/>
                  </a:lnTo>
                  <a:lnTo>
                    <a:pt x="9172" y="11440"/>
                  </a:lnTo>
                  <a:lnTo>
                    <a:pt x="9095" y="11433"/>
                  </a:lnTo>
                  <a:lnTo>
                    <a:pt x="9018" y="11425"/>
                  </a:lnTo>
                  <a:lnTo>
                    <a:pt x="8941" y="11419"/>
                  </a:lnTo>
                  <a:lnTo>
                    <a:pt x="8864" y="11413"/>
                  </a:lnTo>
                  <a:lnTo>
                    <a:pt x="8786" y="11408"/>
                  </a:lnTo>
                  <a:lnTo>
                    <a:pt x="8708" y="11404"/>
                  </a:lnTo>
                  <a:lnTo>
                    <a:pt x="8630" y="11400"/>
                  </a:lnTo>
                  <a:lnTo>
                    <a:pt x="8552" y="11396"/>
                  </a:lnTo>
                  <a:lnTo>
                    <a:pt x="8474" y="11394"/>
                  </a:lnTo>
                  <a:lnTo>
                    <a:pt x="8474" y="8277"/>
                  </a:lnTo>
                  <a:lnTo>
                    <a:pt x="11641" y="8277"/>
                  </a:lnTo>
                  <a:lnTo>
                    <a:pt x="11637" y="8394"/>
                  </a:lnTo>
                  <a:lnTo>
                    <a:pt x="11632" y="8512"/>
                  </a:lnTo>
                  <a:lnTo>
                    <a:pt x="11626" y="8628"/>
                  </a:lnTo>
                  <a:lnTo>
                    <a:pt x="11617" y="8746"/>
                  </a:lnTo>
                  <a:lnTo>
                    <a:pt x="11608" y="8862"/>
                  </a:lnTo>
                  <a:lnTo>
                    <a:pt x="11598" y="8977"/>
                  </a:lnTo>
                  <a:lnTo>
                    <a:pt x="11586" y="9092"/>
                  </a:lnTo>
                  <a:lnTo>
                    <a:pt x="11572" y="9207"/>
                  </a:lnTo>
                  <a:lnTo>
                    <a:pt x="11558" y="9321"/>
                  </a:lnTo>
                  <a:lnTo>
                    <a:pt x="11542" y="9435"/>
                  </a:lnTo>
                  <a:lnTo>
                    <a:pt x="11525" y="9548"/>
                  </a:lnTo>
                  <a:lnTo>
                    <a:pt x="11506" y="9661"/>
                  </a:lnTo>
                  <a:lnTo>
                    <a:pt x="11486" y="9773"/>
                  </a:lnTo>
                  <a:lnTo>
                    <a:pt x="11466" y="9884"/>
                  </a:lnTo>
                  <a:lnTo>
                    <a:pt x="11443" y="9995"/>
                  </a:lnTo>
                  <a:lnTo>
                    <a:pt x="11419" y="10106"/>
                  </a:lnTo>
                  <a:lnTo>
                    <a:pt x="11395" y="10216"/>
                  </a:lnTo>
                  <a:lnTo>
                    <a:pt x="11368" y="10325"/>
                  </a:lnTo>
                  <a:lnTo>
                    <a:pt x="11341" y="10434"/>
                  </a:lnTo>
                  <a:lnTo>
                    <a:pt x="11313" y="10543"/>
                  </a:lnTo>
                  <a:lnTo>
                    <a:pt x="11283" y="10650"/>
                  </a:lnTo>
                  <a:lnTo>
                    <a:pt x="11252" y="10757"/>
                  </a:lnTo>
                  <a:lnTo>
                    <a:pt x="11220" y="10863"/>
                  </a:lnTo>
                  <a:lnTo>
                    <a:pt x="11186" y="10969"/>
                  </a:lnTo>
                  <a:lnTo>
                    <a:pt x="11152" y="11074"/>
                  </a:lnTo>
                  <a:lnTo>
                    <a:pt x="11117" y="11178"/>
                  </a:lnTo>
                  <a:lnTo>
                    <a:pt x="11080" y="11282"/>
                  </a:lnTo>
                  <a:lnTo>
                    <a:pt x="11042" y="11386"/>
                  </a:lnTo>
                  <a:lnTo>
                    <a:pt x="11003" y="11488"/>
                  </a:lnTo>
                  <a:lnTo>
                    <a:pt x="10962" y="11590"/>
                  </a:lnTo>
                  <a:lnTo>
                    <a:pt x="10921" y="11690"/>
                  </a:lnTo>
                  <a:lnTo>
                    <a:pt x="10879" y="11791"/>
                  </a:lnTo>
                  <a:close/>
                  <a:moveTo>
                    <a:pt x="11162" y="12440"/>
                  </a:moveTo>
                  <a:lnTo>
                    <a:pt x="11275" y="12484"/>
                  </a:lnTo>
                  <a:lnTo>
                    <a:pt x="11387" y="12529"/>
                  </a:lnTo>
                  <a:lnTo>
                    <a:pt x="11497" y="12575"/>
                  </a:lnTo>
                  <a:lnTo>
                    <a:pt x="11606" y="12624"/>
                  </a:lnTo>
                  <a:lnTo>
                    <a:pt x="11715" y="12674"/>
                  </a:lnTo>
                  <a:lnTo>
                    <a:pt x="11824" y="12726"/>
                  </a:lnTo>
                  <a:lnTo>
                    <a:pt x="11930" y="12779"/>
                  </a:lnTo>
                  <a:lnTo>
                    <a:pt x="12036" y="12833"/>
                  </a:lnTo>
                  <a:lnTo>
                    <a:pt x="12142" y="12889"/>
                  </a:lnTo>
                  <a:lnTo>
                    <a:pt x="12245" y="12946"/>
                  </a:lnTo>
                  <a:lnTo>
                    <a:pt x="12349" y="13005"/>
                  </a:lnTo>
                  <a:lnTo>
                    <a:pt x="12451" y="13065"/>
                  </a:lnTo>
                  <a:lnTo>
                    <a:pt x="12552" y="13127"/>
                  </a:lnTo>
                  <a:lnTo>
                    <a:pt x="12653" y="13191"/>
                  </a:lnTo>
                  <a:lnTo>
                    <a:pt x="12751" y="13255"/>
                  </a:lnTo>
                  <a:lnTo>
                    <a:pt x="12850" y="13320"/>
                  </a:lnTo>
                  <a:lnTo>
                    <a:pt x="12759" y="13395"/>
                  </a:lnTo>
                  <a:lnTo>
                    <a:pt x="12666" y="13469"/>
                  </a:lnTo>
                  <a:lnTo>
                    <a:pt x="12573" y="13540"/>
                  </a:lnTo>
                  <a:lnTo>
                    <a:pt x="12477" y="13612"/>
                  </a:lnTo>
                  <a:lnTo>
                    <a:pt x="12381" y="13681"/>
                  </a:lnTo>
                  <a:lnTo>
                    <a:pt x="12283" y="13748"/>
                  </a:lnTo>
                  <a:lnTo>
                    <a:pt x="12185" y="13814"/>
                  </a:lnTo>
                  <a:lnTo>
                    <a:pt x="12084" y="13878"/>
                  </a:lnTo>
                  <a:lnTo>
                    <a:pt x="11984" y="13940"/>
                  </a:lnTo>
                  <a:lnTo>
                    <a:pt x="11881" y="14001"/>
                  </a:lnTo>
                  <a:lnTo>
                    <a:pt x="11779" y="14062"/>
                  </a:lnTo>
                  <a:lnTo>
                    <a:pt x="11674" y="14119"/>
                  </a:lnTo>
                  <a:lnTo>
                    <a:pt x="11568" y="14175"/>
                  </a:lnTo>
                  <a:lnTo>
                    <a:pt x="11461" y="14229"/>
                  </a:lnTo>
                  <a:lnTo>
                    <a:pt x="11354" y="14282"/>
                  </a:lnTo>
                  <a:lnTo>
                    <a:pt x="11245" y="14333"/>
                  </a:lnTo>
                  <a:lnTo>
                    <a:pt x="11136" y="14382"/>
                  </a:lnTo>
                  <a:lnTo>
                    <a:pt x="11025" y="14429"/>
                  </a:lnTo>
                  <a:lnTo>
                    <a:pt x="10914" y="14475"/>
                  </a:lnTo>
                  <a:lnTo>
                    <a:pt x="10802" y="14519"/>
                  </a:lnTo>
                  <a:lnTo>
                    <a:pt x="10688" y="14561"/>
                  </a:lnTo>
                  <a:lnTo>
                    <a:pt x="10573" y="14601"/>
                  </a:lnTo>
                  <a:lnTo>
                    <a:pt x="10458" y="14639"/>
                  </a:lnTo>
                  <a:lnTo>
                    <a:pt x="10342" y="14676"/>
                  </a:lnTo>
                  <a:lnTo>
                    <a:pt x="10225" y="14710"/>
                  </a:lnTo>
                  <a:lnTo>
                    <a:pt x="10107" y="14743"/>
                  </a:lnTo>
                  <a:lnTo>
                    <a:pt x="9989" y="14774"/>
                  </a:lnTo>
                  <a:lnTo>
                    <a:pt x="9869" y="14802"/>
                  </a:lnTo>
                  <a:lnTo>
                    <a:pt x="9749" y="14829"/>
                  </a:lnTo>
                  <a:lnTo>
                    <a:pt x="9628" y="14854"/>
                  </a:lnTo>
                  <a:lnTo>
                    <a:pt x="9507" y="14877"/>
                  </a:lnTo>
                  <a:lnTo>
                    <a:pt x="9383" y="14898"/>
                  </a:lnTo>
                  <a:lnTo>
                    <a:pt x="9450" y="14833"/>
                  </a:lnTo>
                  <a:lnTo>
                    <a:pt x="9516" y="14767"/>
                  </a:lnTo>
                  <a:lnTo>
                    <a:pt x="9582" y="14700"/>
                  </a:lnTo>
                  <a:lnTo>
                    <a:pt x="9645" y="14633"/>
                  </a:lnTo>
                  <a:lnTo>
                    <a:pt x="9710" y="14564"/>
                  </a:lnTo>
                  <a:lnTo>
                    <a:pt x="9772" y="14495"/>
                  </a:lnTo>
                  <a:lnTo>
                    <a:pt x="9835" y="14424"/>
                  </a:lnTo>
                  <a:lnTo>
                    <a:pt x="9897" y="14354"/>
                  </a:lnTo>
                  <a:lnTo>
                    <a:pt x="9958" y="14282"/>
                  </a:lnTo>
                  <a:lnTo>
                    <a:pt x="10019" y="14210"/>
                  </a:lnTo>
                  <a:lnTo>
                    <a:pt x="10078" y="14137"/>
                  </a:lnTo>
                  <a:lnTo>
                    <a:pt x="10138" y="14064"/>
                  </a:lnTo>
                  <a:lnTo>
                    <a:pt x="10195" y="13988"/>
                  </a:lnTo>
                  <a:lnTo>
                    <a:pt x="10254" y="13913"/>
                  </a:lnTo>
                  <a:lnTo>
                    <a:pt x="10310" y="13837"/>
                  </a:lnTo>
                  <a:lnTo>
                    <a:pt x="10367" y="13761"/>
                  </a:lnTo>
                  <a:lnTo>
                    <a:pt x="10422" y="13684"/>
                  </a:lnTo>
                  <a:lnTo>
                    <a:pt x="10476" y="13606"/>
                  </a:lnTo>
                  <a:lnTo>
                    <a:pt x="10531" y="13526"/>
                  </a:lnTo>
                  <a:lnTo>
                    <a:pt x="10584" y="13447"/>
                  </a:lnTo>
                  <a:lnTo>
                    <a:pt x="10636" y="13367"/>
                  </a:lnTo>
                  <a:lnTo>
                    <a:pt x="10688" y="13286"/>
                  </a:lnTo>
                  <a:lnTo>
                    <a:pt x="10739" y="13204"/>
                  </a:lnTo>
                  <a:lnTo>
                    <a:pt x="10789" y="13121"/>
                  </a:lnTo>
                  <a:lnTo>
                    <a:pt x="10839" y="13039"/>
                  </a:lnTo>
                  <a:lnTo>
                    <a:pt x="10888" y="12955"/>
                  </a:lnTo>
                  <a:lnTo>
                    <a:pt x="10935" y="12871"/>
                  </a:lnTo>
                  <a:lnTo>
                    <a:pt x="10982" y="12786"/>
                  </a:lnTo>
                  <a:lnTo>
                    <a:pt x="11028" y="12701"/>
                  </a:lnTo>
                  <a:lnTo>
                    <a:pt x="11074" y="12614"/>
                  </a:lnTo>
                  <a:lnTo>
                    <a:pt x="11119" y="12528"/>
                  </a:lnTo>
                  <a:lnTo>
                    <a:pt x="11162" y="12440"/>
                  </a:lnTo>
                  <a:close/>
                  <a:moveTo>
                    <a:pt x="8474" y="14988"/>
                  </a:moveTo>
                  <a:lnTo>
                    <a:pt x="8474" y="11911"/>
                  </a:lnTo>
                  <a:lnTo>
                    <a:pt x="8545" y="11913"/>
                  </a:lnTo>
                  <a:lnTo>
                    <a:pt x="8616" y="11916"/>
                  </a:lnTo>
                  <a:lnTo>
                    <a:pt x="8687" y="11920"/>
                  </a:lnTo>
                  <a:lnTo>
                    <a:pt x="8757" y="11924"/>
                  </a:lnTo>
                  <a:lnTo>
                    <a:pt x="8828" y="11929"/>
                  </a:lnTo>
                  <a:lnTo>
                    <a:pt x="8899" y="11934"/>
                  </a:lnTo>
                  <a:lnTo>
                    <a:pt x="8969" y="11940"/>
                  </a:lnTo>
                  <a:lnTo>
                    <a:pt x="9039" y="11946"/>
                  </a:lnTo>
                  <a:lnTo>
                    <a:pt x="9108" y="11953"/>
                  </a:lnTo>
                  <a:lnTo>
                    <a:pt x="9178" y="11960"/>
                  </a:lnTo>
                  <a:lnTo>
                    <a:pt x="9248" y="11968"/>
                  </a:lnTo>
                  <a:lnTo>
                    <a:pt x="9317" y="11976"/>
                  </a:lnTo>
                  <a:lnTo>
                    <a:pt x="9387" y="11986"/>
                  </a:lnTo>
                  <a:lnTo>
                    <a:pt x="9455" y="11995"/>
                  </a:lnTo>
                  <a:lnTo>
                    <a:pt x="9524" y="12005"/>
                  </a:lnTo>
                  <a:lnTo>
                    <a:pt x="9593" y="12016"/>
                  </a:lnTo>
                  <a:lnTo>
                    <a:pt x="9661" y="12027"/>
                  </a:lnTo>
                  <a:lnTo>
                    <a:pt x="9729" y="12039"/>
                  </a:lnTo>
                  <a:lnTo>
                    <a:pt x="9797" y="12051"/>
                  </a:lnTo>
                  <a:lnTo>
                    <a:pt x="9865" y="12064"/>
                  </a:lnTo>
                  <a:lnTo>
                    <a:pt x="9932" y="12077"/>
                  </a:lnTo>
                  <a:lnTo>
                    <a:pt x="10000" y="12091"/>
                  </a:lnTo>
                  <a:lnTo>
                    <a:pt x="10067" y="12106"/>
                  </a:lnTo>
                  <a:lnTo>
                    <a:pt x="10134" y="12121"/>
                  </a:lnTo>
                  <a:lnTo>
                    <a:pt x="10200" y="12136"/>
                  </a:lnTo>
                  <a:lnTo>
                    <a:pt x="10267" y="12153"/>
                  </a:lnTo>
                  <a:lnTo>
                    <a:pt x="10334" y="12169"/>
                  </a:lnTo>
                  <a:lnTo>
                    <a:pt x="10399" y="12187"/>
                  </a:lnTo>
                  <a:lnTo>
                    <a:pt x="10465" y="12204"/>
                  </a:lnTo>
                  <a:lnTo>
                    <a:pt x="10531" y="12223"/>
                  </a:lnTo>
                  <a:lnTo>
                    <a:pt x="10596" y="12242"/>
                  </a:lnTo>
                  <a:lnTo>
                    <a:pt x="10661" y="12262"/>
                  </a:lnTo>
                  <a:lnTo>
                    <a:pt x="10610" y="12363"/>
                  </a:lnTo>
                  <a:lnTo>
                    <a:pt x="10557" y="12462"/>
                  </a:lnTo>
                  <a:lnTo>
                    <a:pt x="10504" y="12561"/>
                  </a:lnTo>
                  <a:lnTo>
                    <a:pt x="10450" y="12659"/>
                  </a:lnTo>
                  <a:lnTo>
                    <a:pt x="10393" y="12757"/>
                  </a:lnTo>
                  <a:lnTo>
                    <a:pt x="10337" y="12853"/>
                  </a:lnTo>
                  <a:lnTo>
                    <a:pt x="10279" y="12948"/>
                  </a:lnTo>
                  <a:lnTo>
                    <a:pt x="10220" y="13042"/>
                  </a:lnTo>
                  <a:lnTo>
                    <a:pt x="10159" y="13135"/>
                  </a:lnTo>
                  <a:lnTo>
                    <a:pt x="10099" y="13228"/>
                  </a:lnTo>
                  <a:lnTo>
                    <a:pt x="10036" y="13319"/>
                  </a:lnTo>
                  <a:lnTo>
                    <a:pt x="9972" y="13410"/>
                  </a:lnTo>
                  <a:lnTo>
                    <a:pt x="9909" y="13499"/>
                  </a:lnTo>
                  <a:lnTo>
                    <a:pt x="9843" y="13588"/>
                  </a:lnTo>
                  <a:lnTo>
                    <a:pt x="9776" y="13675"/>
                  </a:lnTo>
                  <a:lnTo>
                    <a:pt x="9710" y="13761"/>
                  </a:lnTo>
                  <a:lnTo>
                    <a:pt x="9641" y="13846"/>
                  </a:lnTo>
                  <a:lnTo>
                    <a:pt x="9571" y="13930"/>
                  </a:lnTo>
                  <a:lnTo>
                    <a:pt x="9501" y="14012"/>
                  </a:lnTo>
                  <a:lnTo>
                    <a:pt x="9430" y="14095"/>
                  </a:lnTo>
                  <a:lnTo>
                    <a:pt x="9358" y="14175"/>
                  </a:lnTo>
                  <a:lnTo>
                    <a:pt x="9284" y="14255"/>
                  </a:lnTo>
                  <a:lnTo>
                    <a:pt x="9210" y="14333"/>
                  </a:lnTo>
                  <a:lnTo>
                    <a:pt x="9135" y="14410"/>
                  </a:lnTo>
                  <a:lnTo>
                    <a:pt x="9059" y="14487"/>
                  </a:lnTo>
                  <a:lnTo>
                    <a:pt x="8982" y="14562"/>
                  </a:lnTo>
                  <a:lnTo>
                    <a:pt x="8904" y="14636"/>
                  </a:lnTo>
                  <a:lnTo>
                    <a:pt x="8825" y="14708"/>
                  </a:lnTo>
                  <a:lnTo>
                    <a:pt x="8746" y="14779"/>
                  </a:lnTo>
                  <a:lnTo>
                    <a:pt x="8666" y="14850"/>
                  </a:lnTo>
                  <a:lnTo>
                    <a:pt x="8584" y="14918"/>
                  </a:lnTo>
                  <a:lnTo>
                    <a:pt x="8502" y="14987"/>
                  </a:lnTo>
                  <a:lnTo>
                    <a:pt x="8474" y="14988"/>
                  </a:lnTo>
                  <a:close/>
                  <a:moveTo>
                    <a:pt x="7036" y="14898"/>
                  </a:moveTo>
                  <a:lnTo>
                    <a:pt x="6913" y="14877"/>
                  </a:lnTo>
                  <a:lnTo>
                    <a:pt x="6791" y="14854"/>
                  </a:lnTo>
                  <a:lnTo>
                    <a:pt x="6670" y="14829"/>
                  </a:lnTo>
                  <a:lnTo>
                    <a:pt x="6550" y="14802"/>
                  </a:lnTo>
                  <a:lnTo>
                    <a:pt x="6431" y="14774"/>
                  </a:lnTo>
                  <a:lnTo>
                    <a:pt x="6312" y="14743"/>
                  </a:lnTo>
                  <a:lnTo>
                    <a:pt x="6194" y="14710"/>
                  </a:lnTo>
                  <a:lnTo>
                    <a:pt x="6077" y="14676"/>
                  </a:lnTo>
                  <a:lnTo>
                    <a:pt x="5961" y="14639"/>
                  </a:lnTo>
                  <a:lnTo>
                    <a:pt x="5846" y="14601"/>
                  </a:lnTo>
                  <a:lnTo>
                    <a:pt x="5731" y="14561"/>
                  </a:lnTo>
                  <a:lnTo>
                    <a:pt x="5618" y="14519"/>
                  </a:lnTo>
                  <a:lnTo>
                    <a:pt x="5505" y="14475"/>
                  </a:lnTo>
                  <a:lnTo>
                    <a:pt x="5395" y="14429"/>
                  </a:lnTo>
                  <a:lnTo>
                    <a:pt x="5284" y="14382"/>
                  </a:lnTo>
                  <a:lnTo>
                    <a:pt x="5174" y="14333"/>
                  </a:lnTo>
                  <a:lnTo>
                    <a:pt x="5065" y="14282"/>
                  </a:lnTo>
                  <a:lnTo>
                    <a:pt x="4958" y="14229"/>
                  </a:lnTo>
                  <a:lnTo>
                    <a:pt x="4851" y="14175"/>
                  </a:lnTo>
                  <a:lnTo>
                    <a:pt x="4746" y="14119"/>
                  </a:lnTo>
                  <a:lnTo>
                    <a:pt x="4641" y="14062"/>
                  </a:lnTo>
                  <a:lnTo>
                    <a:pt x="4538" y="14001"/>
                  </a:lnTo>
                  <a:lnTo>
                    <a:pt x="4436" y="13940"/>
                  </a:lnTo>
                  <a:lnTo>
                    <a:pt x="4335" y="13878"/>
                  </a:lnTo>
                  <a:lnTo>
                    <a:pt x="4235" y="13814"/>
                  </a:lnTo>
                  <a:lnTo>
                    <a:pt x="4137" y="13748"/>
                  </a:lnTo>
                  <a:lnTo>
                    <a:pt x="4038" y="13681"/>
                  </a:lnTo>
                  <a:lnTo>
                    <a:pt x="3943" y="13612"/>
                  </a:lnTo>
                  <a:lnTo>
                    <a:pt x="3847" y="13540"/>
                  </a:lnTo>
                  <a:lnTo>
                    <a:pt x="3753" y="13469"/>
                  </a:lnTo>
                  <a:lnTo>
                    <a:pt x="3660" y="13395"/>
                  </a:lnTo>
                  <a:lnTo>
                    <a:pt x="3569" y="13320"/>
                  </a:lnTo>
                  <a:lnTo>
                    <a:pt x="3668" y="13255"/>
                  </a:lnTo>
                  <a:lnTo>
                    <a:pt x="3767" y="13191"/>
                  </a:lnTo>
                  <a:lnTo>
                    <a:pt x="3867" y="13127"/>
                  </a:lnTo>
                  <a:lnTo>
                    <a:pt x="3968" y="13065"/>
                  </a:lnTo>
                  <a:lnTo>
                    <a:pt x="4071" y="13005"/>
                  </a:lnTo>
                  <a:lnTo>
                    <a:pt x="4174" y="12946"/>
                  </a:lnTo>
                  <a:lnTo>
                    <a:pt x="4278" y="12889"/>
                  </a:lnTo>
                  <a:lnTo>
                    <a:pt x="4383" y="12833"/>
                  </a:lnTo>
                  <a:lnTo>
                    <a:pt x="4489" y="12779"/>
                  </a:lnTo>
                  <a:lnTo>
                    <a:pt x="4596" y="12726"/>
                  </a:lnTo>
                  <a:lnTo>
                    <a:pt x="4704" y="12674"/>
                  </a:lnTo>
                  <a:lnTo>
                    <a:pt x="4813" y="12624"/>
                  </a:lnTo>
                  <a:lnTo>
                    <a:pt x="4923" y="12575"/>
                  </a:lnTo>
                  <a:lnTo>
                    <a:pt x="5033" y="12529"/>
                  </a:lnTo>
                  <a:lnTo>
                    <a:pt x="5144" y="12484"/>
                  </a:lnTo>
                  <a:lnTo>
                    <a:pt x="5257" y="12440"/>
                  </a:lnTo>
                  <a:lnTo>
                    <a:pt x="5301" y="12528"/>
                  </a:lnTo>
                  <a:lnTo>
                    <a:pt x="5345" y="12614"/>
                  </a:lnTo>
                  <a:lnTo>
                    <a:pt x="5391" y="12701"/>
                  </a:lnTo>
                  <a:lnTo>
                    <a:pt x="5437" y="12786"/>
                  </a:lnTo>
                  <a:lnTo>
                    <a:pt x="5484" y="12871"/>
                  </a:lnTo>
                  <a:lnTo>
                    <a:pt x="5532" y="12955"/>
                  </a:lnTo>
                  <a:lnTo>
                    <a:pt x="5580" y="13039"/>
                  </a:lnTo>
                  <a:lnTo>
                    <a:pt x="5630" y="13121"/>
                  </a:lnTo>
                  <a:lnTo>
                    <a:pt x="5680" y="13204"/>
                  </a:lnTo>
                  <a:lnTo>
                    <a:pt x="5731" y="13286"/>
                  </a:lnTo>
                  <a:lnTo>
                    <a:pt x="5783" y="13367"/>
                  </a:lnTo>
                  <a:lnTo>
                    <a:pt x="5835" y="13447"/>
                  </a:lnTo>
                  <a:lnTo>
                    <a:pt x="5888" y="13526"/>
                  </a:lnTo>
                  <a:lnTo>
                    <a:pt x="5943" y="13606"/>
                  </a:lnTo>
                  <a:lnTo>
                    <a:pt x="5997" y="13684"/>
                  </a:lnTo>
                  <a:lnTo>
                    <a:pt x="6052" y="13761"/>
                  </a:lnTo>
                  <a:lnTo>
                    <a:pt x="6109" y="13837"/>
                  </a:lnTo>
                  <a:lnTo>
                    <a:pt x="6166" y="13913"/>
                  </a:lnTo>
                  <a:lnTo>
                    <a:pt x="6224" y="13988"/>
                  </a:lnTo>
                  <a:lnTo>
                    <a:pt x="6282" y="14064"/>
                  </a:lnTo>
                  <a:lnTo>
                    <a:pt x="6341" y="14137"/>
                  </a:lnTo>
                  <a:lnTo>
                    <a:pt x="6400" y="14210"/>
                  </a:lnTo>
                  <a:lnTo>
                    <a:pt x="6461" y="14282"/>
                  </a:lnTo>
                  <a:lnTo>
                    <a:pt x="6522" y="14354"/>
                  </a:lnTo>
                  <a:lnTo>
                    <a:pt x="6584" y="14424"/>
                  </a:lnTo>
                  <a:lnTo>
                    <a:pt x="6647" y="14495"/>
                  </a:lnTo>
                  <a:lnTo>
                    <a:pt x="6710" y="14564"/>
                  </a:lnTo>
                  <a:lnTo>
                    <a:pt x="6774" y="14633"/>
                  </a:lnTo>
                  <a:lnTo>
                    <a:pt x="6839" y="14700"/>
                  </a:lnTo>
                  <a:lnTo>
                    <a:pt x="6903" y="14767"/>
                  </a:lnTo>
                  <a:lnTo>
                    <a:pt x="6969" y="14833"/>
                  </a:lnTo>
                  <a:lnTo>
                    <a:pt x="7036" y="14898"/>
                  </a:lnTo>
                  <a:close/>
                  <a:moveTo>
                    <a:pt x="7945" y="8277"/>
                  </a:moveTo>
                  <a:lnTo>
                    <a:pt x="7945" y="11394"/>
                  </a:lnTo>
                  <a:lnTo>
                    <a:pt x="7867" y="11396"/>
                  </a:lnTo>
                  <a:lnTo>
                    <a:pt x="7789" y="11400"/>
                  </a:lnTo>
                  <a:lnTo>
                    <a:pt x="7711" y="11404"/>
                  </a:lnTo>
                  <a:lnTo>
                    <a:pt x="7633" y="11408"/>
                  </a:lnTo>
                  <a:lnTo>
                    <a:pt x="7555" y="11413"/>
                  </a:lnTo>
                  <a:lnTo>
                    <a:pt x="7478" y="11419"/>
                  </a:lnTo>
                  <a:lnTo>
                    <a:pt x="7401" y="11425"/>
                  </a:lnTo>
                  <a:lnTo>
                    <a:pt x="7324" y="11433"/>
                  </a:lnTo>
                  <a:lnTo>
                    <a:pt x="7247" y="11440"/>
                  </a:lnTo>
                  <a:lnTo>
                    <a:pt x="7170" y="11449"/>
                  </a:lnTo>
                  <a:lnTo>
                    <a:pt x="7094" y="11458"/>
                  </a:lnTo>
                  <a:lnTo>
                    <a:pt x="7018" y="11467"/>
                  </a:lnTo>
                  <a:lnTo>
                    <a:pt x="6942" y="11477"/>
                  </a:lnTo>
                  <a:lnTo>
                    <a:pt x="6866" y="11488"/>
                  </a:lnTo>
                  <a:lnTo>
                    <a:pt x="6790" y="11500"/>
                  </a:lnTo>
                  <a:lnTo>
                    <a:pt x="6715" y="11512"/>
                  </a:lnTo>
                  <a:lnTo>
                    <a:pt x="6640" y="11525"/>
                  </a:lnTo>
                  <a:lnTo>
                    <a:pt x="6565" y="11538"/>
                  </a:lnTo>
                  <a:lnTo>
                    <a:pt x="6491" y="11552"/>
                  </a:lnTo>
                  <a:lnTo>
                    <a:pt x="6416" y="11566"/>
                  </a:lnTo>
                  <a:lnTo>
                    <a:pt x="6342" y="11582"/>
                  </a:lnTo>
                  <a:lnTo>
                    <a:pt x="6268" y="11598"/>
                  </a:lnTo>
                  <a:lnTo>
                    <a:pt x="6194" y="11614"/>
                  </a:lnTo>
                  <a:lnTo>
                    <a:pt x="6120" y="11631"/>
                  </a:lnTo>
                  <a:lnTo>
                    <a:pt x="6047" y="11649"/>
                  </a:lnTo>
                  <a:lnTo>
                    <a:pt x="5973" y="11667"/>
                  </a:lnTo>
                  <a:lnTo>
                    <a:pt x="5901" y="11686"/>
                  </a:lnTo>
                  <a:lnTo>
                    <a:pt x="5829" y="11706"/>
                  </a:lnTo>
                  <a:lnTo>
                    <a:pt x="5756" y="11726"/>
                  </a:lnTo>
                  <a:lnTo>
                    <a:pt x="5684" y="11747"/>
                  </a:lnTo>
                  <a:lnTo>
                    <a:pt x="5612" y="11768"/>
                  </a:lnTo>
                  <a:lnTo>
                    <a:pt x="5540" y="11791"/>
                  </a:lnTo>
                  <a:lnTo>
                    <a:pt x="5498" y="11690"/>
                  </a:lnTo>
                  <a:lnTo>
                    <a:pt x="5457" y="11590"/>
                  </a:lnTo>
                  <a:lnTo>
                    <a:pt x="5417" y="11488"/>
                  </a:lnTo>
                  <a:lnTo>
                    <a:pt x="5377" y="11386"/>
                  </a:lnTo>
                  <a:lnTo>
                    <a:pt x="5339" y="11282"/>
                  </a:lnTo>
                  <a:lnTo>
                    <a:pt x="5303" y="11178"/>
                  </a:lnTo>
                  <a:lnTo>
                    <a:pt x="5267" y="11074"/>
                  </a:lnTo>
                  <a:lnTo>
                    <a:pt x="5233" y="10969"/>
                  </a:lnTo>
                  <a:lnTo>
                    <a:pt x="5200" y="10863"/>
                  </a:lnTo>
                  <a:lnTo>
                    <a:pt x="5167" y="10757"/>
                  </a:lnTo>
                  <a:lnTo>
                    <a:pt x="5136" y="10650"/>
                  </a:lnTo>
                  <a:lnTo>
                    <a:pt x="5106" y="10543"/>
                  </a:lnTo>
                  <a:lnTo>
                    <a:pt x="5079" y="10434"/>
                  </a:lnTo>
                  <a:lnTo>
                    <a:pt x="5051" y="10325"/>
                  </a:lnTo>
                  <a:lnTo>
                    <a:pt x="5025" y="10216"/>
                  </a:lnTo>
                  <a:lnTo>
                    <a:pt x="5000" y="10106"/>
                  </a:lnTo>
                  <a:lnTo>
                    <a:pt x="4976" y="9995"/>
                  </a:lnTo>
                  <a:lnTo>
                    <a:pt x="4954" y="9884"/>
                  </a:lnTo>
                  <a:lnTo>
                    <a:pt x="4933" y="9773"/>
                  </a:lnTo>
                  <a:lnTo>
                    <a:pt x="4913" y="9661"/>
                  </a:lnTo>
                  <a:lnTo>
                    <a:pt x="4895" y="9548"/>
                  </a:lnTo>
                  <a:lnTo>
                    <a:pt x="4877" y="9435"/>
                  </a:lnTo>
                  <a:lnTo>
                    <a:pt x="4861" y="9321"/>
                  </a:lnTo>
                  <a:lnTo>
                    <a:pt x="4847" y="9207"/>
                  </a:lnTo>
                  <a:lnTo>
                    <a:pt x="4833" y="9092"/>
                  </a:lnTo>
                  <a:lnTo>
                    <a:pt x="4822" y="8977"/>
                  </a:lnTo>
                  <a:lnTo>
                    <a:pt x="4811" y="8862"/>
                  </a:lnTo>
                  <a:lnTo>
                    <a:pt x="4802" y="8746"/>
                  </a:lnTo>
                  <a:lnTo>
                    <a:pt x="4794" y="8628"/>
                  </a:lnTo>
                  <a:lnTo>
                    <a:pt x="4787" y="8512"/>
                  </a:lnTo>
                  <a:lnTo>
                    <a:pt x="4782" y="8394"/>
                  </a:lnTo>
                  <a:lnTo>
                    <a:pt x="4779" y="8277"/>
                  </a:lnTo>
                  <a:lnTo>
                    <a:pt x="7945" y="8277"/>
                  </a:lnTo>
                  <a:close/>
                  <a:moveTo>
                    <a:pt x="5353" y="4695"/>
                  </a:moveTo>
                  <a:lnTo>
                    <a:pt x="5430" y="4721"/>
                  </a:lnTo>
                  <a:lnTo>
                    <a:pt x="5507" y="4746"/>
                  </a:lnTo>
                  <a:lnTo>
                    <a:pt x="5583" y="4770"/>
                  </a:lnTo>
                  <a:lnTo>
                    <a:pt x="5661" y="4793"/>
                  </a:lnTo>
                  <a:lnTo>
                    <a:pt x="5739" y="4816"/>
                  </a:lnTo>
                  <a:lnTo>
                    <a:pt x="5817" y="4838"/>
                  </a:lnTo>
                  <a:lnTo>
                    <a:pt x="5896" y="4860"/>
                  </a:lnTo>
                  <a:lnTo>
                    <a:pt x="5974" y="4880"/>
                  </a:lnTo>
                  <a:lnTo>
                    <a:pt x="6053" y="4900"/>
                  </a:lnTo>
                  <a:lnTo>
                    <a:pt x="6134" y="4920"/>
                  </a:lnTo>
                  <a:lnTo>
                    <a:pt x="6213" y="4938"/>
                  </a:lnTo>
                  <a:lnTo>
                    <a:pt x="6293" y="4956"/>
                  </a:lnTo>
                  <a:lnTo>
                    <a:pt x="6373" y="4973"/>
                  </a:lnTo>
                  <a:lnTo>
                    <a:pt x="6454" y="4990"/>
                  </a:lnTo>
                  <a:lnTo>
                    <a:pt x="6535" y="5005"/>
                  </a:lnTo>
                  <a:lnTo>
                    <a:pt x="6615" y="5020"/>
                  </a:lnTo>
                  <a:lnTo>
                    <a:pt x="6697" y="5035"/>
                  </a:lnTo>
                  <a:lnTo>
                    <a:pt x="6778" y="5048"/>
                  </a:lnTo>
                  <a:lnTo>
                    <a:pt x="6860" y="5061"/>
                  </a:lnTo>
                  <a:lnTo>
                    <a:pt x="6942" y="5073"/>
                  </a:lnTo>
                  <a:lnTo>
                    <a:pt x="7024" y="5084"/>
                  </a:lnTo>
                  <a:lnTo>
                    <a:pt x="7106" y="5095"/>
                  </a:lnTo>
                  <a:lnTo>
                    <a:pt x="7189" y="5105"/>
                  </a:lnTo>
                  <a:lnTo>
                    <a:pt x="7273" y="5114"/>
                  </a:lnTo>
                  <a:lnTo>
                    <a:pt x="7356" y="5122"/>
                  </a:lnTo>
                  <a:lnTo>
                    <a:pt x="7439" y="5131"/>
                  </a:lnTo>
                  <a:lnTo>
                    <a:pt x="7523" y="5137"/>
                  </a:lnTo>
                  <a:lnTo>
                    <a:pt x="7607" y="5143"/>
                  </a:lnTo>
                  <a:lnTo>
                    <a:pt x="7691" y="5149"/>
                  </a:lnTo>
                  <a:lnTo>
                    <a:pt x="7775" y="5153"/>
                  </a:lnTo>
                  <a:lnTo>
                    <a:pt x="7860" y="5157"/>
                  </a:lnTo>
                  <a:lnTo>
                    <a:pt x="7945" y="5160"/>
                  </a:lnTo>
                  <a:lnTo>
                    <a:pt x="7945" y="7759"/>
                  </a:lnTo>
                  <a:lnTo>
                    <a:pt x="4779" y="7759"/>
                  </a:lnTo>
                  <a:lnTo>
                    <a:pt x="4782" y="7658"/>
                  </a:lnTo>
                  <a:lnTo>
                    <a:pt x="4786" y="7557"/>
                  </a:lnTo>
                  <a:lnTo>
                    <a:pt x="4791" y="7456"/>
                  </a:lnTo>
                  <a:lnTo>
                    <a:pt x="4797" y="7356"/>
                  </a:lnTo>
                  <a:lnTo>
                    <a:pt x="4805" y="7255"/>
                  </a:lnTo>
                  <a:lnTo>
                    <a:pt x="4812" y="7155"/>
                  </a:lnTo>
                  <a:lnTo>
                    <a:pt x="4821" y="7056"/>
                  </a:lnTo>
                  <a:lnTo>
                    <a:pt x="4831" y="6957"/>
                  </a:lnTo>
                  <a:lnTo>
                    <a:pt x="4843" y="6857"/>
                  </a:lnTo>
                  <a:lnTo>
                    <a:pt x="4854" y="6759"/>
                  </a:lnTo>
                  <a:lnTo>
                    <a:pt x="4867" y="6661"/>
                  </a:lnTo>
                  <a:lnTo>
                    <a:pt x="4881" y="6563"/>
                  </a:lnTo>
                  <a:lnTo>
                    <a:pt x="4896" y="6466"/>
                  </a:lnTo>
                  <a:lnTo>
                    <a:pt x="4911" y="6368"/>
                  </a:lnTo>
                  <a:lnTo>
                    <a:pt x="4928" y="6272"/>
                  </a:lnTo>
                  <a:lnTo>
                    <a:pt x="4945" y="6176"/>
                  </a:lnTo>
                  <a:lnTo>
                    <a:pt x="4964" y="6080"/>
                  </a:lnTo>
                  <a:lnTo>
                    <a:pt x="4983" y="5984"/>
                  </a:lnTo>
                  <a:lnTo>
                    <a:pt x="5004" y="5889"/>
                  </a:lnTo>
                  <a:lnTo>
                    <a:pt x="5025" y="5795"/>
                  </a:lnTo>
                  <a:lnTo>
                    <a:pt x="5048" y="5701"/>
                  </a:lnTo>
                  <a:lnTo>
                    <a:pt x="5070" y="5607"/>
                  </a:lnTo>
                  <a:lnTo>
                    <a:pt x="5095" y="5513"/>
                  </a:lnTo>
                  <a:lnTo>
                    <a:pt x="5120" y="5420"/>
                  </a:lnTo>
                  <a:lnTo>
                    <a:pt x="5145" y="5328"/>
                  </a:lnTo>
                  <a:lnTo>
                    <a:pt x="5172" y="5236"/>
                  </a:lnTo>
                  <a:lnTo>
                    <a:pt x="5201" y="5145"/>
                  </a:lnTo>
                  <a:lnTo>
                    <a:pt x="5228" y="5053"/>
                  </a:lnTo>
                  <a:lnTo>
                    <a:pt x="5258" y="4963"/>
                  </a:lnTo>
                  <a:lnTo>
                    <a:pt x="5289" y="4873"/>
                  </a:lnTo>
                  <a:lnTo>
                    <a:pt x="5321" y="4784"/>
                  </a:lnTo>
                  <a:lnTo>
                    <a:pt x="5353" y="4695"/>
                  </a:lnTo>
                  <a:close/>
                  <a:moveTo>
                    <a:pt x="5056" y="4040"/>
                  </a:moveTo>
                  <a:lnTo>
                    <a:pt x="4994" y="4015"/>
                  </a:lnTo>
                  <a:lnTo>
                    <a:pt x="4934" y="3989"/>
                  </a:lnTo>
                  <a:lnTo>
                    <a:pt x="4873" y="3963"/>
                  </a:lnTo>
                  <a:lnTo>
                    <a:pt x="4813" y="3936"/>
                  </a:lnTo>
                  <a:lnTo>
                    <a:pt x="4753" y="3909"/>
                  </a:lnTo>
                  <a:lnTo>
                    <a:pt x="4693" y="3882"/>
                  </a:lnTo>
                  <a:lnTo>
                    <a:pt x="4633" y="3854"/>
                  </a:lnTo>
                  <a:lnTo>
                    <a:pt x="4575" y="3825"/>
                  </a:lnTo>
                  <a:lnTo>
                    <a:pt x="4515" y="3796"/>
                  </a:lnTo>
                  <a:lnTo>
                    <a:pt x="4457" y="3766"/>
                  </a:lnTo>
                  <a:lnTo>
                    <a:pt x="4398" y="3736"/>
                  </a:lnTo>
                  <a:lnTo>
                    <a:pt x="4341" y="3705"/>
                  </a:lnTo>
                  <a:lnTo>
                    <a:pt x="4282" y="3674"/>
                  </a:lnTo>
                  <a:lnTo>
                    <a:pt x="4225" y="3643"/>
                  </a:lnTo>
                  <a:lnTo>
                    <a:pt x="4168" y="3611"/>
                  </a:lnTo>
                  <a:lnTo>
                    <a:pt x="4111" y="3579"/>
                  </a:lnTo>
                  <a:lnTo>
                    <a:pt x="3998" y="3513"/>
                  </a:lnTo>
                  <a:lnTo>
                    <a:pt x="3886" y="3446"/>
                  </a:lnTo>
                  <a:lnTo>
                    <a:pt x="3776" y="3377"/>
                  </a:lnTo>
                  <a:lnTo>
                    <a:pt x="3667" y="3305"/>
                  </a:lnTo>
                  <a:lnTo>
                    <a:pt x="3559" y="3233"/>
                  </a:lnTo>
                  <a:lnTo>
                    <a:pt x="3451" y="3159"/>
                  </a:lnTo>
                  <a:lnTo>
                    <a:pt x="3345" y="3084"/>
                  </a:lnTo>
                  <a:lnTo>
                    <a:pt x="3241" y="3007"/>
                  </a:lnTo>
                  <a:lnTo>
                    <a:pt x="3337" y="2917"/>
                  </a:lnTo>
                  <a:lnTo>
                    <a:pt x="3436" y="2829"/>
                  </a:lnTo>
                  <a:lnTo>
                    <a:pt x="3535" y="2743"/>
                  </a:lnTo>
                  <a:lnTo>
                    <a:pt x="3637" y="2659"/>
                  </a:lnTo>
                  <a:lnTo>
                    <a:pt x="3740" y="2576"/>
                  </a:lnTo>
                  <a:lnTo>
                    <a:pt x="3845" y="2496"/>
                  </a:lnTo>
                  <a:lnTo>
                    <a:pt x="3951" y="2417"/>
                  </a:lnTo>
                  <a:lnTo>
                    <a:pt x="4059" y="2340"/>
                  </a:lnTo>
                  <a:lnTo>
                    <a:pt x="4168" y="2266"/>
                  </a:lnTo>
                  <a:lnTo>
                    <a:pt x="4279" y="2193"/>
                  </a:lnTo>
                  <a:lnTo>
                    <a:pt x="4391" y="2122"/>
                  </a:lnTo>
                  <a:lnTo>
                    <a:pt x="4505" y="2054"/>
                  </a:lnTo>
                  <a:lnTo>
                    <a:pt x="4620" y="1986"/>
                  </a:lnTo>
                  <a:lnTo>
                    <a:pt x="4736" y="1921"/>
                  </a:lnTo>
                  <a:lnTo>
                    <a:pt x="4854" y="1859"/>
                  </a:lnTo>
                  <a:lnTo>
                    <a:pt x="4973" y="1799"/>
                  </a:lnTo>
                  <a:lnTo>
                    <a:pt x="5093" y="1740"/>
                  </a:lnTo>
                  <a:lnTo>
                    <a:pt x="5215" y="1684"/>
                  </a:lnTo>
                  <a:lnTo>
                    <a:pt x="5338" y="1630"/>
                  </a:lnTo>
                  <a:lnTo>
                    <a:pt x="5461" y="1579"/>
                  </a:lnTo>
                  <a:lnTo>
                    <a:pt x="5587" y="1528"/>
                  </a:lnTo>
                  <a:lnTo>
                    <a:pt x="5714" y="1481"/>
                  </a:lnTo>
                  <a:lnTo>
                    <a:pt x="5841" y="1436"/>
                  </a:lnTo>
                  <a:lnTo>
                    <a:pt x="5969" y="1393"/>
                  </a:lnTo>
                  <a:lnTo>
                    <a:pt x="6100" y="1353"/>
                  </a:lnTo>
                  <a:lnTo>
                    <a:pt x="6230" y="1315"/>
                  </a:lnTo>
                  <a:lnTo>
                    <a:pt x="6362" y="1279"/>
                  </a:lnTo>
                  <a:lnTo>
                    <a:pt x="6495" y="1246"/>
                  </a:lnTo>
                  <a:lnTo>
                    <a:pt x="6628" y="1215"/>
                  </a:lnTo>
                  <a:lnTo>
                    <a:pt x="6764" y="1187"/>
                  </a:lnTo>
                  <a:lnTo>
                    <a:pt x="6899" y="1161"/>
                  </a:lnTo>
                  <a:lnTo>
                    <a:pt x="7036" y="1137"/>
                  </a:lnTo>
                  <a:lnTo>
                    <a:pt x="6960" y="1213"/>
                  </a:lnTo>
                  <a:lnTo>
                    <a:pt x="6884" y="1289"/>
                  </a:lnTo>
                  <a:lnTo>
                    <a:pt x="6809" y="1367"/>
                  </a:lnTo>
                  <a:lnTo>
                    <a:pt x="6735" y="1446"/>
                  </a:lnTo>
                  <a:lnTo>
                    <a:pt x="6662" y="1525"/>
                  </a:lnTo>
                  <a:lnTo>
                    <a:pt x="6589" y="1607"/>
                  </a:lnTo>
                  <a:lnTo>
                    <a:pt x="6518" y="1689"/>
                  </a:lnTo>
                  <a:lnTo>
                    <a:pt x="6448" y="1771"/>
                  </a:lnTo>
                  <a:lnTo>
                    <a:pt x="6379" y="1855"/>
                  </a:lnTo>
                  <a:lnTo>
                    <a:pt x="6310" y="1940"/>
                  </a:lnTo>
                  <a:lnTo>
                    <a:pt x="6242" y="2027"/>
                  </a:lnTo>
                  <a:lnTo>
                    <a:pt x="6176" y="2113"/>
                  </a:lnTo>
                  <a:lnTo>
                    <a:pt x="6110" y="2201"/>
                  </a:lnTo>
                  <a:lnTo>
                    <a:pt x="6045" y="2290"/>
                  </a:lnTo>
                  <a:lnTo>
                    <a:pt x="5982" y="2379"/>
                  </a:lnTo>
                  <a:lnTo>
                    <a:pt x="5919" y="2471"/>
                  </a:lnTo>
                  <a:lnTo>
                    <a:pt x="5857" y="2562"/>
                  </a:lnTo>
                  <a:lnTo>
                    <a:pt x="5797" y="2654"/>
                  </a:lnTo>
                  <a:lnTo>
                    <a:pt x="5736" y="2748"/>
                  </a:lnTo>
                  <a:lnTo>
                    <a:pt x="5678" y="2842"/>
                  </a:lnTo>
                  <a:lnTo>
                    <a:pt x="5620" y="2938"/>
                  </a:lnTo>
                  <a:lnTo>
                    <a:pt x="5564" y="3034"/>
                  </a:lnTo>
                  <a:lnTo>
                    <a:pt x="5508" y="3130"/>
                  </a:lnTo>
                  <a:lnTo>
                    <a:pt x="5453" y="3228"/>
                  </a:lnTo>
                  <a:lnTo>
                    <a:pt x="5400" y="3326"/>
                  </a:lnTo>
                  <a:lnTo>
                    <a:pt x="5347" y="3427"/>
                  </a:lnTo>
                  <a:lnTo>
                    <a:pt x="5296" y="3527"/>
                  </a:lnTo>
                  <a:lnTo>
                    <a:pt x="5246" y="3628"/>
                  </a:lnTo>
                  <a:lnTo>
                    <a:pt x="5197" y="3729"/>
                  </a:lnTo>
                  <a:lnTo>
                    <a:pt x="5148" y="3833"/>
                  </a:lnTo>
                  <a:lnTo>
                    <a:pt x="5102" y="3936"/>
                  </a:lnTo>
                  <a:lnTo>
                    <a:pt x="5056" y="4040"/>
                  </a:lnTo>
                  <a:close/>
                  <a:moveTo>
                    <a:pt x="7945" y="1047"/>
                  </a:moveTo>
                  <a:lnTo>
                    <a:pt x="7945" y="4642"/>
                  </a:lnTo>
                  <a:lnTo>
                    <a:pt x="7867" y="4639"/>
                  </a:lnTo>
                  <a:lnTo>
                    <a:pt x="7789" y="4635"/>
                  </a:lnTo>
                  <a:lnTo>
                    <a:pt x="7711" y="4631"/>
                  </a:lnTo>
                  <a:lnTo>
                    <a:pt x="7633" y="4626"/>
                  </a:lnTo>
                  <a:lnTo>
                    <a:pt x="7556" y="4621"/>
                  </a:lnTo>
                  <a:lnTo>
                    <a:pt x="7478" y="4614"/>
                  </a:lnTo>
                  <a:lnTo>
                    <a:pt x="7401" y="4607"/>
                  </a:lnTo>
                  <a:lnTo>
                    <a:pt x="7325" y="4600"/>
                  </a:lnTo>
                  <a:lnTo>
                    <a:pt x="7248" y="4591"/>
                  </a:lnTo>
                  <a:lnTo>
                    <a:pt x="7172" y="4582"/>
                  </a:lnTo>
                  <a:lnTo>
                    <a:pt x="7095" y="4573"/>
                  </a:lnTo>
                  <a:lnTo>
                    <a:pt x="7020" y="4562"/>
                  </a:lnTo>
                  <a:lnTo>
                    <a:pt x="6944" y="4551"/>
                  </a:lnTo>
                  <a:lnTo>
                    <a:pt x="6868" y="4540"/>
                  </a:lnTo>
                  <a:lnTo>
                    <a:pt x="6793" y="4527"/>
                  </a:lnTo>
                  <a:lnTo>
                    <a:pt x="6718" y="4514"/>
                  </a:lnTo>
                  <a:lnTo>
                    <a:pt x="6644" y="4501"/>
                  </a:lnTo>
                  <a:lnTo>
                    <a:pt x="6569" y="4486"/>
                  </a:lnTo>
                  <a:lnTo>
                    <a:pt x="6495" y="4471"/>
                  </a:lnTo>
                  <a:lnTo>
                    <a:pt x="6421" y="4456"/>
                  </a:lnTo>
                  <a:lnTo>
                    <a:pt x="6347" y="4439"/>
                  </a:lnTo>
                  <a:lnTo>
                    <a:pt x="6273" y="4423"/>
                  </a:lnTo>
                  <a:lnTo>
                    <a:pt x="6200" y="4405"/>
                  </a:lnTo>
                  <a:lnTo>
                    <a:pt x="6127" y="4387"/>
                  </a:lnTo>
                  <a:lnTo>
                    <a:pt x="6055" y="4368"/>
                  </a:lnTo>
                  <a:lnTo>
                    <a:pt x="5982" y="4348"/>
                  </a:lnTo>
                  <a:lnTo>
                    <a:pt x="5910" y="4328"/>
                  </a:lnTo>
                  <a:lnTo>
                    <a:pt x="5838" y="4308"/>
                  </a:lnTo>
                  <a:lnTo>
                    <a:pt x="5766" y="4286"/>
                  </a:lnTo>
                  <a:lnTo>
                    <a:pt x="5694" y="4264"/>
                  </a:lnTo>
                  <a:lnTo>
                    <a:pt x="5624" y="4242"/>
                  </a:lnTo>
                  <a:lnTo>
                    <a:pt x="5553" y="4217"/>
                  </a:lnTo>
                  <a:lnTo>
                    <a:pt x="5605" y="4099"/>
                  </a:lnTo>
                  <a:lnTo>
                    <a:pt x="5658" y="3982"/>
                  </a:lnTo>
                  <a:lnTo>
                    <a:pt x="5714" y="3866"/>
                  </a:lnTo>
                  <a:lnTo>
                    <a:pt x="5771" y="3750"/>
                  </a:lnTo>
                  <a:lnTo>
                    <a:pt x="5830" y="3637"/>
                  </a:lnTo>
                  <a:lnTo>
                    <a:pt x="5889" y="3524"/>
                  </a:lnTo>
                  <a:lnTo>
                    <a:pt x="5951" y="3412"/>
                  </a:lnTo>
                  <a:lnTo>
                    <a:pt x="6014" y="3301"/>
                  </a:lnTo>
                  <a:lnTo>
                    <a:pt x="6078" y="3192"/>
                  </a:lnTo>
                  <a:lnTo>
                    <a:pt x="6144" y="3084"/>
                  </a:lnTo>
                  <a:lnTo>
                    <a:pt x="6212" y="2978"/>
                  </a:lnTo>
                  <a:lnTo>
                    <a:pt x="6279" y="2871"/>
                  </a:lnTo>
                  <a:lnTo>
                    <a:pt x="6349" y="2767"/>
                  </a:lnTo>
                  <a:lnTo>
                    <a:pt x="6421" y="2664"/>
                  </a:lnTo>
                  <a:lnTo>
                    <a:pt x="6494" y="2563"/>
                  </a:lnTo>
                  <a:lnTo>
                    <a:pt x="6568" y="2463"/>
                  </a:lnTo>
                  <a:lnTo>
                    <a:pt x="6643" y="2363"/>
                  </a:lnTo>
                  <a:lnTo>
                    <a:pt x="6718" y="2265"/>
                  </a:lnTo>
                  <a:lnTo>
                    <a:pt x="6796" y="2169"/>
                  </a:lnTo>
                  <a:lnTo>
                    <a:pt x="6875" y="2074"/>
                  </a:lnTo>
                  <a:lnTo>
                    <a:pt x="6955" y="1980"/>
                  </a:lnTo>
                  <a:lnTo>
                    <a:pt x="7038" y="1888"/>
                  </a:lnTo>
                  <a:lnTo>
                    <a:pt x="7121" y="1798"/>
                  </a:lnTo>
                  <a:lnTo>
                    <a:pt x="7204" y="1709"/>
                  </a:lnTo>
                  <a:lnTo>
                    <a:pt x="7289" y="1621"/>
                  </a:lnTo>
                  <a:lnTo>
                    <a:pt x="7375" y="1534"/>
                  </a:lnTo>
                  <a:lnTo>
                    <a:pt x="7463" y="1449"/>
                  </a:lnTo>
                  <a:lnTo>
                    <a:pt x="7552" y="1366"/>
                  </a:lnTo>
                  <a:lnTo>
                    <a:pt x="7642" y="1285"/>
                  </a:lnTo>
                  <a:lnTo>
                    <a:pt x="7732" y="1205"/>
                  </a:lnTo>
                  <a:lnTo>
                    <a:pt x="7825" y="1126"/>
                  </a:lnTo>
                  <a:lnTo>
                    <a:pt x="7918" y="1049"/>
                  </a:lnTo>
                  <a:lnTo>
                    <a:pt x="7931" y="1048"/>
                  </a:lnTo>
                  <a:lnTo>
                    <a:pt x="7945" y="1047"/>
                  </a:lnTo>
                  <a:close/>
                  <a:moveTo>
                    <a:pt x="9383" y="1137"/>
                  </a:moveTo>
                  <a:lnTo>
                    <a:pt x="9520" y="1161"/>
                  </a:lnTo>
                  <a:lnTo>
                    <a:pt x="9656" y="1187"/>
                  </a:lnTo>
                  <a:lnTo>
                    <a:pt x="9791" y="1215"/>
                  </a:lnTo>
                  <a:lnTo>
                    <a:pt x="9924" y="1246"/>
                  </a:lnTo>
                  <a:lnTo>
                    <a:pt x="10058" y="1279"/>
                  </a:lnTo>
                  <a:lnTo>
                    <a:pt x="10189" y="1315"/>
                  </a:lnTo>
                  <a:lnTo>
                    <a:pt x="10320" y="1353"/>
                  </a:lnTo>
                  <a:lnTo>
                    <a:pt x="10450" y="1393"/>
                  </a:lnTo>
                  <a:lnTo>
                    <a:pt x="10578" y="1436"/>
                  </a:lnTo>
                  <a:lnTo>
                    <a:pt x="10706" y="1481"/>
                  </a:lnTo>
                  <a:lnTo>
                    <a:pt x="10832" y="1528"/>
                  </a:lnTo>
                  <a:lnTo>
                    <a:pt x="10958" y="1579"/>
                  </a:lnTo>
                  <a:lnTo>
                    <a:pt x="11082" y="1630"/>
                  </a:lnTo>
                  <a:lnTo>
                    <a:pt x="11205" y="1684"/>
                  </a:lnTo>
                  <a:lnTo>
                    <a:pt x="11326" y="1740"/>
                  </a:lnTo>
                  <a:lnTo>
                    <a:pt x="11446" y="1799"/>
                  </a:lnTo>
                  <a:lnTo>
                    <a:pt x="11565" y="1859"/>
                  </a:lnTo>
                  <a:lnTo>
                    <a:pt x="11683" y="1921"/>
                  </a:lnTo>
                  <a:lnTo>
                    <a:pt x="11799" y="1986"/>
                  </a:lnTo>
                  <a:lnTo>
                    <a:pt x="11914" y="2054"/>
                  </a:lnTo>
                  <a:lnTo>
                    <a:pt x="12028" y="2122"/>
                  </a:lnTo>
                  <a:lnTo>
                    <a:pt x="12140" y="2193"/>
                  </a:lnTo>
                  <a:lnTo>
                    <a:pt x="12251" y="2266"/>
                  </a:lnTo>
                  <a:lnTo>
                    <a:pt x="12360" y="2340"/>
                  </a:lnTo>
                  <a:lnTo>
                    <a:pt x="12468" y="2417"/>
                  </a:lnTo>
                  <a:lnTo>
                    <a:pt x="12574" y="2496"/>
                  </a:lnTo>
                  <a:lnTo>
                    <a:pt x="12679" y="2576"/>
                  </a:lnTo>
                  <a:lnTo>
                    <a:pt x="12782" y="2659"/>
                  </a:lnTo>
                  <a:lnTo>
                    <a:pt x="12884" y="2743"/>
                  </a:lnTo>
                  <a:lnTo>
                    <a:pt x="12983" y="2829"/>
                  </a:lnTo>
                  <a:lnTo>
                    <a:pt x="13082" y="2917"/>
                  </a:lnTo>
                  <a:lnTo>
                    <a:pt x="13178" y="3007"/>
                  </a:lnTo>
                  <a:lnTo>
                    <a:pt x="13074" y="3084"/>
                  </a:lnTo>
                  <a:lnTo>
                    <a:pt x="12968" y="3159"/>
                  </a:lnTo>
                  <a:lnTo>
                    <a:pt x="12861" y="3233"/>
                  </a:lnTo>
                  <a:lnTo>
                    <a:pt x="12752" y="3305"/>
                  </a:lnTo>
                  <a:lnTo>
                    <a:pt x="12644" y="3377"/>
                  </a:lnTo>
                  <a:lnTo>
                    <a:pt x="12533" y="3446"/>
                  </a:lnTo>
                  <a:lnTo>
                    <a:pt x="12421" y="3513"/>
                  </a:lnTo>
                  <a:lnTo>
                    <a:pt x="12308" y="3579"/>
                  </a:lnTo>
                  <a:lnTo>
                    <a:pt x="12252" y="3611"/>
                  </a:lnTo>
                  <a:lnTo>
                    <a:pt x="12194" y="3643"/>
                  </a:lnTo>
                  <a:lnTo>
                    <a:pt x="12137" y="3674"/>
                  </a:lnTo>
                  <a:lnTo>
                    <a:pt x="12078" y="3705"/>
                  </a:lnTo>
                  <a:lnTo>
                    <a:pt x="12021" y="3736"/>
                  </a:lnTo>
                  <a:lnTo>
                    <a:pt x="11962" y="3766"/>
                  </a:lnTo>
                  <a:lnTo>
                    <a:pt x="11904" y="3796"/>
                  </a:lnTo>
                  <a:lnTo>
                    <a:pt x="11844" y="3825"/>
                  </a:lnTo>
                  <a:lnTo>
                    <a:pt x="11786" y="3854"/>
                  </a:lnTo>
                  <a:lnTo>
                    <a:pt x="11726" y="3882"/>
                  </a:lnTo>
                  <a:lnTo>
                    <a:pt x="11667" y="3909"/>
                  </a:lnTo>
                  <a:lnTo>
                    <a:pt x="11606" y="3936"/>
                  </a:lnTo>
                  <a:lnTo>
                    <a:pt x="11546" y="3963"/>
                  </a:lnTo>
                  <a:lnTo>
                    <a:pt x="11485" y="3989"/>
                  </a:lnTo>
                  <a:lnTo>
                    <a:pt x="11425" y="4015"/>
                  </a:lnTo>
                  <a:lnTo>
                    <a:pt x="11363" y="4040"/>
                  </a:lnTo>
                  <a:lnTo>
                    <a:pt x="11317" y="3936"/>
                  </a:lnTo>
                  <a:lnTo>
                    <a:pt x="11271" y="3833"/>
                  </a:lnTo>
                  <a:lnTo>
                    <a:pt x="11222" y="3729"/>
                  </a:lnTo>
                  <a:lnTo>
                    <a:pt x="11173" y="3628"/>
                  </a:lnTo>
                  <a:lnTo>
                    <a:pt x="11123" y="3527"/>
                  </a:lnTo>
                  <a:lnTo>
                    <a:pt x="11072" y="3427"/>
                  </a:lnTo>
                  <a:lnTo>
                    <a:pt x="11019" y="3326"/>
                  </a:lnTo>
                  <a:lnTo>
                    <a:pt x="10966" y="3228"/>
                  </a:lnTo>
                  <a:lnTo>
                    <a:pt x="10911" y="3130"/>
                  </a:lnTo>
                  <a:lnTo>
                    <a:pt x="10855" y="3034"/>
                  </a:lnTo>
                  <a:lnTo>
                    <a:pt x="10799" y="2938"/>
                  </a:lnTo>
                  <a:lnTo>
                    <a:pt x="10741" y="2842"/>
                  </a:lnTo>
                  <a:lnTo>
                    <a:pt x="10683" y="2748"/>
                  </a:lnTo>
                  <a:lnTo>
                    <a:pt x="10623" y="2654"/>
                  </a:lnTo>
                  <a:lnTo>
                    <a:pt x="10562" y="2562"/>
                  </a:lnTo>
                  <a:lnTo>
                    <a:pt x="10500" y="2471"/>
                  </a:lnTo>
                  <a:lnTo>
                    <a:pt x="10437" y="2379"/>
                  </a:lnTo>
                  <a:lnTo>
                    <a:pt x="10374" y="2290"/>
                  </a:lnTo>
                  <a:lnTo>
                    <a:pt x="10309" y="2201"/>
                  </a:lnTo>
                  <a:lnTo>
                    <a:pt x="10243" y="2113"/>
                  </a:lnTo>
                  <a:lnTo>
                    <a:pt x="10177" y="2027"/>
                  </a:lnTo>
                  <a:lnTo>
                    <a:pt x="10109" y="1940"/>
                  </a:lnTo>
                  <a:lnTo>
                    <a:pt x="10041" y="1855"/>
                  </a:lnTo>
                  <a:lnTo>
                    <a:pt x="9971" y="1771"/>
                  </a:lnTo>
                  <a:lnTo>
                    <a:pt x="9901" y="1689"/>
                  </a:lnTo>
                  <a:lnTo>
                    <a:pt x="9830" y="1607"/>
                  </a:lnTo>
                  <a:lnTo>
                    <a:pt x="9758" y="1525"/>
                  </a:lnTo>
                  <a:lnTo>
                    <a:pt x="9685" y="1446"/>
                  </a:lnTo>
                  <a:lnTo>
                    <a:pt x="9610" y="1367"/>
                  </a:lnTo>
                  <a:lnTo>
                    <a:pt x="9536" y="1289"/>
                  </a:lnTo>
                  <a:lnTo>
                    <a:pt x="9460" y="1213"/>
                  </a:lnTo>
                  <a:lnTo>
                    <a:pt x="9383" y="1137"/>
                  </a:lnTo>
                  <a:close/>
                  <a:moveTo>
                    <a:pt x="8502" y="1049"/>
                  </a:moveTo>
                  <a:lnTo>
                    <a:pt x="8595" y="1126"/>
                  </a:lnTo>
                  <a:lnTo>
                    <a:pt x="8687" y="1205"/>
                  </a:lnTo>
                  <a:lnTo>
                    <a:pt x="8778" y="1285"/>
                  </a:lnTo>
                  <a:lnTo>
                    <a:pt x="8867" y="1366"/>
                  </a:lnTo>
                  <a:lnTo>
                    <a:pt x="8957" y="1449"/>
                  </a:lnTo>
                  <a:lnTo>
                    <a:pt x="9044" y="1534"/>
                  </a:lnTo>
                  <a:lnTo>
                    <a:pt x="9130" y="1621"/>
                  </a:lnTo>
                  <a:lnTo>
                    <a:pt x="9215" y="1709"/>
                  </a:lnTo>
                  <a:lnTo>
                    <a:pt x="9299" y="1798"/>
                  </a:lnTo>
                  <a:lnTo>
                    <a:pt x="9382" y="1888"/>
                  </a:lnTo>
                  <a:lnTo>
                    <a:pt x="9464" y="1980"/>
                  </a:lnTo>
                  <a:lnTo>
                    <a:pt x="9544" y="2074"/>
                  </a:lnTo>
                  <a:lnTo>
                    <a:pt x="9623" y="2169"/>
                  </a:lnTo>
                  <a:lnTo>
                    <a:pt x="9701" y="2265"/>
                  </a:lnTo>
                  <a:lnTo>
                    <a:pt x="9778" y="2363"/>
                  </a:lnTo>
                  <a:lnTo>
                    <a:pt x="9852" y="2463"/>
                  </a:lnTo>
                  <a:lnTo>
                    <a:pt x="9926" y="2563"/>
                  </a:lnTo>
                  <a:lnTo>
                    <a:pt x="9999" y="2664"/>
                  </a:lnTo>
                  <a:lnTo>
                    <a:pt x="10070" y="2767"/>
                  </a:lnTo>
                  <a:lnTo>
                    <a:pt x="10140" y="2871"/>
                  </a:lnTo>
                  <a:lnTo>
                    <a:pt x="10209" y="2978"/>
                  </a:lnTo>
                  <a:lnTo>
                    <a:pt x="10275" y="3084"/>
                  </a:lnTo>
                  <a:lnTo>
                    <a:pt x="10341" y="3192"/>
                  </a:lnTo>
                  <a:lnTo>
                    <a:pt x="10406" y="3301"/>
                  </a:lnTo>
                  <a:lnTo>
                    <a:pt x="10468" y="3412"/>
                  </a:lnTo>
                  <a:lnTo>
                    <a:pt x="10530" y="3524"/>
                  </a:lnTo>
                  <a:lnTo>
                    <a:pt x="10589" y="3637"/>
                  </a:lnTo>
                  <a:lnTo>
                    <a:pt x="10648" y="3750"/>
                  </a:lnTo>
                  <a:lnTo>
                    <a:pt x="10705" y="3866"/>
                  </a:lnTo>
                  <a:lnTo>
                    <a:pt x="10761" y="3982"/>
                  </a:lnTo>
                  <a:lnTo>
                    <a:pt x="10815" y="4099"/>
                  </a:lnTo>
                  <a:lnTo>
                    <a:pt x="10867" y="4217"/>
                  </a:lnTo>
                  <a:lnTo>
                    <a:pt x="10797" y="4242"/>
                  </a:lnTo>
                  <a:lnTo>
                    <a:pt x="10725" y="4264"/>
                  </a:lnTo>
                  <a:lnTo>
                    <a:pt x="10654" y="4286"/>
                  </a:lnTo>
                  <a:lnTo>
                    <a:pt x="10582" y="4308"/>
                  </a:lnTo>
                  <a:lnTo>
                    <a:pt x="10510" y="4328"/>
                  </a:lnTo>
                  <a:lnTo>
                    <a:pt x="10437" y="4348"/>
                  </a:lnTo>
                  <a:lnTo>
                    <a:pt x="10366" y="4368"/>
                  </a:lnTo>
                  <a:lnTo>
                    <a:pt x="10293" y="4387"/>
                  </a:lnTo>
                  <a:lnTo>
                    <a:pt x="10219" y="4405"/>
                  </a:lnTo>
                  <a:lnTo>
                    <a:pt x="10146" y="4423"/>
                  </a:lnTo>
                  <a:lnTo>
                    <a:pt x="10072" y="4439"/>
                  </a:lnTo>
                  <a:lnTo>
                    <a:pt x="9998" y="4456"/>
                  </a:lnTo>
                  <a:lnTo>
                    <a:pt x="9924" y="4471"/>
                  </a:lnTo>
                  <a:lnTo>
                    <a:pt x="9850" y="4486"/>
                  </a:lnTo>
                  <a:lnTo>
                    <a:pt x="9775" y="4501"/>
                  </a:lnTo>
                  <a:lnTo>
                    <a:pt x="9701" y="4514"/>
                  </a:lnTo>
                  <a:lnTo>
                    <a:pt x="9626" y="4527"/>
                  </a:lnTo>
                  <a:lnTo>
                    <a:pt x="9551" y="4540"/>
                  </a:lnTo>
                  <a:lnTo>
                    <a:pt x="9475" y="4551"/>
                  </a:lnTo>
                  <a:lnTo>
                    <a:pt x="9400" y="4562"/>
                  </a:lnTo>
                  <a:lnTo>
                    <a:pt x="9324" y="4573"/>
                  </a:lnTo>
                  <a:lnTo>
                    <a:pt x="9247" y="4582"/>
                  </a:lnTo>
                  <a:lnTo>
                    <a:pt x="9171" y="4591"/>
                  </a:lnTo>
                  <a:lnTo>
                    <a:pt x="9094" y="4600"/>
                  </a:lnTo>
                  <a:lnTo>
                    <a:pt x="9018" y="4607"/>
                  </a:lnTo>
                  <a:lnTo>
                    <a:pt x="8940" y="4614"/>
                  </a:lnTo>
                  <a:lnTo>
                    <a:pt x="8863" y="4621"/>
                  </a:lnTo>
                  <a:lnTo>
                    <a:pt x="8786" y="4626"/>
                  </a:lnTo>
                  <a:lnTo>
                    <a:pt x="8708" y="4631"/>
                  </a:lnTo>
                  <a:lnTo>
                    <a:pt x="8630" y="4635"/>
                  </a:lnTo>
                  <a:lnTo>
                    <a:pt x="8552" y="4639"/>
                  </a:lnTo>
                  <a:lnTo>
                    <a:pt x="8474" y="4642"/>
                  </a:lnTo>
                  <a:lnTo>
                    <a:pt x="8474" y="1047"/>
                  </a:lnTo>
                  <a:lnTo>
                    <a:pt x="8489" y="1048"/>
                  </a:lnTo>
                  <a:lnTo>
                    <a:pt x="8502" y="1049"/>
                  </a:lnTo>
                  <a:close/>
                  <a:moveTo>
                    <a:pt x="7917" y="14987"/>
                  </a:moveTo>
                  <a:lnTo>
                    <a:pt x="7835" y="14918"/>
                  </a:lnTo>
                  <a:lnTo>
                    <a:pt x="7754" y="14850"/>
                  </a:lnTo>
                  <a:lnTo>
                    <a:pt x="7673" y="14779"/>
                  </a:lnTo>
                  <a:lnTo>
                    <a:pt x="7594" y="14708"/>
                  </a:lnTo>
                  <a:lnTo>
                    <a:pt x="7515" y="14636"/>
                  </a:lnTo>
                  <a:lnTo>
                    <a:pt x="7437" y="14562"/>
                  </a:lnTo>
                  <a:lnTo>
                    <a:pt x="7360" y="14487"/>
                  </a:lnTo>
                  <a:lnTo>
                    <a:pt x="7284" y="14410"/>
                  </a:lnTo>
                  <a:lnTo>
                    <a:pt x="7209" y="14333"/>
                  </a:lnTo>
                  <a:lnTo>
                    <a:pt x="7135" y="14255"/>
                  </a:lnTo>
                  <a:lnTo>
                    <a:pt x="7061" y="14175"/>
                  </a:lnTo>
                  <a:lnTo>
                    <a:pt x="6989" y="14095"/>
                  </a:lnTo>
                  <a:lnTo>
                    <a:pt x="6919" y="14012"/>
                  </a:lnTo>
                  <a:lnTo>
                    <a:pt x="6848" y="13930"/>
                  </a:lnTo>
                  <a:lnTo>
                    <a:pt x="6778" y="13846"/>
                  </a:lnTo>
                  <a:lnTo>
                    <a:pt x="6710" y="13761"/>
                  </a:lnTo>
                  <a:lnTo>
                    <a:pt x="6643" y="13675"/>
                  </a:lnTo>
                  <a:lnTo>
                    <a:pt x="6576" y="13588"/>
                  </a:lnTo>
                  <a:lnTo>
                    <a:pt x="6511" y="13499"/>
                  </a:lnTo>
                  <a:lnTo>
                    <a:pt x="6447" y="13410"/>
                  </a:lnTo>
                  <a:lnTo>
                    <a:pt x="6383" y="13319"/>
                  </a:lnTo>
                  <a:lnTo>
                    <a:pt x="6321" y="13228"/>
                  </a:lnTo>
                  <a:lnTo>
                    <a:pt x="6260" y="13135"/>
                  </a:lnTo>
                  <a:lnTo>
                    <a:pt x="6199" y="13042"/>
                  </a:lnTo>
                  <a:lnTo>
                    <a:pt x="6141" y="12948"/>
                  </a:lnTo>
                  <a:lnTo>
                    <a:pt x="6082" y="12853"/>
                  </a:lnTo>
                  <a:lnTo>
                    <a:pt x="6026" y="12757"/>
                  </a:lnTo>
                  <a:lnTo>
                    <a:pt x="5969" y="12659"/>
                  </a:lnTo>
                  <a:lnTo>
                    <a:pt x="5915" y="12561"/>
                  </a:lnTo>
                  <a:lnTo>
                    <a:pt x="5862" y="12462"/>
                  </a:lnTo>
                  <a:lnTo>
                    <a:pt x="5809" y="12363"/>
                  </a:lnTo>
                  <a:lnTo>
                    <a:pt x="5758" y="12262"/>
                  </a:lnTo>
                  <a:lnTo>
                    <a:pt x="5823" y="12242"/>
                  </a:lnTo>
                  <a:lnTo>
                    <a:pt x="5888" y="12223"/>
                  </a:lnTo>
                  <a:lnTo>
                    <a:pt x="5954" y="12204"/>
                  </a:lnTo>
                  <a:lnTo>
                    <a:pt x="6020" y="12187"/>
                  </a:lnTo>
                  <a:lnTo>
                    <a:pt x="6086" y="12169"/>
                  </a:lnTo>
                  <a:lnTo>
                    <a:pt x="6152" y="12153"/>
                  </a:lnTo>
                  <a:lnTo>
                    <a:pt x="6219" y="12136"/>
                  </a:lnTo>
                  <a:lnTo>
                    <a:pt x="6285" y="12121"/>
                  </a:lnTo>
                  <a:lnTo>
                    <a:pt x="6352" y="12106"/>
                  </a:lnTo>
                  <a:lnTo>
                    <a:pt x="6420" y="12091"/>
                  </a:lnTo>
                  <a:lnTo>
                    <a:pt x="6487" y="12077"/>
                  </a:lnTo>
                  <a:lnTo>
                    <a:pt x="6554" y="12064"/>
                  </a:lnTo>
                  <a:lnTo>
                    <a:pt x="6622" y="12051"/>
                  </a:lnTo>
                  <a:lnTo>
                    <a:pt x="6691" y="12039"/>
                  </a:lnTo>
                  <a:lnTo>
                    <a:pt x="6758" y="12027"/>
                  </a:lnTo>
                  <a:lnTo>
                    <a:pt x="6827" y="12016"/>
                  </a:lnTo>
                  <a:lnTo>
                    <a:pt x="6895" y="12005"/>
                  </a:lnTo>
                  <a:lnTo>
                    <a:pt x="6964" y="11995"/>
                  </a:lnTo>
                  <a:lnTo>
                    <a:pt x="7033" y="11986"/>
                  </a:lnTo>
                  <a:lnTo>
                    <a:pt x="7102" y="11976"/>
                  </a:lnTo>
                  <a:lnTo>
                    <a:pt x="7171" y="11968"/>
                  </a:lnTo>
                  <a:lnTo>
                    <a:pt x="7241" y="11960"/>
                  </a:lnTo>
                  <a:lnTo>
                    <a:pt x="7311" y="11953"/>
                  </a:lnTo>
                  <a:lnTo>
                    <a:pt x="7380" y="11946"/>
                  </a:lnTo>
                  <a:lnTo>
                    <a:pt x="7450" y="11940"/>
                  </a:lnTo>
                  <a:lnTo>
                    <a:pt x="7521" y="11934"/>
                  </a:lnTo>
                  <a:lnTo>
                    <a:pt x="7591" y="11929"/>
                  </a:lnTo>
                  <a:lnTo>
                    <a:pt x="7662" y="11924"/>
                  </a:lnTo>
                  <a:lnTo>
                    <a:pt x="7732" y="11920"/>
                  </a:lnTo>
                  <a:lnTo>
                    <a:pt x="7803" y="11916"/>
                  </a:lnTo>
                  <a:lnTo>
                    <a:pt x="7874" y="11913"/>
                  </a:lnTo>
                  <a:lnTo>
                    <a:pt x="7945" y="11911"/>
                  </a:lnTo>
                  <a:lnTo>
                    <a:pt x="7945" y="14988"/>
                  </a:lnTo>
                  <a:lnTo>
                    <a:pt x="7917" y="14987"/>
                  </a:lnTo>
                  <a:close/>
                  <a:moveTo>
                    <a:pt x="15347" y="7759"/>
                  </a:moveTo>
                  <a:lnTo>
                    <a:pt x="12171" y="7759"/>
                  </a:lnTo>
                  <a:lnTo>
                    <a:pt x="12168" y="7652"/>
                  </a:lnTo>
                  <a:lnTo>
                    <a:pt x="12163" y="7545"/>
                  </a:lnTo>
                  <a:lnTo>
                    <a:pt x="12157" y="7439"/>
                  </a:lnTo>
                  <a:lnTo>
                    <a:pt x="12151" y="7332"/>
                  </a:lnTo>
                  <a:lnTo>
                    <a:pt x="12144" y="7226"/>
                  </a:lnTo>
                  <a:lnTo>
                    <a:pt x="12136" y="7120"/>
                  </a:lnTo>
                  <a:lnTo>
                    <a:pt x="12126" y="7015"/>
                  </a:lnTo>
                  <a:lnTo>
                    <a:pt x="12115" y="6911"/>
                  </a:lnTo>
                  <a:lnTo>
                    <a:pt x="12104" y="6805"/>
                  </a:lnTo>
                  <a:lnTo>
                    <a:pt x="12092" y="6701"/>
                  </a:lnTo>
                  <a:lnTo>
                    <a:pt x="12078" y="6598"/>
                  </a:lnTo>
                  <a:lnTo>
                    <a:pt x="12063" y="6494"/>
                  </a:lnTo>
                  <a:lnTo>
                    <a:pt x="12047" y="6391"/>
                  </a:lnTo>
                  <a:lnTo>
                    <a:pt x="12031" y="6288"/>
                  </a:lnTo>
                  <a:lnTo>
                    <a:pt x="12014" y="6186"/>
                  </a:lnTo>
                  <a:lnTo>
                    <a:pt x="11995" y="6084"/>
                  </a:lnTo>
                  <a:lnTo>
                    <a:pt x="11976" y="5982"/>
                  </a:lnTo>
                  <a:lnTo>
                    <a:pt x="11954" y="5881"/>
                  </a:lnTo>
                  <a:lnTo>
                    <a:pt x="11933" y="5781"/>
                  </a:lnTo>
                  <a:lnTo>
                    <a:pt x="11910" y="5681"/>
                  </a:lnTo>
                  <a:lnTo>
                    <a:pt x="11886" y="5582"/>
                  </a:lnTo>
                  <a:lnTo>
                    <a:pt x="11862" y="5482"/>
                  </a:lnTo>
                  <a:lnTo>
                    <a:pt x="11836" y="5383"/>
                  </a:lnTo>
                  <a:lnTo>
                    <a:pt x="11810" y="5285"/>
                  </a:lnTo>
                  <a:lnTo>
                    <a:pt x="11783" y="5188"/>
                  </a:lnTo>
                  <a:lnTo>
                    <a:pt x="11754" y="5090"/>
                  </a:lnTo>
                  <a:lnTo>
                    <a:pt x="11724" y="4993"/>
                  </a:lnTo>
                  <a:lnTo>
                    <a:pt x="11694" y="4897"/>
                  </a:lnTo>
                  <a:lnTo>
                    <a:pt x="11663" y="4801"/>
                  </a:lnTo>
                  <a:lnTo>
                    <a:pt x="11630" y="4706"/>
                  </a:lnTo>
                  <a:lnTo>
                    <a:pt x="11597" y="4611"/>
                  </a:lnTo>
                  <a:lnTo>
                    <a:pt x="11563" y="4517"/>
                  </a:lnTo>
                  <a:lnTo>
                    <a:pt x="11630" y="4489"/>
                  </a:lnTo>
                  <a:lnTo>
                    <a:pt x="11695" y="4461"/>
                  </a:lnTo>
                  <a:lnTo>
                    <a:pt x="11762" y="4432"/>
                  </a:lnTo>
                  <a:lnTo>
                    <a:pt x="11828" y="4403"/>
                  </a:lnTo>
                  <a:lnTo>
                    <a:pt x="11894" y="4374"/>
                  </a:lnTo>
                  <a:lnTo>
                    <a:pt x="11959" y="4343"/>
                  </a:lnTo>
                  <a:lnTo>
                    <a:pt x="12024" y="4312"/>
                  </a:lnTo>
                  <a:lnTo>
                    <a:pt x="12088" y="4281"/>
                  </a:lnTo>
                  <a:lnTo>
                    <a:pt x="12153" y="4249"/>
                  </a:lnTo>
                  <a:lnTo>
                    <a:pt x="12217" y="4216"/>
                  </a:lnTo>
                  <a:lnTo>
                    <a:pt x="12280" y="4183"/>
                  </a:lnTo>
                  <a:lnTo>
                    <a:pt x="12344" y="4150"/>
                  </a:lnTo>
                  <a:lnTo>
                    <a:pt x="12407" y="4116"/>
                  </a:lnTo>
                  <a:lnTo>
                    <a:pt x="12469" y="4081"/>
                  </a:lnTo>
                  <a:lnTo>
                    <a:pt x="12532" y="4046"/>
                  </a:lnTo>
                  <a:lnTo>
                    <a:pt x="12593" y="4011"/>
                  </a:lnTo>
                  <a:lnTo>
                    <a:pt x="12655" y="3975"/>
                  </a:lnTo>
                  <a:lnTo>
                    <a:pt x="12717" y="3939"/>
                  </a:lnTo>
                  <a:lnTo>
                    <a:pt x="12778" y="3902"/>
                  </a:lnTo>
                  <a:lnTo>
                    <a:pt x="12839" y="3865"/>
                  </a:lnTo>
                  <a:lnTo>
                    <a:pt x="12899" y="3827"/>
                  </a:lnTo>
                  <a:lnTo>
                    <a:pt x="12959" y="3789"/>
                  </a:lnTo>
                  <a:lnTo>
                    <a:pt x="13019" y="3749"/>
                  </a:lnTo>
                  <a:lnTo>
                    <a:pt x="13078" y="3710"/>
                  </a:lnTo>
                  <a:lnTo>
                    <a:pt x="13137" y="3670"/>
                  </a:lnTo>
                  <a:lnTo>
                    <a:pt x="13196" y="3630"/>
                  </a:lnTo>
                  <a:lnTo>
                    <a:pt x="13254" y="3590"/>
                  </a:lnTo>
                  <a:lnTo>
                    <a:pt x="13313" y="3549"/>
                  </a:lnTo>
                  <a:lnTo>
                    <a:pt x="13370" y="3507"/>
                  </a:lnTo>
                  <a:lnTo>
                    <a:pt x="13428" y="3466"/>
                  </a:lnTo>
                  <a:lnTo>
                    <a:pt x="13485" y="3423"/>
                  </a:lnTo>
                  <a:lnTo>
                    <a:pt x="13542" y="3381"/>
                  </a:lnTo>
                  <a:lnTo>
                    <a:pt x="13641" y="3492"/>
                  </a:lnTo>
                  <a:lnTo>
                    <a:pt x="13738" y="3605"/>
                  </a:lnTo>
                  <a:lnTo>
                    <a:pt x="13832" y="3719"/>
                  </a:lnTo>
                  <a:lnTo>
                    <a:pt x="13924" y="3837"/>
                  </a:lnTo>
                  <a:lnTo>
                    <a:pt x="14014" y="3956"/>
                  </a:lnTo>
                  <a:lnTo>
                    <a:pt x="14101" y="4076"/>
                  </a:lnTo>
                  <a:lnTo>
                    <a:pt x="14185" y="4199"/>
                  </a:lnTo>
                  <a:lnTo>
                    <a:pt x="14266" y="4324"/>
                  </a:lnTo>
                  <a:lnTo>
                    <a:pt x="14346" y="4450"/>
                  </a:lnTo>
                  <a:lnTo>
                    <a:pt x="14422" y="4578"/>
                  </a:lnTo>
                  <a:lnTo>
                    <a:pt x="14496" y="4708"/>
                  </a:lnTo>
                  <a:lnTo>
                    <a:pt x="14567" y="4839"/>
                  </a:lnTo>
                  <a:lnTo>
                    <a:pt x="14634" y="4972"/>
                  </a:lnTo>
                  <a:lnTo>
                    <a:pt x="14700" y="5106"/>
                  </a:lnTo>
                  <a:lnTo>
                    <a:pt x="14763" y="5243"/>
                  </a:lnTo>
                  <a:lnTo>
                    <a:pt x="14822" y="5380"/>
                  </a:lnTo>
                  <a:lnTo>
                    <a:pt x="14879" y="5519"/>
                  </a:lnTo>
                  <a:lnTo>
                    <a:pt x="14932" y="5660"/>
                  </a:lnTo>
                  <a:lnTo>
                    <a:pt x="14982" y="5802"/>
                  </a:lnTo>
                  <a:lnTo>
                    <a:pt x="15031" y="5945"/>
                  </a:lnTo>
                  <a:lnTo>
                    <a:pt x="15075" y="6090"/>
                  </a:lnTo>
                  <a:lnTo>
                    <a:pt x="15116" y="6236"/>
                  </a:lnTo>
                  <a:lnTo>
                    <a:pt x="15154" y="6383"/>
                  </a:lnTo>
                  <a:lnTo>
                    <a:pt x="15189" y="6532"/>
                  </a:lnTo>
                  <a:lnTo>
                    <a:pt x="15220" y="6681"/>
                  </a:lnTo>
                  <a:lnTo>
                    <a:pt x="15248" y="6832"/>
                  </a:lnTo>
                  <a:lnTo>
                    <a:pt x="15273" y="6984"/>
                  </a:lnTo>
                  <a:lnTo>
                    <a:pt x="15294" y="7137"/>
                  </a:lnTo>
                  <a:lnTo>
                    <a:pt x="15313" y="7291"/>
                  </a:lnTo>
                  <a:lnTo>
                    <a:pt x="15327" y="7446"/>
                  </a:lnTo>
                  <a:lnTo>
                    <a:pt x="15338" y="7602"/>
                  </a:lnTo>
                  <a:lnTo>
                    <a:pt x="15347" y="7759"/>
                  </a:lnTo>
                  <a:close/>
                  <a:moveTo>
                    <a:pt x="8210" y="0"/>
                  </a:moveTo>
                  <a:lnTo>
                    <a:pt x="7787" y="10"/>
                  </a:lnTo>
                  <a:lnTo>
                    <a:pt x="7370" y="41"/>
                  </a:lnTo>
                  <a:lnTo>
                    <a:pt x="6960" y="92"/>
                  </a:lnTo>
                  <a:lnTo>
                    <a:pt x="6555" y="162"/>
                  </a:lnTo>
                  <a:lnTo>
                    <a:pt x="6158" y="253"/>
                  </a:lnTo>
                  <a:lnTo>
                    <a:pt x="5768" y="361"/>
                  </a:lnTo>
                  <a:lnTo>
                    <a:pt x="5386" y="486"/>
                  </a:lnTo>
                  <a:lnTo>
                    <a:pt x="5014" y="630"/>
                  </a:lnTo>
                  <a:lnTo>
                    <a:pt x="4651" y="791"/>
                  </a:lnTo>
                  <a:lnTo>
                    <a:pt x="4297" y="967"/>
                  </a:lnTo>
                  <a:lnTo>
                    <a:pt x="3953" y="1161"/>
                  </a:lnTo>
                  <a:lnTo>
                    <a:pt x="3619" y="1369"/>
                  </a:lnTo>
                  <a:lnTo>
                    <a:pt x="3298" y="1593"/>
                  </a:lnTo>
                  <a:lnTo>
                    <a:pt x="2987" y="1831"/>
                  </a:lnTo>
                  <a:lnTo>
                    <a:pt x="2690" y="2083"/>
                  </a:lnTo>
                  <a:lnTo>
                    <a:pt x="2404" y="2348"/>
                  </a:lnTo>
                  <a:lnTo>
                    <a:pt x="2132" y="2627"/>
                  </a:lnTo>
                  <a:lnTo>
                    <a:pt x="1875" y="2918"/>
                  </a:lnTo>
                  <a:lnTo>
                    <a:pt x="1631" y="3220"/>
                  </a:lnTo>
                  <a:lnTo>
                    <a:pt x="1402" y="3535"/>
                  </a:lnTo>
                  <a:lnTo>
                    <a:pt x="1188" y="3861"/>
                  </a:lnTo>
                  <a:lnTo>
                    <a:pt x="991" y="4195"/>
                  </a:lnTo>
                  <a:lnTo>
                    <a:pt x="810" y="4541"/>
                  </a:lnTo>
                  <a:lnTo>
                    <a:pt x="645" y="4897"/>
                  </a:lnTo>
                  <a:lnTo>
                    <a:pt x="498" y="5261"/>
                  </a:lnTo>
                  <a:lnTo>
                    <a:pt x="369" y="5634"/>
                  </a:lnTo>
                  <a:lnTo>
                    <a:pt x="259" y="6014"/>
                  </a:lnTo>
                  <a:lnTo>
                    <a:pt x="167" y="6402"/>
                  </a:lnTo>
                  <a:lnTo>
                    <a:pt x="94" y="6797"/>
                  </a:lnTo>
                  <a:lnTo>
                    <a:pt x="42" y="7198"/>
                  </a:lnTo>
                  <a:lnTo>
                    <a:pt x="10" y="7605"/>
                  </a:lnTo>
                  <a:lnTo>
                    <a:pt x="0" y="8018"/>
                  </a:lnTo>
                  <a:lnTo>
                    <a:pt x="10" y="8431"/>
                  </a:lnTo>
                  <a:lnTo>
                    <a:pt x="42" y="8838"/>
                  </a:lnTo>
                  <a:lnTo>
                    <a:pt x="94" y="9239"/>
                  </a:lnTo>
                  <a:lnTo>
                    <a:pt x="167" y="9634"/>
                  </a:lnTo>
                  <a:lnTo>
                    <a:pt x="259" y="10021"/>
                  </a:lnTo>
                  <a:lnTo>
                    <a:pt x="369" y="10402"/>
                  </a:lnTo>
                  <a:lnTo>
                    <a:pt x="498" y="10774"/>
                  </a:lnTo>
                  <a:lnTo>
                    <a:pt x="645" y="11139"/>
                  </a:lnTo>
                  <a:lnTo>
                    <a:pt x="810" y="11494"/>
                  </a:lnTo>
                  <a:lnTo>
                    <a:pt x="991" y="11840"/>
                  </a:lnTo>
                  <a:lnTo>
                    <a:pt x="1188" y="12175"/>
                  </a:lnTo>
                  <a:lnTo>
                    <a:pt x="1402" y="12501"/>
                  </a:lnTo>
                  <a:lnTo>
                    <a:pt x="1631" y="12815"/>
                  </a:lnTo>
                  <a:lnTo>
                    <a:pt x="1875" y="13118"/>
                  </a:lnTo>
                  <a:lnTo>
                    <a:pt x="2132" y="13409"/>
                  </a:lnTo>
                  <a:lnTo>
                    <a:pt x="2404" y="13688"/>
                  </a:lnTo>
                  <a:lnTo>
                    <a:pt x="2690" y="13953"/>
                  </a:lnTo>
                  <a:lnTo>
                    <a:pt x="2987" y="14205"/>
                  </a:lnTo>
                  <a:lnTo>
                    <a:pt x="3298" y="14443"/>
                  </a:lnTo>
                  <a:lnTo>
                    <a:pt x="3619" y="14667"/>
                  </a:lnTo>
                  <a:lnTo>
                    <a:pt x="3953" y="14875"/>
                  </a:lnTo>
                  <a:lnTo>
                    <a:pt x="4297" y="15068"/>
                  </a:lnTo>
                  <a:lnTo>
                    <a:pt x="4651" y="15245"/>
                  </a:lnTo>
                  <a:lnTo>
                    <a:pt x="5014" y="15406"/>
                  </a:lnTo>
                  <a:lnTo>
                    <a:pt x="5386" y="15550"/>
                  </a:lnTo>
                  <a:lnTo>
                    <a:pt x="5768" y="15675"/>
                  </a:lnTo>
                  <a:lnTo>
                    <a:pt x="6158" y="15783"/>
                  </a:lnTo>
                  <a:lnTo>
                    <a:pt x="6555" y="15873"/>
                  </a:lnTo>
                  <a:lnTo>
                    <a:pt x="6960" y="15944"/>
                  </a:lnTo>
                  <a:lnTo>
                    <a:pt x="7370" y="15995"/>
                  </a:lnTo>
                  <a:lnTo>
                    <a:pt x="7787" y="16026"/>
                  </a:lnTo>
                  <a:lnTo>
                    <a:pt x="8210" y="16036"/>
                  </a:lnTo>
                  <a:lnTo>
                    <a:pt x="8632" y="16026"/>
                  </a:lnTo>
                  <a:lnTo>
                    <a:pt x="9049" y="15995"/>
                  </a:lnTo>
                  <a:lnTo>
                    <a:pt x="9459" y="15944"/>
                  </a:lnTo>
                  <a:lnTo>
                    <a:pt x="9864" y="15873"/>
                  </a:lnTo>
                  <a:lnTo>
                    <a:pt x="10261" y="15783"/>
                  </a:lnTo>
                  <a:lnTo>
                    <a:pt x="10651" y="15675"/>
                  </a:lnTo>
                  <a:lnTo>
                    <a:pt x="11033" y="15550"/>
                  </a:lnTo>
                  <a:lnTo>
                    <a:pt x="11405" y="15406"/>
                  </a:lnTo>
                  <a:lnTo>
                    <a:pt x="11768" y="15245"/>
                  </a:lnTo>
                  <a:lnTo>
                    <a:pt x="12122" y="15068"/>
                  </a:lnTo>
                  <a:lnTo>
                    <a:pt x="12466" y="14875"/>
                  </a:lnTo>
                  <a:lnTo>
                    <a:pt x="12800" y="14667"/>
                  </a:lnTo>
                  <a:lnTo>
                    <a:pt x="13122" y="14443"/>
                  </a:lnTo>
                  <a:lnTo>
                    <a:pt x="13432" y="14205"/>
                  </a:lnTo>
                  <a:lnTo>
                    <a:pt x="13729" y="13953"/>
                  </a:lnTo>
                  <a:lnTo>
                    <a:pt x="14015" y="13688"/>
                  </a:lnTo>
                  <a:lnTo>
                    <a:pt x="14287" y="13409"/>
                  </a:lnTo>
                  <a:lnTo>
                    <a:pt x="14544" y="13118"/>
                  </a:lnTo>
                  <a:lnTo>
                    <a:pt x="14788" y="12815"/>
                  </a:lnTo>
                  <a:lnTo>
                    <a:pt x="15017" y="12501"/>
                  </a:lnTo>
                  <a:lnTo>
                    <a:pt x="15231" y="12175"/>
                  </a:lnTo>
                  <a:lnTo>
                    <a:pt x="15428" y="11840"/>
                  </a:lnTo>
                  <a:lnTo>
                    <a:pt x="15609" y="11494"/>
                  </a:lnTo>
                  <a:lnTo>
                    <a:pt x="15774" y="11139"/>
                  </a:lnTo>
                  <a:lnTo>
                    <a:pt x="15921" y="10774"/>
                  </a:lnTo>
                  <a:lnTo>
                    <a:pt x="16050" y="10402"/>
                  </a:lnTo>
                  <a:lnTo>
                    <a:pt x="16160" y="10021"/>
                  </a:lnTo>
                  <a:lnTo>
                    <a:pt x="16253" y="9634"/>
                  </a:lnTo>
                  <a:lnTo>
                    <a:pt x="16325" y="9239"/>
                  </a:lnTo>
                  <a:lnTo>
                    <a:pt x="16377" y="8838"/>
                  </a:lnTo>
                  <a:lnTo>
                    <a:pt x="16409" y="8431"/>
                  </a:lnTo>
                  <a:lnTo>
                    <a:pt x="16419" y="8018"/>
                  </a:lnTo>
                  <a:lnTo>
                    <a:pt x="16409" y="7605"/>
                  </a:lnTo>
                  <a:lnTo>
                    <a:pt x="16377" y="7198"/>
                  </a:lnTo>
                  <a:lnTo>
                    <a:pt x="16325" y="6797"/>
                  </a:lnTo>
                  <a:lnTo>
                    <a:pt x="16253" y="6402"/>
                  </a:lnTo>
                  <a:lnTo>
                    <a:pt x="16160" y="6014"/>
                  </a:lnTo>
                  <a:lnTo>
                    <a:pt x="16050" y="5634"/>
                  </a:lnTo>
                  <a:lnTo>
                    <a:pt x="15921" y="5261"/>
                  </a:lnTo>
                  <a:lnTo>
                    <a:pt x="15774" y="4897"/>
                  </a:lnTo>
                  <a:lnTo>
                    <a:pt x="15609" y="4541"/>
                  </a:lnTo>
                  <a:lnTo>
                    <a:pt x="15428" y="4195"/>
                  </a:lnTo>
                  <a:lnTo>
                    <a:pt x="15231" y="3861"/>
                  </a:lnTo>
                  <a:lnTo>
                    <a:pt x="15017" y="3535"/>
                  </a:lnTo>
                  <a:lnTo>
                    <a:pt x="14788" y="3220"/>
                  </a:lnTo>
                  <a:lnTo>
                    <a:pt x="14544" y="2918"/>
                  </a:lnTo>
                  <a:lnTo>
                    <a:pt x="14287" y="2627"/>
                  </a:lnTo>
                  <a:lnTo>
                    <a:pt x="14015" y="2348"/>
                  </a:lnTo>
                  <a:lnTo>
                    <a:pt x="13729" y="2083"/>
                  </a:lnTo>
                  <a:lnTo>
                    <a:pt x="13432" y="1831"/>
                  </a:lnTo>
                  <a:lnTo>
                    <a:pt x="13122" y="1593"/>
                  </a:lnTo>
                  <a:lnTo>
                    <a:pt x="12800" y="1369"/>
                  </a:lnTo>
                  <a:lnTo>
                    <a:pt x="12466" y="1161"/>
                  </a:lnTo>
                  <a:lnTo>
                    <a:pt x="12122" y="967"/>
                  </a:lnTo>
                  <a:lnTo>
                    <a:pt x="11768" y="791"/>
                  </a:lnTo>
                  <a:lnTo>
                    <a:pt x="11405" y="630"/>
                  </a:lnTo>
                  <a:lnTo>
                    <a:pt x="11033" y="486"/>
                  </a:lnTo>
                  <a:lnTo>
                    <a:pt x="10651" y="361"/>
                  </a:lnTo>
                  <a:lnTo>
                    <a:pt x="10261" y="253"/>
                  </a:lnTo>
                  <a:lnTo>
                    <a:pt x="9864" y="162"/>
                  </a:lnTo>
                  <a:lnTo>
                    <a:pt x="9459" y="92"/>
                  </a:lnTo>
                  <a:lnTo>
                    <a:pt x="9049" y="41"/>
                  </a:lnTo>
                  <a:lnTo>
                    <a:pt x="8632" y="10"/>
                  </a:lnTo>
                  <a:lnTo>
                    <a:pt x="821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ïṩḷîḋé">
              <a:extLst>
                <a:ext uri="{FF2B5EF4-FFF2-40B4-BE49-F238E27FC236}">
                  <a16:creationId xmlns:a16="http://schemas.microsoft.com/office/drawing/2014/main" id="{4C782B06-F56B-42D8-B719-F20CD4F33066}"/>
                </a:ext>
              </a:extLst>
            </p:cNvPr>
            <p:cNvSpPr txBox="1"/>
            <p:nvPr/>
          </p:nvSpPr>
          <p:spPr bwMode="auto">
            <a:xfrm>
              <a:off x="1467091" y="3743794"/>
              <a:ext cx="4328670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13" name="ïšlíḋê">
              <a:extLst>
                <a:ext uri="{FF2B5EF4-FFF2-40B4-BE49-F238E27FC236}">
                  <a16:creationId xmlns:a16="http://schemas.microsoft.com/office/drawing/2014/main" id="{7B0D99A2-735B-4145-8432-3179D351084F}"/>
                </a:ext>
              </a:extLst>
            </p:cNvPr>
            <p:cNvSpPr/>
            <p:nvPr/>
          </p:nvSpPr>
          <p:spPr bwMode="auto">
            <a:xfrm>
              <a:off x="1467091" y="4185601"/>
              <a:ext cx="4328670" cy="66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Supporting text here. </a:t>
              </a:r>
            </a:p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When you copy &amp; paste, choose "keep text only" option.</a:t>
              </a:r>
            </a:p>
          </p:txBody>
        </p:sp>
        <p:sp>
          <p:nvSpPr>
            <p:cNvPr id="14" name="ïS1ïḍè">
              <a:extLst>
                <a:ext uri="{FF2B5EF4-FFF2-40B4-BE49-F238E27FC236}">
                  <a16:creationId xmlns:a16="http://schemas.microsoft.com/office/drawing/2014/main" id="{6DA48A75-A894-4CAC-982C-046E43AF0B45}"/>
                </a:ext>
              </a:extLst>
            </p:cNvPr>
            <p:cNvSpPr/>
            <p:nvPr/>
          </p:nvSpPr>
          <p:spPr>
            <a:xfrm>
              <a:off x="660400" y="2630327"/>
              <a:ext cx="720966" cy="72096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íŝ1îḓe">
              <a:extLst>
                <a:ext uri="{FF2B5EF4-FFF2-40B4-BE49-F238E27FC236}">
                  <a16:creationId xmlns:a16="http://schemas.microsoft.com/office/drawing/2014/main" id="{18FB011D-3484-4A5D-A63E-143827A16575}"/>
                </a:ext>
              </a:extLst>
            </p:cNvPr>
            <p:cNvSpPr/>
            <p:nvPr/>
          </p:nvSpPr>
          <p:spPr bwMode="auto">
            <a:xfrm>
              <a:off x="827262" y="2820838"/>
              <a:ext cx="387242" cy="339945"/>
            </a:xfrm>
            <a:custGeom>
              <a:avLst/>
              <a:gdLst>
                <a:gd name="T0" fmla="*/ 110 w 111"/>
                <a:gd name="T1" fmla="*/ 13 h 97"/>
                <a:gd name="T2" fmla="*/ 101 w 111"/>
                <a:gd name="T3" fmla="*/ 3 h 97"/>
                <a:gd name="T4" fmla="*/ 96 w 111"/>
                <a:gd name="T5" fmla="*/ 3 h 97"/>
                <a:gd name="T6" fmla="*/ 95 w 111"/>
                <a:gd name="T7" fmla="*/ 5 h 97"/>
                <a:gd name="T8" fmla="*/ 92 w 111"/>
                <a:gd name="T9" fmla="*/ 6 h 97"/>
                <a:gd name="T10" fmla="*/ 92 w 111"/>
                <a:gd name="T11" fmla="*/ 6 h 97"/>
                <a:gd name="T12" fmla="*/ 67 w 111"/>
                <a:gd name="T13" fmla="*/ 32 h 97"/>
                <a:gd name="T14" fmla="*/ 66 w 111"/>
                <a:gd name="T15" fmla="*/ 37 h 97"/>
                <a:gd name="T16" fmla="*/ 68 w 111"/>
                <a:gd name="T17" fmla="*/ 41 h 97"/>
                <a:gd name="T18" fmla="*/ 68 w 111"/>
                <a:gd name="T19" fmla="*/ 41 h 97"/>
                <a:gd name="T20" fmla="*/ 69 w 111"/>
                <a:gd name="T21" fmla="*/ 41 h 97"/>
                <a:gd name="T22" fmla="*/ 63 w 111"/>
                <a:gd name="T23" fmla="*/ 46 h 97"/>
                <a:gd name="T24" fmla="*/ 45 w 111"/>
                <a:gd name="T25" fmla="*/ 28 h 97"/>
                <a:gd name="T26" fmla="*/ 39 w 111"/>
                <a:gd name="T27" fmla="*/ 7 h 97"/>
                <a:gd name="T28" fmla="*/ 18 w 111"/>
                <a:gd name="T29" fmla="*/ 1 h 97"/>
                <a:gd name="T30" fmla="*/ 30 w 111"/>
                <a:gd name="T31" fmla="*/ 14 h 97"/>
                <a:gd name="T32" fmla="*/ 27 w 111"/>
                <a:gd name="T33" fmla="*/ 26 h 97"/>
                <a:gd name="T34" fmla="*/ 15 w 111"/>
                <a:gd name="T35" fmla="*/ 29 h 97"/>
                <a:gd name="T36" fmla="*/ 3 w 111"/>
                <a:gd name="T37" fmla="*/ 17 h 97"/>
                <a:gd name="T38" fmla="*/ 9 w 111"/>
                <a:gd name="T39" fmla="*/ 37 h 97"/>
                <a:gd name="T40" fmla="*/ 31 w 111"/>
                <a:gd name="T41" fmla="*/ 43 h 97"/>
                <a:gd name="T42" fmla="*/ 31 w 111"/>
                <a:gd name="T43" fmla="*/ 43 h 97"/>
                <a:gd name="T44" fmla="*/ 48 w 111"/>
                <a:gd name="T45" fmla="*/ 60 h 97"/>
                <a:gd name="T46" fmla="*/ 32 w 111"/>
                <a:gd name="T47" fmla="*/ 78 h 97"/>
                <a:gd name="T48" fmla="*/ 31 w 111"/>
                <a:gd name="T49" fmla="*/ 77 h 97"/>
                <a:gd name="T50" fmla="*/ 26 w 111"/>
                <a:gd name="T51" fmla="*/ 80 h 97"/>
                <a:gd name="T52" fmla="*/ 18 w 111"/>
                <a:gd name="T53" fmla="*/ 93 h 97"/>
                <a:gd name="T54" fmla="*/ 20 w 111"/>
                <a:gd name="T55" fmla="*/ 95 h 97"/>
                <a:gd name="T56" fmla="*/ 33 w 111"/>
                <a:gd name="T57" fmla="*/ 87 h 97"/>
                <a:gd name="T58" fmla="*/ 37 w 111"/>
                <a:gd name="T59" fmla="*/ 83 h 97"/>
                <a:gd name="T60" fmla="*/ 35 w 111"/>
                <a:gd name="T61" fmla="*/ 82 h 97"/>
                <a:gd name="T62" fmla="*/ 53 w 111"/>
                <a:gd name="T63" fmla="*/ 64 h 97"/>
                <a:gd name="T64" fmla="*/ 82 w 111"/>
                <a:gd name="T65" fmla="*/ 93 h 97"/>
                <a:gd name="T66" fmla="*/ 89 w 111"/>
                <a:gd name="T67" fmla="*/ 97 h 97"/>
                <a:gd name="T68" fmla="*/ 96 w 111"/>
                <a:gd name="T69" fmla="*/ 93 h 97"/>
                <a:gd name="T70" fmla="*/ 96 w 111"/>
                <a:gd name="T71" fmla="*/ 79 h 97"/>
                <a:gd name="T72" fmla="*/ 67 w 111"/>
                <a:gd name="T73" fmla="*/ 50 h 97"/>
                <a:gd name="T74" fmla="*/ 72 w 111"/>
                <a:gd name="T75" fmla="*/ 45 h 97"/>
                <a:gd name="T76" fmla="*/ 75 w 111"/>
                <a:gd name="T77" fmla="*/ 47 h 97"/>
                <a:gd name="T78" fmla="*/ 82 w 111"/>
                <a:gd name="T79" fmla="*/ 46 h 97"/>
                <a:gd name="T80" fmla="*/ 106 w 111"/>
                <a:gd name="T81" fmla="*/ 21 h 97"/>
                <a:gd name="T82" fmla="*/ 106 w 111"/>
                <a:gd name="T83" fmla="*/ 20 h 97"/>
                <a:gd name="T84" fmla="*/ 106 w 111"/>
                <a:gd name="T85" fmla="*/ 20 h 97"/>
                <a:gd name="T86" fmla="*/ 107 w 111"/>
                <a:gd name="T87" fmla="*/ 18 h 97"/>
                <a:gd name="T88" fmla="*/ 110 w 111"/>
                <a:gd name="T89" fmla="*/ 18 h 97"/>
                <a:gd name="T90" fmla="*/ 110 w 111"/>
                <a:gd name="T91" fmla="*/ 13 h 97"/>
                <a:gd name="T92" fmla="*/ 90 w 111"/>
                <a:gd name="T93" fmla="*/ 84 h 97"/>
                <a:gd name="T94" fmla="*/ 94 w 111"/>
                <a:gd name="T95" fmla="*/ 87 h 97"/>
                <a:gd name="T96" fmla="*/ 90 w 111"/>
                <a:gd name="T97" fmla="*/ 92 h 97"/>
                <a:gd name="T98" fmla="*/ 86 w 111"/>
                <a:gd name="T99" fmla="*/ 87 h 97"/>
                <a:gd name="T100" fmla="*/ 90 w 111"/>
                <a:gd name="T101" fmla="*/ 84 h 97"/>
                <a:gd name="T102" fmla="*/ 76 w 111"/>
                <a:gd name="T103" fmla="*/ 32 h 97"/>
                <a:gd name="T104" fmla="*/ 74 w 111"/>
                <a:gd name="T105" fmla="*/ 31 h 97"/>
                <a:gd name="T106" fmla="*/ 93 w 111"/>
                <a:gd name="T107" fmla="*/ 13 h 97"/>
                <a:gd name="T108" fmla="*/ 95 w 111"/>
                <a:gd name="T109" fmla="*/ 14 h 97"/>
                <a:gd name="T110" fmla="*/ 76 w 111"/>
                <a:gd name="T111" fmla="*/ 32 h 97"/>
                <a:gd name="T112" fmla="*/ 76 w 111"/>
                <a:gd name="T113" fmla="*/ 32 h 97"/>
                <a:gd name="T114" fmla="*/ 82 w 111"/>
                <a:gd name="T115" fmla="*/ 39 h 97"/>
                <a:gd name="T116" fmla="*/ 80 w 111"/>
                <a:gd name="T117" fmla="*/ 37 h 97"/>
                <a:gd name="T118" fmla="*/ 99 w 111"/>
                <a:gd name="T119" fmla="*/ 18 h 97"/>
                <a:gd name="T120" fmla="*/ 101 w 111"/>
                <a:gd name="T121" fmla="*/ 20 h 97"/>
                <a:gd name="T122" fmla="*/ 82 w 111"/>
                <a:gd name="T123" fmla="*/ 39 h 97"/>
                <a:gd name="T124" fmla="*/ 82 w 111"/>
                <a:gd name="T125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1" h="97">
                  <a:moveTo>
                    <a:pt x="110" y="13"/>
                  </a:moveTo>
                  <a:cubicBezTo>
                    <a:pt x="101" y="3"/>
                    <a:pt x="101" y="3"/>
                    <a:pt x="101" y="3"/>
                  </a:cubicBezTo>
                  <a:cubicBezTo>
                    <a:pt x="99" y="1"/>
                    <a:pt x="97" y="1"/>
                    <a:pt x="96" y="3"/>
                  </a:cubicBezTo>
                  <a:cubicBezTo>
                    <a:pt x="95" y="4"/>
                    <a:pt x="95" y="4"/>
                    <a:pt x="95" y="5"/>
                  </a:cubicBezTo>
                  <a:cubicBezTo>
                    <a:pt x="94" y="5"/>
                    <a:pt x="93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3"/>
                    <a:pt x="67" y="36"/>
                    <a:pt x="66" y="37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7" y="21"/>
                    <a:pt x="45" y="13"/>
                    <a:pt x="39" y="7"/>
                  </a:cubicBezTo>
                  <a:cubicBezTo>
                    <a:pt x="34" y="1"/>
                    <a:pt x="25" y="0"/>
                    <a:pt x="18" y="1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3"/>
                    <a:pt x="3" y="32"/>
                    <a:pt x="9" y="37"/>
                  </a:cubicBezTo>
                  <a:cubicBezTo>
                    <a:pt x="14" y="43"/>
                    <a:pt x="23" y="46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6" y="97"/>
                    <a:pt x="89" y="97"/>
                  </a:cubicBezTo>
                  <a:cubicBezTo>
                    <a:pt x="91" y="97"/>
                    <a:pt x="94" y="96"/>
                    <a:pt x="96" y="93"/>
                  </a:cubicBezTo>
                  <a:cubicBezTo>
                    <a:pt x="101" y="89"/>
                    <a:pt x="101" y="83"/>
                    <a:pt x="96" y="79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7" y="46"/>
                    <a:pt x="79" y="46"/>
                    <a:pt x="82" y="46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7" y="19"/>
                    <a:pt x="107" y="19"/>
                    <a:pt x="107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6"/>
                    <a:pt x="111" y="14"/>
                    <a:pt x="110" y="13"/>
                  </a:cubicBezTo>
                  <a:close/>
                  <a:moveTo>
                    <a:pt x="90" y="84"/>
                  </a:moveTo>
                  <a:cubicBezTo>
                    <a:pt x="92" y="84"/>
                    <a:pt x="94" y="86"/>
                    <a:pt x="94" y="87"/>
                  </a:cubicBezTo>
                  <a:cubicBezTo>
                    <a:pt x="94" y="90"/>
                    <a:pt x="92" y="92"/>
                    <a:pt x="90" y="92"/>
                  </a:cubicBezTo>
                  <a:cubicBezTo>
                    <a:pt x="87" y="92"/>
                    <a:pt x="86" y="90"/>
                    <a:pt x="86" y="87"/>
                  </a:cubicBezTo>
                  <a:cubicBezTo>
                    <a:pt x="86" y="86"/>
                    <a:pt x="87" y="84"/>
                    <a:pt x="90" y="84"/>
                  </a:cubicBezTo>
                  <a:close/>
                  <a:moveTo>
                    <a:pt x="76" y="32"/>
                  </a:moveTo>
                  <a:cubicBezTo>
                    <a:pt x="74" y="31"/>
                    <a:pt x="74" y="31"/>
                    <a:pt x="74" y="3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lose/>
                  <a:moveTo>
                    <a:pt x="82" y="39"/>
                  </a:moveTo>
                  <a:cubicBezTo>
                    <a:pt x="80" y="37"/>
                    <a:pt x="80" y="37"/>
                    <a:pt x="80" y="37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íṣḷïḓe">
              <a:extLst>
                <a:ext uri="{FF2B5EF4-FFF2-40B4-BE49-F238E27FC236}">
                  <a16:creationId xmlns:a16="http://schemas.microsoft.com/office/drawing/2014/main" id="{1A06E972-9F6E-4A92-8514-569BB96D6CDC}"/>
                </a:ext>
              </a:extLst>
            </p:cNvPr>
            <p:cNvSpPr txBox="1"/>
            <p:nvPr/>
          </p:nvSpPr>
          <p:spPr bwMode="auto">
            <a:xfrm>
              <a:off x="1467091" y="2437047"/>
              <a:ext cx="4328670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17" name="íṥḷídê">
              <a:extLst>
                <a:ext uri="{FF2B5EF4-FFF2-40B4-BE49-F238E27FC236}">
                  <a16:creationId xmlns:a16="http://schemas.microsoft.com/office/drawing/2014/main" id="{83A3D2B7-6FF8-4155-B58B-A3E29D889DFF}"/>
                </a:ext>
              </a:extLst>
            </p:cNvPr>
            <p:cNvSpPr/>
            <p:nvPr/>
          </p:nvSpPr>
          <p:spPr bwMode="auto">
            <a:xfrm>
              <a:off x="1467091" y="2878854"/>
              <a:ext cx="4328670" cy="66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Supporting text here. </a:t>
              </a:r>
            </a:p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When you copy &amp; paste, choose "keep text only" option.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DDA261D-B286-45A0-A110-D94D559C0B55}"/>
                </a:ext>
              </a:extLst>
            </p:cNvPr>
            <p:cNvCxnSpPr/>
            <p:nvPr/>
          </p:nvCxnSpPr>
          <p:spPr>
            <a:xfrm>
              <a:off x="1553961" y="2365653"/>
              <a:ext cx="42418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8473A2BE-DEBF-4BAA-8DC5-C449B7416463}"/>
                </a:ext>
              </a:extLst>
            </p:cNvPr>
            <p:cNvCxnSpPr/>
            <p:nvPr/>
          </p:nvCxnSpPr>
          <p:spPr>
            <a:xfrm>
              <a:off x="1553961" y="3673256"/>
              <a:ext cx="42418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D4322B91-C68C-4CAD-9194-F1A35BC80C8B}"/>
                </a:ext>
              </a:extLst>
            </p:cNvPr>
            <p:cNvCxnSpPr/>
            <p:nvPr/>
          </p:nvCxnSpPr>
          <p:spPr>
            <a:xfrm>
              <a:off x="1553961" y="4968159"/>
              <a:ext cx="42418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iŝḷíḋé">
              <a:extLst>
                <a:ext uri="{FF2B5EF4-FFF2-40B4-BE49-F238E27FC236}">
                  <a16:creationId xmlns:a16="http://schemas.microsoft.com/office/drawing/2014/main" id="{1DAED02A-D35F-49DC-8F89-23ED2F0F7A2A}"/>
                </a:ext>
              </a:extLst>
            </p:cNvPr>
            <p:cNvSpPr/>
            <p:nvPr/>
          </p:nvSpPr>
          <p:spPr>
            <a:xfrm>
              <a:off x="660400" y="1323579"/>
              <a:ext cx="720966" cy="72096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ïṧḻíḑè">
              <a:extLst>
                <a:ext uri="{FF2B5EF4-FFF2-40B4-BE49-F238E27FC236}">
                  <a16:creationId xmlns:a16="http://schemas.microsoft.com/office/drawing/2014/main" id="{7576F036-3E1E-4FB2-99B2-A001002DC85E}"/>
                </a:ext>
              </a:extLst>
            </p:cNvPr>
            <p:cNvSpPr txBox="1"/>
            <p:nvPr/>
          </p:nvSpPr>
          <p:spPr bwMode="auto">
            <a:xfrm>
              <a:off x="1467091" y="1130300"/>
              <a:ext cx="4328670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23" name="isļîḑê">
              <a:extLst>
                <a:ext uri="{FF2B5EF4-FFF2-40B4-BE49-F238E27FC236}">
                  <a16:creationId xmlns:a16="http://schemas.microsoft.com/office/drawing/2014/main" id="{864AC1B1-572F-44A0-BDA8-4AE4EFE7413B}"/>
                </a:ext>
              </a:extLst>
            </p:cNvPr>
            <p:cNvSpPr/>
            <p:nvPr/>
          </p:nvSpPr>
          <p:spPr bwMode="auto">
            <a:xfrm>
              <a:off x="1467091" y="1572107"/>
              <a:ext cx="4328670" cy="66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Supporting text here. </a:t>
              </a:r>
            </a:p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When you copy &amp; paste, choose "keep text only" option.</a:t>
              </a:r>
            </a:p>
          </p:txBody>
        </p:sp>
        <p:sp>
          <p:nvSpPr>
            <p:cNvPr id="24" name="íṡḷîḍé">
              <a:extLst>
                <a:ext uri="{FF2B5EF4-FFF2-40B4-BE49-F238E27FC236}">
                  <a16:creationId xmlns:a16="http://schemas.microsoft.com/office/drawing/2014/main" id="{A2FD29D5-588C-459A-881E-FED132F361E4}"/>
                </a:ext>
              </a:extLst>
            </p:cNvPr>
            <p:cNvSpPr/>
            <p:nvPr/>
          </p:nvSpPr>
          <p:spPr bwMode="auto">
            <a:xfrm>
              <a:off x="831463" y="1512667"/>
              <a:ext cx="378840" cy="342790"/>
            </a:xfrm>
            <a:custGeom>
              <a:avLst/>
              <a:gdLst>
                <a:gd name="connsiteX0" fmla="*/ 407586 w 606580"/>
                <a:gd name="connsiteY0" fmla="*/ 252695 h 548858"/>
                <a:gd name="connsiteX1" fmla="*/ 502285 w 606580"/>
                <a:gd name="connsiteY1" fmla="*/ 252695 h 548858"/>
                <a:gd name="connsiteX2" fmla="*/ 502285 w 606580"/>
                <a:gd name="connsiteY2" fmla="*/ 346759 h 548858"/>
                <a:gd name="connsiteX3" fmla="*/ 407586 w 606580"/>
                <a:gd name="connsiteY3" fmla="*/ 346759 h 548858"/>
                <a:gd name="connsiteX4" fmla="*/ 104296 w 606580"/>
                <a:gd name="connsiteY4" fmla="*/ 205698 h 548858"/>
                <a:gd name="connsiteX5" fmla="*/ 199065 w 606580"/>
                <a:gd name="connsiteY5" fmla="*/ 205698 h 548858"/>
                <a:gd name="connsiteX6" fmla="*/ 199065 w 606580"/>
                <a:gd name="connsiteY6" fmla="*/ 346758 h 548858"/>
                <a:gd name="connsiteX7" fmla="*/ 104296 w 606580"/>
                <a:gd name="connsiteY7" fmla="*/ 346758 h 548858"/>
                <a:gd name="connsiteX8" fmla="*/ 255870 w 606580"/>
                <a:gd name="connsiteY8" fmla="*/ 96040 h 548858"/>
                <a:gd name="connsiteX9" fmla="*/ 350710 w 606580"/>
                <a:gd name="connsiteY9" fmla="*/ 96040 h 548858"/>
                <a:gd name="connsiteX10" fmla="*/ 350710 w 606580"/>
                <a:gd name="connsiteY10" fmla="*/ 346759 h 548858"/>
                <a:gd name="connsiteX11" fmla="*/ 255870 w 606580"/>
                <a:gd name="connsiteY11" fmla="*/ 346759 h 548858"/>
                <a:gd name="connsiteX12" fmla="*/ 37882 w 606580"/>
                <a:gd name="connsiteY12" fmla="*/ 37913 h 548858"/>
                <a:gd name="connsiteX13" fmla="*/ 37882 w 606580"/>
                <a:gd name="connsiteY13" fmla="*/ 405363 h 548858"/>
                <a:gd name="connsiteX14" fmla="*/ 568698 w 606580"/>
                <a:gd name="connsiteY14" fmla="*/ 405363 h 548858"/>
                <a:gd name="connsiteX15" fmla="*/ 568698 w 606580"/>
                <a:gd name="connsiteY15" fmla="*/ 37913 h 548858"/>
                <a:gd name="connsiteX16" fmla="*/ 18941 w 606580"/>
                <a:gd name="connsiteY16" fmla="*/ 0 h 548858"/>
                <a:gd name="connsiteX17" fmla="*/ 587639 w 606580"/>
                <a:gd name="connsiteY17" fmla="*/ 0 h 548858"/>
                <a:gd name="connsiteX18" fmla="*/ 606580 w 606580"/>
                <a:gd name="connsiteY18" fmla="*/ 18910 h 548858"/>
                <a:gd name="connsiteX19" fmla="*/ 606580 w 606580"/>
                <a:gd name="connsiteY19" fmla="*/ 424274 h 548858"/>
                <a:gd name="connsiteX20" fmla="*/ 587639 w 606580"/>
                <a:gd name="connsiteY20" fmla="*/ 443184 h 548858"/>
                <a:gd name="connsiteX21" fmla="*/ 322278 w 606580"/>
                <a:gd name="connsiteY21" fmla="*/ 443184 h 548858"/>
                <a:gd name="connsiteX22" fmla="*/ 322278 w 606580"/>
                <a:gd name="connsiteY22" fmla="*/ 511038 h 548858"/>
                <a:gd name="connsiteX23" fmla="*/ 450223 w 606580"/>
                <a:gd name="connsiteY23" fmla="*/ 511038 h 548858"/>
                <a:gd name="connsiteX24" fmla="*/ 450223 w 606580"/>
                <a:gd name="connsiteY24" fmla="*/ 548858 h 548858"/>
                <a:gd name="connsiteX25" fmla="*/ 156357 w 606580"/>
                <a:gd name="connsiteY25" fmla="*/ 548858 h 548858"/>
                <a:gd name="connsiteX26" fmla="*/ 156357 w 606580"/>
                <a:gd name="connsiteY26" fmla="*/ 511038 h 548858"/>
                <a:gd name="connsiteX27" fmla="*/ 284302 w 606580"/>
                <a:gd name="connsiteY27" fmla="*/ 511038 h 548858"/>
                <a:gd name="connsiteX28" fmla="*/ 284302 w 606580"/>
                <a:gd name="connsiteY28" fmla="*/ 443184 h 548858"/>
                <a:gd name="connsiteX29" fmla="*/ 18941 w 606580"/>
                <a:gd name="connsiteY29" fmla="*/ 443184 h 548858"/>
                <a:gd name="connsiteX30" fmla="*/ 0 w 606580"/>
                <a:gd name="connsiteY30" fmla="*/ 424274 h 548858"/>
                <a:gd name="connsiteX31" fmla="*/ 0 w 606580"/>
                <a:gd name="connsiteY31" fmla="*/ 18910 h 548858"/>
                <a:gd name="connsiteX32" fmla="*/ 18941 w 606580"/>
                <a:gd name="connsiteY32" fmla="*/ 0 h 54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6580" h="548858">
                  <a:moveTo>
                    <a:pt x="407586" y="252695"/>
                  </a:moveTo>
                  <a:lnTo>
                    <a:pt x="502285" y="252695"/>
                  </a:lnTo>
                  <a:lnTo>
                    <a:pt x="502285" y="346759"/>
                  </a:lnTo>
                  <a:lnTo>
                    <a:pt x="407586" y="346759"/>
                  </a:lnTo>
                  <a:close/>
                  <a:moveTo>
                    <a:pt x="104296" y="205698"/>
                  </a:moveTo>
                  <a:lnTo>
                    <a:pt x="199065" y="205698"/>
                  </a:lnTo>
                  <a:lnTo>
                    <a:pt x="199065" y="346758"/>
                  </a:lnTo>
                  <a:lnTo>
                    <a:pt x="104296" y="346758"/>
                  </a:lnTo>
                  <a:close/>
                  <a:moveTo>
                    <a:pt x="255870" y="96040"/>
                  </a:moveTo>
                  <a:lnTo>
                    <a:pt x="350710" y="96040"/>
                  </a:lnTo>
                  <a:lnTo>
                    <a:pt x="350710" y="346759"/>
                  </a:lnTo>
                  <a:lnTo>
                    <a:pt x="255870" y="346759"/>
                  </a:lnTo>
                  <a:close/>
                  <a:moveTo>
                    <a:pt x="37882" y="37913"/>
                  </a:moveTo>
                  <a:lnTo>
                    <a:pt x="37882" y="405363"/>
                  </a:lnTo>
                  <a:lnTo>
                    <a:pt x="568698" y="405363"/>
                  </a:lnTo>
                  <a:lnTo>
                    <a:pt x="568698" y="37913"/>
                  </a:lnTo>
                  <a:close/>
                  <a:moveTo>
                    <a:pt x="18941" y="0"/>
                  </a:moveTo>
                  <a:lnTo>
                    <a:pt x="587639" y="0"/>
                  </a:lnTo>
                  <a:cubicBezTo>
                    <a:pt x="598038" y="0"/>
                    <a:pt x="606580" y="8528"/>
                    <a:pt x="606580" y="18910"/>
                  </a:cubicBezTo>
                  <a:lnTo>
                    <a:pt x="606580" y="424274"/>
                  </a:lnTo>
                  <a:cubicBezTo>
                    <a:pt x="606580" y="434656"/>
                    <a:pt x="598038" y="443184"/>
                    <a:pt x="587639" y="443184"/>
                  </a:cubicBezTo>
                  <a:lnTo>
                    <a:pt x="322278" y="443184"/>
                  </a:lnTo>
                  <a:lnTo>
                    <a:pt x="322278" y="511038"/>
                  </a:lnTo>
                  <a:lnTo>
                    <a:pt x="450223" y="511038"/>
                  </a:lnTo>
                  <a:lnTo>
                    <a:pt x="450223" y="548858"/>
                  </a:lnTo>
                  <a:lnTo>
                    <a:pt x="156357" y="548858"/>
                  </a:lnTo>
                  <a:lnTo>
                    <a:pt x="156357" y="511038"/>
                  </a:lnTo>
                  <a:lnTo>
                    <a:pt x="284302" y="511038"/>
                  </a:lnTo>
                  <a:lnTo>
                    <a:pt x="284302" y="443184"/>
                  </a:lnTo>
                  <a:lnTo>
                    <a:pt x="18941" y="443184"/>
                  </a:lnTo>
                  <a:cubicBezTo>
                    <a:pt x="8542" y="443184"/>
                    <a:pt x="0" y="434656"/>
                    <a:pt x="0" y="424274"/>
                  </a:cubicBezTo>
                  <a:lnTo>
                    <a:pt x="0" y="18910"/>
                  </a:lnTo>
                  <a:cubicBezTo>
                    <a:pt x="0" y="8528"/>
                    <a:pt x="8542" y="0"/>
                    <a:pt x="189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ïSliďé">
              <a:extLst>
                <a:ext uri="{FF2B5EF4-FFF2-40B4-BE49-F238E27FC236}">
                  <a16:creationId xmlns:a16="http://schemas.microsoft.com/office/drawing/2014/main" id="{09E4019B-2EAD-4969-8F22-D888C8B1E14C}"/>
                </a:ext>
              </a:extLst>
            </p:cNvPr>
            <p:cNvSpPr/>
            <p:nvPr/>
          </p:nvSpPr>
          <p:spPr>
            <a:xfrm>
              <a:off x="6184900" y="1130301"/>
              <a:ext cx="6007100" cy="5003800"/>
            </a:xfrm>
            <a:prstGeom prst="rect">
              <a:avLst/>
            </a:prstGeom>
            <a:blipFill>
              <a:blip r:embed="rId3"/>
              <a:stretch>
                <a:fillRect l="-12500" r="-1244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iṣḻiďé">
              <a:extLst>
                <a:ext uri="{FF2B5EF4-FFF2-40B4-BE49-F238E27FC236}">
                  <a16:creationId xmlns:a16="http://schemas.microsoft.com/office/drawing/2014/main" id="{58FE1D0E-3E09-4951-810F-701090D105F5}"/>
                </a:ext>
              </a:extLst>
            </p:cNvPr>
            <p:cNvSpPr/>
            <p:nvPr/>
          </p:nvSpPr>
          <p:spPr>
            <a:xfrm>
              <a:off x="6184900" y="1130302"/>
              <a:ext cx="2926100" cy="5013323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îSļîḓê">
              <a:extLst>
                <a:ext uri="{FF2B5EF4-FFF2-40B4-BE49-F238E27FC236}">
                  <a16:creationId xmlns:a16="http://schemas.microsoft.com/office/drawing/2014/main" id="{D812D120-C875-484C-BE04-977415052165}"/>
                </a:ext>
              </a:extLst>
            </p:cNvPr>
            <p:cNvSpPr txBox="1"/>
            <p:nvPr/>
          </p:nvSpPr>
          <p:spPr bwMode="auto">
            <a:xfrm>
              <a:off x="6439408" y="5050540"/>
              <a:ext cx="2417085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28" name="íS1íḑé">
              <a:extLst>
                <a:ext uri="{FF2B5EF4-FFF2-40B4-BE49-F238E27FC236}">
                  <a16:creationId xmlns:a16="http://schemas.microsoft.com/office/drawing/2014/main" id="{FDAD071B-F619-4917-B584-0AC34C355A81}"/>
                </a:ext>
              </a:extLst>
            </p:cNvPr>
            <p:cNvSpPr/>
            <p:nvPr/>
          </p:nvSpPr>
          <p:spPr bwMode="auto">
            <a:xfrm>
              <a:off x="6439408" y="5492347"/>
              <a:ext cx="2417085" cy="66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Supporting text here. </a:t>
              </a:r>
            </a:p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……</a:t>
              </a:r>
            </a:p>
          </p:txBody>
        </p:sp>
        <p:sp>
          <p:nvSpPr>
            <p:cNvPr id="29" name="îşḻïdé">
              <a:extLst>
                <a:ext uri="{FF2B5EF4-FFF2-40B4-BE49-F238E27FC236}">
                  <a16:creationId xmlns:a16="http://schemas.microsoft.com/office/drawing/2014/main" id="{57472234-4AAC-4C60-BBD0-0A7F3D8249BD}"/>
                </a:ext>
              </a:extLst>
            </p:cNvPr>
            <p:cNvSpPr txBox="1"/>
            <p:nvPr/>
          </p:nvSpPr>
          <p:spPr bwMode="auto">
            <a:xfrm>
              <a:off x="6439408" y="3743794"/>
              <a:ext cx="2417085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30" name="iṥliḍe">
              <a:extLst>
                <a:ext uri="{FF2B5EF4-FFF2-40B4-BE49-F238E27FC236}">
                  <a16:creationId xmlns:a16="http://schemas.microsoft.com/office/drawing/2014/main" id="{8817CA02-81EE-4C8A-BB74-BB810D128504}"/>
                </a:ext>
              </a:extLst>
            </p:cNvPr>
            <p:cNvSpPr/>
            <p:nvPr/>
          </p:nvSpPr>
          <p:spPr bwMode="auto">
            <a:xfrm>
              <a:off x="6439408" y="4185601"/>
              <a:ext cx="2417085" cy="66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Supporting text here. </a:t>
              </a:r>
            </a:p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……</a:t>
              </a:r>
            </a:p>
          </p:txBody>
        </p:sp>
        <p:sp>
          <p:nvSpPr>
            <p:cNvPr id="31" name="íŝḷiḋê">
              <a:extLst>
                <a:ext uri="{FF2B5EF4-FFF2-40B4-BE49-F238E27FC236}">
                  <a16:creationId xmlns:a16="http://schemas.microsoft.com/office/drawing/2014/main" id="{8F2616FD-7C56-4664-8FB7-8449EE62AAAA}"/>
                </a:ext>
              </a:extLst>
            </p:cNvPr>
            <p:cNvSpPr txBox="1"/>
            <p:nvPr/>
          </p:nvSpPr>
          <p:spPr bwMode="auto">
            <a:xfrm>
              <a:off x="6439408" y="2437047"/>
              <a:ext cx="2417085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32" name="íSlïdé">
              <a:extLst>
                <a:ext uri="{FF2B5EF4-FFF2-40B4-BE49-F238E27FC236}">
                  <a16:creationId xmlns:a16="http://schemas.microsoft.com/office/drawing/2014/main" id="{1CAF4748-3B40-4554-92F6-ECCEDD083965}"/>
                </a:ext>
              </a:extLst>
            </p:cNvPr>
            <p:cNvSpPr/>
            <p:nvPr/>
          </p:nvSpPr>
          <p:spPr bwMode="auto">
            <a:xfrm>
              <a:off x="6439408" y="2878854"/>
              <a:ext cx="2417085" cy="66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Supporting text here. </a:t>
              </a:r>
            </a:p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……</a:t>
              </a:r>
            </a:p>
          </p:txBody>
        </p:sp>
        <p:sp>
          <p:nvSpPr>
            <p:cNvPr id="33" name="iŝļïḋè">
              <a:extLst>
                <a:ext uri="{FF2B5EF4-FFF2-40B4-BE49-F238E27FC236}">
                  <a16:creationId xmlns:a16="http://schemas.microsoft.com/office/drawing/2014/main" id="{FEFFB8A4-02C2-4BA6-9AC1-FA1908D9D581}"/>
                </a:ext>
              </a:extLst>
            </p:cNvPr>
            <p:cNvSpPr txBox="1"/>
            <p:nvPr/>
          </p:nvSpPr>
          <p:spPr bwMode="auto">
            <a:xfrm>
              <a:off x="6439408" y="1130300"/>
              <a:ext cx="2417085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34" name="îṣľîḑe">
              <a:extLst>
                <a:ext uri="{FF2B5EF4-FFF2-40B4-BE49-F238E27FC236}">
                  <a16:creationId xmlns:a16="http://schemas.microsoft.com/office/drawing/2014/main" id="{F81E792F-94BA-42D1-9809-3D51114EC6F0}"/>
                </a:ext>
              </a:extLst>
            </p:cNvPr>
            <p:cNvSpPr/>
            <p:nvPr/>
          </p:nvSpPr>
          <p:spPr bwMode="auto">
            <a:xfrm>
              <a:off x="6439408" y="1572107"/>
              <a:ext cx="2417085" cy="66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Supporting text here. </a:t>
              </a:r>
            </a:p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7527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D33C65-78E6-4093-9E74-DB0E49CA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018D1C-CCDC-4ACB-8BBB-4A08C47B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grpSp>
        <p:nvGrpSpPr>
          <p:cNvPr id="5" name="5a2720cb-c9d2-4d88-bf40-ce0d5a3981a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35154D0A-0E2E-4F33-8183-B8230989F5E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404000"/>
            <a:ext cx="12192000" cy="4537410"/>
            <a:chOff x="0" y="1404000"/>
            <a:chExt cx="12192000" cy="4537410"/>
          </a:xfrm>
        </p:grpSpPr>
        <p:sp>
          <p:nvSpPr>
            <p:cNvPr id="6" name="î$ḷiḋe">
              <a:extLst>
                <a:ext uri="{FF2B5EF4-FFF2-40B4-BE49-F238E27FC236}">
                  <a16:creationId xmlns:a16="http://schemas.microsoft.com/office/drawing/2014/main" id="{F0135A88-1882-40E1-9E18-A2F3689EE765}"/>
                </a:ext>
              </a:extLst>
            </p:cNvPr>
            <p:cNvSpPr/>
            <p:nvPr/>
          </p:nvSpPr>
          <p:spPr bwMode="auto">
            <a:xfrm>
              <a:off x="0" y="1535643"/>
              <a:ext cx="12192000" cy="4405767"/>
            </a:xfrm>
            <a:custGeom>
              <a:avLst/>
              <a:gdLst>
                <a:gd name="connsiteX0" fmla="*/ 8647248 w 18288000"/>
                <a:gd name="connsiteY0" fmla="*/ 0 h 6608651"/>
                <a:gd name="connsiteX1" fmla="*/ 8770062 w 18288000"/>
                <a:gd name="connsiteY1" fmla="*/ 0 h 6608651"/>
                <a:gd name="connsiteX2" fmla="*/ 9131418 w 18288000"/>
                <a:gd name="connsiteY2" fmla="*/ 0 h 6608651"/>
                <a:gd name="connsiteX3" fmla="*/ 9133780 w 18288000"/>
                <a:gd name="connsiteY3" fmla="*/ 0 h 6608651"/>
                <a:gd name="connsiteX4" fmla="*/ 9136929 w 18288000"/>
                <a:gd name="connsiteY4" fmla="*/ 0 h 6608651"/>
                <a:gd name="connsiteX5" fmla="*/ 9251870 w 18288000"/>
                <a:gd name="connsiteY5" fmla="*/ 0 h 6608651"/>
                <a:gd name="connsiteX6" fmla="*/ 9389642 w 18288000"/>
                <a:gd name="connsiteY6" fmla="*/ 3162 h 6608651"/>
                <a:gd name="connsiteX7" fmla="*/ 11849856 w 18288000"/>
                <a:gd name="connsiteY7" fmla="*/ 2608678 h 6608651"/>
                <a:gd name="connsiteX8" fmla="*/ 10041500 w 18288000"/>
                <a:gd name="connsiteY8" fmla="*/ 5094037 h 6608651"/>
                <a:gd name="connsiteX9" fmla="*/ 9976157 w 18288000"/>
                <a:gd name="connsiteY9" fmla="*/ 5114590 h 6608651"/>
                <a:gd name="connsiteX10" fmla="*/ 9976157 w 18288000"/>
                <a:gd name="connsiteY10" fmla="*/ 5960434 h 6608651"/>
                <a:gd name="connsiteX11" fmla="*/ 9897430 w 18288000"/>
                <a:gd name="connsiteY11" fmla="*/ 6039485 h 6608651"/>
                <a:gd name="connsiteX12" fmla="*/ 9673846 w 18288000"/>
                <a:gd name="connsiteY12" fmla="*/ 6039485 h 6608651"/>
                <a:gd name="connsiteX13" fmla="*/ 9667548 w 18288000"/>
                <a:gd name="connsiteY13" fmla="*/ 6038695 h 6608651"/>
                <a:gd name="connsiteX14" fmla="*/ 9667548 w 18288000"/>
                <a:gd name="connsiteY14" fmla="*/ 6039485 h 6608651"/>
                <a:gd name="connsiteX15" fmla="*/ 9614801 w 18288000"/>
                <a:gd name="connsiteY15" fmla="*/ 6039485 h 6608651"/>
                <a:gd name="connsiteX16" fmla="*/ 9614801 w 18288000"/>
                <a:gd name="connsiteY16" fmla="*/ 6450549 h 6608651"/>
                <a:gd name="connsiteX17" fmla="*/ 12527694 w 18288000"/>
                <a:gd name="connsiteY17" fmla="*/ 6450549 h 6608651"/>
                <a:gd name="connsiteX18" fmla="*/ 12530843 w 18288000"/>
                <a:gd name="connsiteY18" fmla="*/ 6450549 h 6608651"/>
                <a:gd name="connsiteX19" fmla="*/ 12537141 w 18288000"/>
                <a:gd name="connsiteY19" fmla="*/ 6450549 h 6608651"/>
                <a:gd name="connsiteX20" fmla="*/ 17817188 w 18288000"/>
                <a:gd name="connsiteY20" fmla="*/ 6450549 h 6608651"/>
                <a:gd name="connsiteX21" fmla="*/ 18288000 w 18288000"/>
                <a:gd name="connsiteY21" fmla="*/ 6450549 h 6608651"/>
                <a:gd name="connsiteX22" fmla="*/ 18288000 w 18288000"/>
                <a:gd name="connsiteY22" fmla="*/ 6608651 h 6608651"/>
                <a:gd name="connsiteX23" fmla="*/ 18254076 w 18288000"/>
                <a:gd name="connsiteY23" fmla="*/ 6608651 h 6608651"/>
                <a:gd name="connsiteX24" fmla="*/ 12537141 w 18288000"/>
                <a:gd name="connsiteY24" fmla="*/ 6608651 h 6608651"/>
                <a:gd name="connsiteX25" fmla="*/ 12530843 w 18288000"/>
                <a:gd name="connsiteY25" fmla="*/ 6608651 h 6608651"/>
                <a:gd name="connsiteX26" fmla="*/ 12527694 w 18288000"/>
                <a:gd name="connsiteY26" fmla="*/ 6608651 h 6608651"/>
                <a:gd name="connsiteX27" fmla="*/ 9536074 w 18288000"/>
                <a:gd name="connsiteY27" fmla="*/ 6608651 h 6608651"/>
                <a:gd name="connsiteX28" fmla="*/ 9457347 w 18288000"/>
                <a:gd name="connsiteY28" fmla="*/ 6529600 h 6608651"/>
                <a:gd name="connsiteX29" fmla="*/ 9457347 w 18288000"/>
                <a:gd name="connsiteY29" fmla="*/ 5960434 h 6608651"/>
                <a:gd name="connsiteX30" fmla="*/ 9536074 w 18288000"/>
                <a:gd name="connsiteY30" fmla="*/ 5881383 h 6608651"/>
                <a:gd name="connsiteX31" fmla="*/ 9667548 w 18288000"/>
                <a:gd name="connsiteY31" fmla="*/ 5881383 h 6608651"/>
                <a:gd name="connsiteX32" fmla="*/ 9673846 w 18288000"/>
                <a:gd name="connsiteY32" fmla="*/ 5881383 h 6608651"/>
                <a:gd name="connsiteX33" fmla="*/ 9818703 w 18288000"/>
                <a:gd name="connsiteY33" fmla="*/ 5881383 h 6608651"/>
                <a:gd name="connsiteX34" fmla="*/ 9818703 w 18288000"/>
                <a:gd name="connsiteY34" fmla="*/ 5051350 h 6608651"/>
                <a:gd name="connsiteX35" fmla="*/ 9845470 w 18288000"/>
                <a:gd name="connsiteY35" fmla="*/ 4992061 h 6608651"/>
                <a:gd name="connsiteX36" fmla="*/ 9892706 w 18288000"/>
                <a:gd name="connsiteY36" fmla="*/ 4973880 h 6608651"/>
                <a:gd name="connsiteX37" fmla="*/ 9897430 w 18288000"/>
                <a:gd name="connsiteY37" fmla="*/ 4972299 h 6608651"/>
                <a:gd name="connsiteX38" fmla="*/ 10041500 w 18288000"/>
                <a:gd name="connsiteY38" fmla="*/ 4928030 h 6608651"/>
                <a:gd name="connsiteX39" fmla="*/ 11692402 w 18288000"/>
                <a:gd name="connsiteY39" fmla="*/ 2608678 h 6608651"/>
                <a:gd name="connsiteX40" fmla="*/ 9251870 w 18288000"/>
                <a:gd name="connsiteY40" fmla="*/ 158102 h 6608651"/>
                <a:gd name="connsiteX41" fmla="*/ 9136929 w 18288000"/>
                <a:gd name="connsiteY41" fmla="*/ 158102 h 6608651"/>
                <a:gd name="connsiteX42" fmla="*/ 9134567 w 18288000"/>
                <a:gd name="connsiteY42" fmla="*/ 158102 h 6608651"/>
                <a:gd name="connsiteX43" fmla="*/ 9131418 w 18288000"/>
                <a:gd name="connsiteY43" fmla="*/ 158102 h 6608651"/>
                <a:gd name="connsiteX44" fmla="*/ 8770062 w 18288000"/>
                <a:gd name="connsiteY44" fmla="*/ 158102 h 6608651"/>
                <a:gd name="connsiteX45" fmla="*/ 8725975 w 18288000"/>
                <a:gd name="connsiteY45" fmla="*/ 158102 h 6608651"/>
                <a:gd name="connsiteX46" fmla="*/ 8725975 w 18288000"/>
                <a:gd name="connsiteY46" fmla="*/ 189722 h 6608651"/>
                <a:gd name="connsiteX47" fmla="*/ 8770062 w 18288000"/>
                <a:gd name="connsiteY47" fmla="*/ 189722 h 6608651"/>
                <a:gd name="connsiteX48" fmla="*/ 9050329 w 18288000"/>
                <a:gd name="connsiteY48" fmla="*/ 189722 h 6608651"/>
                <a:gd name="connsiteX49" fmla="*/ 9172356 w 18288000"/>
                <a:gd name="connsiteY49" fmla="*/ 189722 h 6608651"/>
                <a:gd name="connsiteX50" fmla="*/ 9173143 w 18288000"/>
                <a:gd name="connsiteY50" fmla="*/ 189722 h 6608651"/>
                <a:gd name="connsiteX51" fmla="*/ 9251870 w 18288000"/>
                <a:gd name="connsiteY51" fmla="*/ 268773 h 6608651"/>
                <a:gd name="connsiteX52" fmla="*/ 9251870 w 18288000"/>
                <a:gd name="connsiteY52" fmla="*/ 458495 h 6608651"/>
                <a:gd name="connsiteX53" fmla="*/ 9173143 w 18288000"/>
                <a:gd name="connsiteY53" fmla="*/ 537546 h 6608651"/>
                <a:gd name="connsiteX54" fmla="*/ 9172356 w 18288000"/>
                <a:gd name="connsiteY54" fmla="*/ 537546 h 6608651"/>
                <a:gd name="connsiteX55" fmla="*/ 9050329 w 18288000"/>
                <a:gd name="connsiteY55" fmla="*/ 537546 h 6608651"/>
                <a:gd name="connsiteX56" fmla="*/ 8150482 w 18288000"/>
                <a:gd name="connsiteY56" fmla="*/ 537546 h 6608651"/>
                <a:gd name="connsiteX57" fmla="*/ 8106394 w 18288000"/>
                <a:gd name="connsiteY57" fmla="*/ 537546 h 6608651"/>
                <a:gd name="connsiteX58" fmla="*/ 8106394 w 18288000"/>
                <a:gd name="connsiteY58" fmla="*/ 569166 h 6608651"/>
                <a:gd name="connsiteX59" fmla="*/ 8150482 w 18288000"/>
                <a:gd name="connsiteY59" fmla="*/ 569166 h 6608651"/>
                <a:gd name="connsiteX60" fmla="*/ 9050329 w 18288000"/>
                <a:gd name="connsiteY60" fmla="*/ 569166 h 6608651"/>
                <a:gd name="connsiteX61" fmla="*/ 9172356 w 18288000"/>
                <a:gd name="connsiteY61" fmla="*/ 569166 h 6608651"/>
                <a:gd name="connsiteX62" fmla="*/ 9173143 w 18288000"/>
                <a:gd name="connsiteY62" fmla="*/ 569166 h 6608651"/>
                <a:gd name="connsiteX63" fmla="*/ 9251870 w 18288000"/>
                <a:gd name="connsiteY63" fmla="*/ 648217 h 6608651"/>
                <a:gd name="connsiteX64" fmla="*/ 9251870 w 18288000"/>
                <a:gd name="connsiteY64" fmla="*/ 837939 h 6608651"/>
                <a:gd name="connsiteX65" fmla="*/ 9173143 w 18288000"/>
                <a:gd name="connsiteY65" fmla="*/ 916990 h 6608651"/>
                <a:gd name="connsiteX66" fmla="*/ 9172356 w 18288000"/>
                <a:gd name="connsiteY66" fmla="*/ 916990 h 6608651"/>
                <a:gd name="connsiteX67" fmla="*/ 9050329 w 18288000"/>
                <a:gd name="connsiteY67" fmla="*/ 916990 h 6608651"/>
                <a:gd name="connsiteX68" fmla="*/ 7637183 w 18288000"/>
                <a:gd name="connsiteY68" fmla="*/ 916990 h 6608651"/>
                <a:gd name="connsiteX69" fmla="*/ 7593883 w 18288000"/>
                <a:gd name="connsiteY69" fmla="*/ 916990 h 6608651"/>
                <a:gd name="connsiteX70" fmla="*/ 7593883 w 18288000"/>
                <a:gd name="connsiteY70" fmla="*/ 948611 h 6608651"/>
                <a:gd name="connsiteX71" fmla="*/ 7637183 w 18288000"/>
                <a:gd name="connsiteY71" fmla="*/ 948611 h 6608651"/>
                <a:gd name="connsiteX72" fmla="*/ 9050329 w 18288000"/>
                <a:gd name="connsiteY72" fmla="*/ 948611 h 6608651"/>
                <a:gd name="connsiteX73" fmla="*/ 9172356 w 18288000"/>
                <a:gd name="connsiteY73" fmla="*/ 948611 h 6608651"/>
                <a:gd name="connsiteX74" fmla="*/ 9173143 w 18288000"/>
                <a:gd name="connsiteY74" fmla="*/ 948611 h 6608651"/>
                <a:gd name="connsiteX75" fmla="*/ 9251870 w 18288000"/>
                <a:gd name="connsiteY75" fmla="*/ 1027661 h 6608651"/>
                <a:gd name="connsiteX76" fmla="*/ 9251870 w 18288000"/>
                <a:gd name="connsiteY76" fmla="*/ 1217383 h 6608651"/>
                <a:gd name="connsiteX77" fmla="*/ 9173143 w 18288000"/>
                <a:gd name="connsiteY77" fmla="*/ 1296434 h 6608651"/>
                <a:gd name="connsiteX78" fmla="*/ 9172356 w 18288000"/>
                <a:gd name="connsiteY78" fmla="*/ 1296434 h 6608651"/>
                <a:gd name="connsiteX79" fmla="*/ 9050329 w 18288000"/>
                <a:gd name="connsiteY79" fmla="*/ 1296434 h 6608651"/>
                <a:gd name="connsiteX80" fmla="*/ 7311254 w 18288000"/>
                <a:gd name="connsiteY80" fmla="*/ 1296434 h 6608651"/>
                <a:gd name="connsiteX81" fmla="*/ 7267167 w 18288000"/>
                <a:gd name="connsiteY81" fmla="*/ 1296434 h 6608651"/>
                <a:gd name="connsiteX82" fmla="*/ 7267167 w 18288000"/>
                <a:gd name="connsiteY82" fmla="*/ 1328054 h 6608651"/>
                <a:gd name="connsiteX83" fmla="*/ 7311254 w 18288000"/>
                <a:gd name="connsiteY83" fmla="*/ 1328054 h 6608651"/>
                <a:gd name="connsiteX84" fmla="*/ 9050329 w 18288000"/>
                <a:gd name="connsiteY84" fmla="*/ 1328054 h 6608651"/>
                <a:gd name="connsiteX85" fmla="*/ 9172356 w 18288000"/>
                <a:gd name="connsiteY85" fmla="*/ 1328054 h 6608651"/>
                <a:gd name="connsiteX86" fmla="*/ 9173143 w 18288000"/>
                <a:gd name="connsiteY86" fmla="*/ 1328054 h 6608651"/>
                <a:gd name="connsiteX87" fmla="*/ 9251870 w 18288000"/>
                <a:gd name="connsiteY87" fmla="*/ 1407105 h 6608651"/>
                <a:gd name="connsiteX88" fmla="*/ 9251870 w 18288000"/>
                <a:gd name="connsiteY88" fmla="*/ 1596827 h 6608651"/>
                <a:gd name="connsiteX89" fmla="*/ 9173143 w 18288000"/>
                <a:gd name="connsiteY89" fmla="*/ 1675878 h 6608651"/>
                <a:gd name="connsiteX90" fmla="*/ 9172356 w 18288000"/>
                <a:gd name="connsiteY90" fmla="*/ 1675878 h 6608651"/>
                <a:gd name="connsiteX91" fmla="*/ 9050329 w 18288000"/>
                <a:gd name="connsiteY91" fmla="*/ 1675878 h 6608651"/>
                <a:gd name="connsiteX92" fmla="*/ 7082159 w 18288000"/>
                <a:gd name="connsiteY92" fmla="*/ 1675878 h 6608651"/>
                <a:gd name="connsiteX93" fmla="*/ 7038072 w 18288000"/>
                <a:gd name="connsiteY93" fmla="*/ 1675878 h 6608651"/>
                <a:gd name="connsiteX94" fmla="*/ 7038072 w 18288000"/>
                <a:gd name="connsiteY94" fmla="*/ 1707499 h 6608651"/>
                <a:gd name="connsiteX95" fmla="*/ 7082159 w 18288000"/>
                <a:gd name="connsiteY95" fmla="*/ 1707499 h 6608651"/>
                <a:gd name="connsiteX96" fmla="*/ 9050329 w 18288000"/>
                <a:gd name="connsiteY96" fmla="*/ 1707499 h 6608651"/>
                <a:gd name="connsiteX97" fmla="*/ 9172356 w 18288000"/>
                <a:gd name="connsiteY97" fmla="*/ 1707499 h 6608651"/>
                <a:gd name="connsiteX98" fmla="*/ 9173143 w 18288000"/>
                <a:gd name="connsiteY98" fmla="*/ 1707499 h 6608651"/>
                <a:gd name="connsiteX99" fmla="*/ 9251870 w 18288000"/>
                <a:gd name="connsiteY99" fmla="*/ 1786550 h 6608651"/>
                <a:gd name="connsiteX100" fmla="*/ 9251870 w 18288000"/>
                <a:gd name="connsiteY100" fmla="*/ 1976271 h 6608651"/>
                <a:gd name="connsiteX101" fmla="*/ 9173143 w 18288000"/>
                <a:gd name="connsiteY101" fmla="*/ 2055322 h 6608651"/>
                <a:gd name="connsiteX102" fmla="*/ 9172356 w 18288000"/>
                <a:gd name="connsiteY102" fmla="*/ 2055322 h 6608651"/>
                <a:gd name="connsiteX103" fmla="*/ 9050329 w 18288000"/>
                <a:gd name="connsiteY103" fmla="*/ 2055322 h 6608651"/>
                <a:gd name="connsiteX104" fmla="*/ 6957771 w 18288000"/>
                <a:gd name="connsiteY104" fmla="*/ 2055322 h 6608651"/>
                <a:gd name="connsiteX105" fmla="*/ 6913684 w 18288000"/>
                <a:gd name="connsiteY105" fmla="*/ 2055322 h 6608651"/>
                <a:gd name="connsiteX106" fmla="*/ 6913684 w 18288000"/>
                <a:gd name="connsiteY106" fmla="*/ 2086943 h 6608651"/>
                <a:gd name="connsiteX107" fmla="*/ 6957771 w 18288000"/>
                <a:gd name="connsiteY107" fmla="*/ 2086943 h 6608651"/>
                <a:gd name="connsiteX108" fmla="*/ 9050329 w 18288000"/>
                <a:gd name="connsiteY108" fmla="*/ 2086943 h 6608651"/>
                <a:gd name="connsiteX109" fmla="*/ 9172356 w 18288000"/>
                <a:gd name="connsiteY109" fmla="*/ 2086943 h 6608651"/>
                <a:gd name="connsiteX110" fmla="*/ 9173143 w 18288000"/>
                <a:gd name="connsiteY110" fmla="*/ 2086943 h 6608651"/>
                <a:gd name="connsiteX111" fmla="*/ 9251870 w 18288000"/>
                <a:gd name="connsiteY111" fmla="*/ 2165993 h 6608651"/>
                <a:gd name="connsiteX112" fmla="*/ 9251870 w 18288000"/>
                <a:gd name="connsiteY112" fmla="*/ 2355715 h 6608651"/>
                <a:gd name="connsiteX113" fmla="*/ 9173143 w 18288000"/>
                <a:gd name="connsiteY113" fmla="*/ 2434766 h 6608651"/>
                <a:gd name="connsiteX114" fmla="*/ 9172356 w 18288000"/>
                <a:gd name="connsiteY114" fmla="*/ 2434766 h 6608651"/>
                <a:gd name="connsiteX115" fmla="*/ 9050329 w 18288000"/>
                <a:gd name="connsiteY115" fmla="*/ 2434766 h 6608651"/>
                <a:gd name="connsiteX116" fmla="*/ 6864873 w 18288000"/>
                <a:gd name="connsiteY116" fmla="*/ 2434766 h 6608651"/>
                <a:gd name="connsiteX117" fmla="*/ 6820785 w 18288000"/>
                <a:gd name="connsiteY117" fmla="*/ 2434766 h 6608651"/>
                <a:gd name="connsiteX118" fmla="*/ 6820785 w 18288000"/>
                <a:gd name="connsiteY118" fmla="*/ 2466387 h 6608651"/>
                <a:gd name="connsiteX119" fmla="*/ 6864873 w 18288000"/>
                <a:gd name="connsiteY119" fmla="*/ 2466387 h 6608651"/>
                <a:gd name="connsiteX120" fmla="*/ 9050329 w 18288000"/>
                <a:gd name="connsiteY120" fmla="*/ 2466387 h 6608651"/>
                <a:gd name="connsiteX121" fmla="*/ 9172356 w 18288000"/>
                <a:gd name="connsiteY121" fmla="*/ 2466387 h 6608651"/>
                <a:gd name="connsiteX122" fmla="*/ 9173143 w 18288000"/>
                <a:gd name="connsiteY122" fmla="*/ 2466387 h 6608651"/>
                <a:gd name="connsiteX123" fmla="*/ 9251870 w 18288000"/>
                <a:gd name="connsiteY123" fmla="*/ 2545437 h 6608651"/>
                <a:gd name="connsiteX124" fmla="*/ 9251870 w 18288000"/>
                <a:gd name="connsiteY124" fmla="*/ 2735160 h 6608651"/>
                <a:gd name="connsiteX125" fmla="*/ 9173143 w 18288000"/>
                <a:gd name="connsiteY125" fmla="*/ 2814210 h 6608651"/>
                <a:gd name="connsiteX126" fmla="*/ 9172356 w 18288000"/>
                <a:gd name="connsiteY126" fmla="*/ 2814210 h 6608651"/>
                <a:gd name="connsiteX127" fmla="*/ 9050329 w 18288000"/>
                <a:gd name="connsiteY127" fmla="*/ 2814210 h 6608651"/>
                <a:gd name="connsiteX128" fmla="*/ 6864873 w 18288000"/>
                <a:gd name="connsiteY128" fmla="*/ 2814210 h 6608651"/>
                <a:gd name="connsiteX129" fmla="*/ 6820785 w 18288000"/>
                <a:gd name="connsiteY129" fmla="*/ 2814210 h 6608651"/>
                <a:gd name="connsiteX130" fmla="*/ 6820785 w 18288000"/>
                <a:gd name="connsiteY130" fmla="*/ 2845831 h 6608651"/>
                <a:gd name="connsiteX131" fmla="*/ 6864873 w 18288000"/>
                <a:gd name="connsiteY131" fmla="*/ 2845831 h 6608651"/>
                <a:gd name="connsiteX132" fmla="*/ 9050329 w 18288000"/>
                <a:gd name="connsiteY132" fmla="*/ 2845831 h 6608651"/>
                <a:gd name="connsiteX133" fmla="*/ 9172356 w 18288000"/>
                <a:gd name="connsiteY133" fmla="*/ 2845831 h 6608651"/>
                <a:gd name="connsiteX134" fmla="*/ 9173143 w 18288000"/>
                <a:gd name="connsiteY134" fmla="*/ 2845831 h 6608651"/>
                <a:gd name="connsiteX135" fmla="*/ 9251870 w 18288000"/>
                <a:gd name="connsiteY135" fmla="*/ 2924882 h 6608651"/>
                <a:gd name="connsiteX136" fmla="*/ 9251870 w 18288000"/>
                <a:gd name="connsiteY136" fmla="*/ 3114604 h 6608651"/>
                <a:gd name="connsiteX137" fmla="*/ 9173143 w 18288000"/>
                <a:gd name="connsiteY137" fmla="*/ 3193654 h 6608651"/>
                <a:gd name="connsiteX138" fmla="*/ 9172356 w 18288000"/>
                <a:gd name="connsiteY138" fmla="*/ 3193654 h 6608651"/>
                <a:gd name="connsiteX139" fmla="*/ 9050329 w 18288000"/>
                <a:gd name="connsiteY139" fmla="*/ 3193654 h 6608651"/>
                <a:gd name="connsiteX140" fmla="*/ 6932578 w 18288000"/>
                <a:gd name="connsiteY140" fmla="*/ 3193654 h 6608651"/>
                <a:gd name="connsiteX141" fmla="*/ 6888491 w 18288000"/>
                <a:gd name="connsiteY141" fmla="*/ 3193654 h 6608651"/>
                <a:gd name="connsiteX142" fmla="*/ 6888491 w 18288000"/>
                <a:gd name="connsiteY142" fmla="*/ 3225275 h 6608651"/>
                <a:gd name="connsiteX143" fmla="*/ 6932578 w 18288000"/>
                <a:gd name="connsiteY143" fmla="*/ 3225275 h 6608651"/>
                <a:gd name="connsiteX144" fmla="*/ 9050329 w 18288000"/>
                <a:gd name="connsiteY144" fmla="*/ 3225275 h 6608651"/>
                <a:gd name="connsiteX145" fmla="*/ 9172356 w 18288000"/>
                <a:gd name="connsiteY145" fmla="*/ 3225275 h 6608651"/>
                <a:gd name="connsiteX146" fmla="*/ 9173143 w 18288000"/>
                <a:gd name="connsiteY146" fmla="*/ 3225275 h 6608651"/>
                <a:gd name="connsiteX147" fmla="*/ 9251870 w 18288000"/>
                <a:gd name="connsiteY147" fmla="*/ 3304326 h 6608651"/>
                <a:gd name="connsiteX148" fmla="*/ 9251870 w 18288000"/>
                <a:gd name="connsiteY148" fmla="*/ 3494048 h 6608651"/>
                <a:gd name="connsiteX149" fmla="*/ 9173143 w 18288000"/>
                <a:gd name="connsiteY149" fmla="*/ 3573099 h 6608651"/>
                <a:gd name="connsiteX150" fmla="*/ 9172356 w 18288000"/>
                <a:gd name="connsiteY150" fmla="*/ 3573099 h 6608651"/>
                <a:gd name="connsiteX151" fmla="*/ 9050329 w 18288000"/>
                <a:gd name="connsiteY151" fmla="*/ 3573099 h 6608651"/>
                <a:gd name="connsiteX152" fmla="*/ 7058541 w 18288000"/>
                <a:gd name="connsiteY152" fmla="*/ 3573099 h 6608651"/>
                <a:gd name="connsiteX153" fmla="*/ 7014454 w 18288000"/>
                <a:gd name="connsiteY153" fmla="*/ 3573099 h 6608651"/>
                <a:gd name="connsiteX154" fmla="*/ 7014454 w 18288000"/>
                <a:gd name="connsiteY154" fmla="*/ 3604719 h 6608651"/>
                <a:gd name="connsiteX155" fmla="*/ 7058541 w 18288000"/>
                <a:gd name="connsiteY155" fmla="*/ 3604719 h 6608651"/>
                <a:gd name="connsiteX156" fmla="*/ 9050329 w 18288000"/>
                <a:gd name="connsiteY156" fmla="*/ 3604719 h 6608651"/>
                <a:gd name="connsiteX157" fmla="*/ 9167632 w 18288000"/>
                <a:gd name="connsiteY157" fmla="*/ 3604719 h 6608651"/>
                <a:gd name="connsiteX158" fmla="*/ 9172356 w 18288000"/>
                <a:gd name="connsiteY158" fmla="*/ 3604719 h 6608651"/>
                <a:gd name="connsiteX159" fmla="*/ 9230614 w 18288000"/>
                <a:gd name="connsiteY159" fmla="*/ 3630806 h 6608651"/>
                <a:gd name="connsiteX160" fmla="*/ 9251870 w 18288000"/>
                <a:gd name="connsiteY160" fmla="*/ 3683770 h 6608651"/>
                <a:gd name="connsiteX161" fmla="*/ 9251870 w 18288000"/>
                <a:gd name="connsiteY161" fmla="*/ 3873492 h 6608651"/>
                <a:gd name="connsiteX162" fmla="*/ 9173143 w 18288000"/>
                <a:gd name="connsiteY162" fmla="*/ 3952543 h 6608651"/>
                <a:gd name="connsiteX163" fmla="*/ 9172356 w 18288000"/>
                <a:gd name="connsiteY163" fmla="*/ 3952543 h 6608651"/>
                <a:gd name="connsiteX164" fmla="*/ 9050329 w 18288000"/>
                <a:gd name="connsiteY164" fmla="*/ 3952543 h 6608651"/>
                <a:gd name="connsiteX165" fmla="*/ 7272678 w 18288000"/>
                <a:gd name="connsiteY165" fmla="*/ 3952543 h 6608651"/>
                <a:gd name="connsiteX166" fmla="*/ 7228590 w 18288000"/>
                <a:gd name="connsiteY166" fmla="*/ 3952543 h 6608651"/>
                <a:gd name="connsiteX167" fmla="*/ 7228590 w 18288000"/>
                <a:gd name="connsiteY167" fmla="*/ 3984163 h 6608651"/>
                <a:gd name="connsiteX168" fmla="*/ 7272678 w 18288000"/>
                <a:gd name="connsiteY168" fmla="*/ 3984163 h 6608651"/>
                <a:gd name="connsiteX169" fmla="*/ 9050329 w 18288000"/>
                <a:gd name="connsiteY169" fmla="*/ 3984163 h 6608651"/>
                <a:gd name="connsiteX170" fmla="*/ 9172356 w 18288000"/>
                <a:gd name="connsiteY170" fmla="*/ 3984163 h 6608651"/>
                <a:gd name="connsiteX171" fmla="*/ 9173143 w 18288000"/>
                <a:gd name="connsiteY171" fmla="*/ 3984163 h 6608651"/>
                <a:gd name="connsiteX172" fmla="*/ 9251870 w 18288000"/>
                <a:gd name="connsiteY172" fmla="*/ 4063214 h 6608651"/>
                <a:gd name="connsiteX173" fmla="*/ 9251870 w 18288000"/>
                <a:gd name="connsiteY173" fmla="*/ 4252936 h 6608651"/>
                <a:gd name="connsiteX174" fmla="*/ 9173143 w 18288000"/>
                <a:gd name="connsiteY174" fmla="*/ 4331987 h 6608651"/>
                <a:gd name="connsiteX175" fmla="*/ 9172356 w 18288000"/>
                <a:gd name="connsiteY175" fmla="*/ 4331987 h 6608651"/>
                <a:gd name="connsiteX176" fmla="*/ 9050329 w 18288000"/>
                <a:gd name="connsiteY176" fmla="*/ 4331987 h 6608651"/>
                <a:gd name="connsiteX177" fmla="*/ 7562393 w 18288000"/>
                <a:gd name="connsiteY177" fmla="*/ 4331987 h 6608651"/>
                <a:gd name="connsiteX178" fmla="*/ 7518306 w 18288000"/>
                <a:gd name="connsiteY178" fmla="*/ 4331987 h 6608651"/>
                <a:gd name="connsiteX179" fmla="*/ 7518306 w 18288000"/>
                <a:gd name="connsiteY179" fmla="*/ 4363607 h 6608651"/>
                <a:gd name="connsiteX180" fmla="*/ 7562393 w 18288000"/>
                <a:gd name="connsiteY180" fmla="*/ 4363607 h 6608651"/>
                <a:gd name="connsiteX181" fmla="*/ 9050329 w 18288000"/>
                <a:gd name="connsiteY181" fmla="*/ 4363607 h 6608651"/>
                <a:gd name="connsiteX182" fmla="*/ 9170781 w 18288000"/>
                <a:gd name="connsiteY182" fmla="*/ 4363607 h 6608651"/>
                <a:gd name="connsiteX183" fmla="*/ 9172356 w 18288000"/>
                <a:gd name="connsiteY183" fmla="*/ 4363607 h 6608651"/>
                <a:gd name="connsiteX184" fmla="*/ 9230614 w 18288000"/>
                <a:gd name="connsiteY184" fmla="*/ 4389694 h 6608651"/>
                <a:gd name="connsiteX185" fmla="*/ 9251870 w 18288000"/>
                <a:gd name="connsiteY185" fmla="*/ 4442658 h 6608651"/>
                <a:gd name="connsiteX186" fmla="*/ 9251870 w 18288000"/>
                <a:gd name="connsiteY186" fmla="*/ 4632380 h 6608651"/>
                <a:gd name="connsiteX187" fmla="*/ 9173143 w 18288000"/>
                <a:gd name="connsiteY187" fmla="*/ 4711431 h 6608651"/>
                <a:gd name="connsiteX188" fmla="*/ 9172356 w 18288000"/>
                <a:gd name="connsiteY188" fmla="*/ 4711431 h 6608651"/>
                <a:gd name="connsiteX189" fmla="*/ 9170781 w 18288000"/>
                <a:gd name="connsiteY189" fmla="*/ 4711431 h 6608651"/>
                <a:gd name="connsiteX190" fmla="*/ 9050329 w 18288000"/>
                <a:gd name="connsiteY190" fmla="*/ 4711431 h 6608651"/>
                <a:gd name="connsiteX191" fmla="*/ 8134736 w 18288000"/>
                <a:gd name="connsiteY191" fmla="*/ 4711431 h 6608651"/>
                <a:gd name="connsiteX192" fmla="*/ 8090650 w 18288000"/>
                <a:gd name="connsiteY192" fmla="*/ 4711431 h 6608651"/>
                <a:gd name="connsiteX193" fmla="*/ 8090650 w 18288000"/>
                <a:gd name="connsiteY193" fmla="*/ 4743051 h 6608651"/>
                <a:gd name="connsiteX194" fmla="*/ 8134736 w 18288000"/>
                <a:gd name="connsiteY194" fmla="*/ 4743051 h 6608651"/>
                <a:gd name="connsiteX195" fmla="*/ 9050329 w 18288000"/>
                <a:gd name="connsiteY195" fmla="*/ 4743051 h 6608651"/>
                <a:gd name="connsiteX196" fmla="*/ 9172356 w 18288000"/>
                <a:gd name="connsiteY196" fmla="*/ 4743051 h 6608651"/>
                <a:gd name="connsiteX197" fmla="*/ 9173143 w 18288000"/>
                <a:gd name="connsiteY197" fmla="*/ 4743051 h 6608651"/>
                <a:gd name="connsiteX198" fmla="*/ 9251870 w 18288000"/>
                <a:gd name="connsiteY198" fmla="*/ 4822102 h 6608651"/>
                <a:gd name="connsiteX199" fmla="*/ 9251870 w 18288000"/>
                <a:gd name="connsiteY199" fmla="*/ 5011824 h 6608651"/>
                <a:gd name="connsiteX200" fmla="*/ 9173143 w 18288000"/>
                <a:gd name="connsiteY200" fmla="*/ 5090875 h 6608651"/>
                <a:gd name="connsiteX201" fmla="*/ 9172356 w 18288000"/>
                <a:gd name="connsiteY201" fmla="*/ 5090875 h 6608651"/>
                <a:gd name="connsiteX202" fmla="*/ 9050329 w 18288000"/>
                <a:gd name="connsiteY202" fmla="*/ 5090875 h 6608651"/>
                <a:gd name="connsiteX203" fmla="*/ 8486645 w 18288000"/>
                <a:gd name="connsiteY203" fmla="*/ 5090875 h 6608651"/>
                <a:gd name="connsiteX204" fmla="*/ 8442558 w 18288000"/>
                <a:gd name="connsiteY204" fmla="*/ 5090875 h 6608651"/>
                <a:gd name="connsiteX205" fmla="*/ 8442558 w 18288000"/>
                <a:gd name="connsiteY205" fmla="*/ 5122495 h 6608651"/>
                <a:gd name="connsiteX206" fmla="*/ 8486645 w 18288000"/>
                <a:gd name="connsiteY206" fmla="*/ 5122495 h 6608651"/>
                <a:gd name="connsiteX207" fmla="*/ 9050329 w 18288000"/>
                <a:gd name="connsiteY207" fmla="*/ 5122495 h 6608651"/>
                <a:gd name="connsiteX208" fmla="*/ 9172356 w 18288000"/>
                <a:gd name="connsiteY208" fmla="*/ 5122495 h 6608651"/>
                <a:gd name="connsiteX209" fmla="*/ 9173143 w 18288000"/>
                <a:gd name="connsiteY209" fmla="*/ 5122495 h 6608651"/>
                <a:gd name="connsiteX210" fmla="*/ 9251870 w 18288000"/>
                <a:gd name="connsiteY210" fmla="*/ 5201546 h 6608651"/>
                <a:gd name="connsiteX211" fmla="*/ 9251870 w 18288000"/>
                <a:gd name="connsiteY211" fmla="*/ 5203127 h 6608651"/>
                <a:gd name="connsiteX212" fmla="*/ 9251870 w 18288000"/>
                <a:gd name="connsiteY212" fmla="*/ 5391268 h 6608651"/>
                <a:gd name="connsiteX213" fmla="*/ 9173143 w 18288000"/>
                <a:gd name="connsiteY213" fmla="*/ 5470319 h 6608651"/>
                <a:gd name="connsiteX214" fmla="*/ 9172356 w 18288000"/>
                <a:gd name="connsiteY214" fmla="*/ 5470319 h 6608651"/>
                <a:gd name="connsiteX215" fmla="*/ 9050329 w 18288000"/>
                <a:gd name="connsiteY215" fmla="*/ 5470319 h 6608651"/>
                <a:gd name="connsiteX216" fmla="*/ 8828320 w 18288000"/>
                <a:gd name="connsiteY216" fmla="*/ 5470319 h 6608651"/>
                <a:gd name="connsiteX217" fmla="*/ 8785020 w 18288000"/>
                <a:gd name="connsiteY217" fmla="*/ 5470319 h 6608651"/>
                <a:gd name="connsiteX218" fmla="*/ 8785020 w 18288000"/>
                <a:gd name="connsiteY218" fmla="*/ 5501939 h 6608651"/>
                <a:gd name="connsiteX219" fmla="*/ 8828320 w 18288000"/>
                <a:gd name="connsiteY219" fmla="*/ 5501939 h 6608651"/>
                <a:gd name="connsiteX220" fmla="*/ 9050329 w 18288000"/>
                <a:gd name="connsiteY220" fmla="*/ 5501939 h 6608651"/>
                <a:gd name="connsiteX221" fmla="*/ 9172356 w 18288000"/>
                <a:gd name="connsiteY221" fmla="*/ 5501939 h 6608651"/>
                <a:gd name="connsiteX222" fmla="*/ 9173143 w 18288000"/>
                <a:gd name="connsiteY222" fmla="*/ 5501939 h 6608651"/>
                <a:gd name="connsiteX223" fmla="*/ 9251870 w 18288000"/>
                <a:gd name="connsiteY223" fmla="*/ 5580990 h 6608651"/>
                <a:gd name="connsiteX224" fmla="*/ 9251870 w 18288000"/>
                <a:gd name="connsiteY224" fmla="*/ 5769922 h 6608651"/>
                <a:gd name="connsiteX225" fmla="*/ 9251870 w 18288000"/>
                <a:gd name="connsiteY225" fmla="*/ 5770712 h 6608651"/>
                <a:gd name="connsiteX226" fmla="*/ 9173143 w 18288000"/>
                <a:gd name="connsiteY226" fmla="*/ 5849763 h 6608651"/>
                <a:gd name="connsiteX227" fmla="*/ 9172356 w 18288000"/>
                <a:gd name="connsiteY227" fmla="*/ 5849763 h 6608651"/>
                <a:gd name="connsiteX228" fmla="*/ 9050329 w 18288000"/>
                <a:gd name="connsiteY228" fmla="*/ 5849763 h 6608651"/>
                <a:gd name="connsiteX229" fmla="*/ 8828320 w 18288000"/>
                <a:gd name="connsiteY229" fmla="*/ 5849763 h 6608651"/>
                <a:gd name="connsiteX230" fmla="*/ 8785020 w 18288000"/>
                <a:gd name="connsiteY230" fmla="*/ 5849763 h 6608651"/>
                <a:gd name="connsiteX231" fmla="*/ 8785020 w 18288000"/>
                <a:gd name="connsiteY231" fmla="*/ 5881383 h 6608651"/>
                <a:gd name="connsiteX232" fmla="*/ 8828320 w 18288000"/>
                <a:gd name="connsiteY232" fmla="*/ 5881383 h 6608651"/>
                <a:gd name="connsiteX233" fmla="*/ 9050329 w 18288000"/>
                <a:gd name="connsiteY233" fmla="*/ 5881383 h 6608651"/>
                <a:gd name="connsiteX234" fmla="*/ 9172356 w 18288000"/>
                <a:gd name="connsiteY234" fmla="*/ 5881383 h 6608651"/>
                <a:gd name="connsiteX235" fmla="*/ 9173143 w 18288000"/>
                <a:gd name="connsiteY235" fmla="*/ 5881383 h 6608651"/>
                <a:gd name="connsiteX236" fmla="*/ 9251870 w 18288000"/>
                <a:gd name="connsiteY236" fmla="*/ 5960434 h 6608651"/>
                <a:gd name="connsiteX237" fmla="*/ 9251870 w 18288000"/>
                <a:gd name="connsiteY237" fmla="*/ 6150156 h 6608651"/>
                <a:gd name="connsiteX238" fmla="*/ 9173143 w 18288000"/>
                <a:gd name="connsiteY238" fmla="*/ 6229207 h 6608651"/>
                <a:gd name="connsiteX239" fmla="*/ 9172356 w 18288000"/>
                <a:gd name="connsiteY239" fmla="*/ 6229207 h 6608651"/>
                <a:gd name="connsiteX240" fmla="*/ 9131418 w 18288000"/>
                <a:gd name="connsiteY240" fmla="*/ 6229207 h 6608651"/>
                <a:gd name="connsiteX241" fmla="*/ 9100714 w 18288000"/>
                <a:gd name="connsiteY241" fmla="*/ 6229207 h 6608651"/>
                <a:gd name="connsiteX242" fmla="*/ 9057415 w 18288000"/>
                <a:gd name="connsiteY242" fmla="*/ 6229207 h 6608651"/>
                <a:gd name="connsiteX243" fmla="*/ 9057415 w 18288000"/>
                <a:gd name="connsiteY243" fmla="*/ 6260827 h 6608651"/>
                <a:gd name="connsiteX244" fmla="*/ 9100714 w 18288000"/>
                <a:gd name="connsiteY244" fmla="*/ 6260827 h 6608651"/>
                <a:gd name="connsiteX245" fmla="*/ 9131418 w 18288000"/>
                <a:gd name="connsiteY245" fmla="*/ 6260827 h 6608651"/>
                <a:gd name="connsiteX246" fmla="*/ 9172356 w 18288000"/>
                <a:gd name="connsiteY246" fmla="*/ 6260827 h 6608651"/>
                <a:gd name="connsiteX247" fmla="*/ 9230614 w 18288000"/>
                <a:gd name="connsiteY247" fmla="*/ 6286914 h 6608651"/>
                <a:gd name="connsiteX248" fmla="*/ 9251870 w 18288000"/>
                <a:gd name="connsiteY248" fmla="*/ 6339878 h 6608651"/>
                <a:gd name="connsiteX249" fmla="*/ 9251870 w 18288000"/>
                <a:gd name="connsiteY249" fmla="*/ 6529600 h 6608651"/>
                <a:gd name="connsiteX250" fmla="*/ 9173143 w 18288000"/>
                <a:gd name="connsiteY250" fmla="*/ 6608651 h 6608651"/>
                <a:gd name="connsiteX251" fmla="*/ 9172356 w 18288000"/>
                <a:gd name="connsiteY251" fmla="*/ 6608651 h 6608651"/>
                <a:gd name="connsiteX252" fmla="*/ 9050329 w 18288000"/>
                <a:gd name="connsiteY252" fmla="*/ 6608651 h 6608651"/>
                <a:gd name="connsiteX253" fmla="*/ 8333128 w 18288000"/>
                <a:gd name="connsiteY253" fmla="*/ 6608651 h 6608651"/>
                <a:gd name="connsiteX254" fmla="*/ 7439579 w 18288000"/>
                <a:gd name="connsiteY254" fmla="*/ 6608651 h 6608651"/>
                <a:gd name="connsiteX255" fmla="*/ 6300401 w 18288000"/>
                <a:gd name="connsiteY255" fmla="*/ 6608651 h 6608651"/>
                <a:gd name="connsiteX256" fmla="*/ 5341509 w 18288000"/>
                <a:gd name="connsiteY256" fmla="*/ 6608651 h 6608651"/>
                <a:gd name="connsiteX257" fmla="*/ 193874 w 18288000"/>
                <a:gd name="connsiteY257" fmla="*/ 6608651 h 6608651"/>
                <a:gd name="connsiteX258" fmla="*/ 0 w 18288000"/>
                <a:gd name="connsiteY258" fmla="*/ 6608651 h 6608651"/>
                <a:gd name="connsiteX259" fmla="*/ 0 w 18288000"/>
                <a:gd name="connsiteY259" fmla="*/ 6450549 h 6608651"/>
                <a:gd name="connsiteX260" fmla="*/ 59097 w 18288000"/>
                <a:gd name="connsiteY260" fmla="*/ 6450549 h 6608651"/>
                <a:gd name="connsiteX261" fmla="*/ 5341509 w 18288000"/>
                <a:gd name="connsiteY261" fmla="*/ 6450549 h 6608651"/>
                <a:gd name="connsiteX262" fmla="*/ 6300401 w 18288000"/>
                <a:gd name="connsiteY262" fmla="*/ 6450549 h 6608651"/>
                <a:gd name="connsiteX263" fmla="*/ 7439579 w 18288000"/>
                <a:gd name="connsiteY263" fmla="*/ 6450549 h 6608651"/>
                <a:gd name="connsiteX264" fmla="*/ 8333128 w 18288000"/>
                <a:gd name="connsiteY264" fmla="*/ 6450549 h 6608651"/>
                <a:gd name="connsiteX265" fmla="*/ 9050329 w 18288000"/>
                <a:gd name="connsiteY265" fmla="*/ 6450549 h 6608651"/>
                <a:gd name="connsiteX266" fmla="*/ 9094416 w 18288000"/>
                <a:gd name="connsiteY266" fmla="*/ 6450549 h 6608651"/>
                <a:gd name="connsiteX267" fmla="*/ 9094416 w 18288000"/>
                <a:gd name="connsiteY267" fmla="*/ 6418929 h 6608651"/>
                <a:gd name="connsiteX268" fmla="*/ 9050329 w 18288000"/>
                <a:gd name="connsiteY268" fmla="*/ 6418929 h 6608651"/>
                <a:gd name="connsiteX269" fmla="*/ 9010966 w 18288000"/>
                <a:gd name="connsiteY269" fmla="*/ 6418929 h 6608651"/>
                <a:gd name="connsiteX270" fmla="*/ 8978688 w 18288000"/>
                <a:gd name="connsiteY270" fmla="*/ 6418929 h 6608651"/>
                <a:gd name="connsiteX271" fmla="*/ 8920430 w 18288000"/>
                <a:gd name="connsiteY271" fmla="*/ 6392842 h 6608651"/>
                <a:gd name="connsiteX272" fmla="*/ 8899961 w 18288000"/>
                <a:gd name="connsiteY272" fmla="*/ 6339087 h 6608651"/>
                <a:gd name="connsiteX273" fmla="*/ 8899961 w 18288000"/>
                <a:gd name="connsiteY273" fmla="*/ 6150156 h 6608651"/>
                <a:gd name="connsiteX274" fmla="*/ 8978688 w 18288000"/>
                <a:gd name="connsiteY274" fmla="*/ 6071105 h 6608651"/>
                <a:gd name="connsiteX275" fmla="*/ 9001519 w 18288000"/>
                <a:gd name="connsiteY275" fmla="*/ 6071105 h 6608651"/>
                <a:gd name="connsiteX276" fmla="*/ 9050329 w 18288000"/>
                <a:gd name="connsiteY276" fmla="*/ 6071105 h 6608651"/>
                <a:gd name="connsiteX277" fmla="*/ 9094416 w 18288000"/>
                <a:gd name="connsiteY277" fmla="*/ 6071105 h 6608651"/>
                <a:gd name="connsiteX278" fmla="*/ 9094416 w 18288000"/>
                <a:gd name="connsiteY278" fmla="*/ 6039485 h 6608651"/>
                <a:gd name="connsiteX279" fmla="*/ 9050329 w 18288000"/>
                <a:gd name="connsiteY279" fmla="*/ 6039485 h 6608651"/>
                <a:gd name="connsiteX280" fmla="*/ 8828320 w 18288000"/>
                <a:gd name="connsiteY280" fmla="*/ 6039485 h 6608651"/>
                <a:gd name="connsiteX281" fmla="*/ 8706293 w 18288000"/>
                <a:gd name="connsiteY281" fmla="*/ 6039485 h 6608651"/>
                <a:gd name="connsiteX282" fmla="*/ 8627566 w 18288000"/>
                <a:gd name="connsiteY282" fmla="*/ 5960434 h 6608651"/>
                <a:gd name="connsiteX283" fmla="*/ 8627566 w 18288000"/>
                <a:gd name="connsiteY283" fmla="*/ 5959644 h 6608651"/>
                <a:gd name="connsiteX284" fmla="*/ 8627566 w 18288000"/>
                <a:gd name="connsiteY284" fmla="*/ 5940672 h 6608651"/>
                <a:gd name="connsiteX285" fmla="*/ 8627566 w 18288000"/>
                <a:gd name="connsiteY285" fmla="*/ 5770712 h 6608651"/>
                <a:gd name="connsiteX286" fmla="*/ 8706293 w 18288000"/>
                <a:gd name="connsiteY286" fmla="*/ 5691661 h 6608651"/>
                <a:gd name="connsiteX287" fmla="*/ 8828320 w 18288000"/>
                <a:gd name="connsiteY287" fmla="*/ 5691661 h 6608651"/>
                <a:gd name="connsiteX288" fmla="*/ 9050329 w 18288000"/>
                <a:gd name="connsiteY288" fmla="*/ 5691661 h 6608651"/>
                <a:gd name="connsiteX289" fmla="*/ 9094416 w 18288000"/>
                <a:gd name="connsiteY289" fmla="*/ 5691661 h 6608651"/>
                <a:gd name="connsiteX290" fmla="*/ 9094416 w 18288000"/>
                <a:gd name="connsiteY290" fmla="*/ 5660041 h 6608651"/>
                <a:gd name="connsiteX291" fmla="*/ 9050329 w 18288000"/>
                <a:gd name="connsiteY291" fmla="*/ 5660041 h 6608651"/>
                <a:gd name="connsiteX292" fmla="*/ 8828320 w 18288000"/>
                <a:gd name="connsiteY292" fmla="*/ 5660041 h 6608651"/>
                <a:gd name="connsiteX293" fmla="*/ 8706293 w 18288000"/>
                <a:gd name="connsiteY293" fmla="*/ 5660041 h 6608651"/>
                <a:gd name="connsiteX294" fmla="*/ 8627566 w 18288000"/>
                <a:gd name="connsiteY294" fmla="*/ 5580990 h 6608651"/>
                <a:gd name="connsiteX295" fmla="*/ 8627566 w 18288000"/>
                <a:gd name="connsiteY295" fmla="*/ 5580200 h 6608651"/>
                <a:gd name="connsiteX296" fmla="*/ 8627566 w 18288000"/>
                <a:gd name="connsiteY296" fmla="*/ 5561227 h 6608651"/>
                <a:gd name="connsiteX297" fmla="*/ 8627566 w 18288000"/>
                <a:gd name="connsiteY297" fmla="*/ 5391268 h 6608651"/>
                <a:gd name="connsiteX298" fmla="*/ 8706293 w 18288000"/>
                <a:gd name="connsiteY298" fmla="*/ 5312217 h 6608651"/>
                <a:gd name="connsiteX299" fmla="*/ 8828320 w 18288000"/>
                <a:gd name="connsiteY299" fmla="*/ 5312217 h 6608651"/>
                <a:gd name="connsiteX300" fmla="*/ 9050329 w 18288000"/>
                <a:gd name="connsiteY300" fmla="*/ 5312217 h 6608651"/>
                <a:gd name="connsiteX301" fmla="*/ 9094416 w 18288000"/>
                <a:gd name="connsiteY301" fmla="*/ 5312217 h 6608651"/>
                <a:gd name="connsiteX302" fmla="*/ 9094416 w 18288000"/>
                <a:gd name="connsiteY302" fmla="*/ 5280597 h 6608651"/>
                <a:gd name="connsiteX303" fmla="*/ 9050329 w 18288000"/>
                <a:gd name="connsiteY303" fmla="*/ 5280597 h 6608651"/>
                <a:gd name="connsiteX304" fmla="*/ 8486645 w 18288000"/>
                <a:gd name="connsiteY304" fmla="*/ 5280597 h 6608651"/>
                <a:gd name="connsiteX305" fmla="*/ 8364620 w 18288000"/>
                <a:gd name="connsiteY305" fmla="*/ 5280597 h 6608651"/>
                <a:gd name="connsiteX306" fmla="*/ 8363832 w 18288000"/>
                <a:gd name="connsiteY306" fmla="*/ 5280597 h 6608651"/>
                <a:gd name="connsiteX307" fmla="*/ 8285104 w 18288000"/>
                <a:gd name="connsiteY307" fmla="*/ 5201546 h 6608651"/>
                <a:gd name="connsiteX308" fmla="*/ 8285104 w 18288000"/>
                <a:gd name="connsiteY308" fmla="*/ 5200756 h 6608651"/>
                <a:gd name="connsiteX309" fmla="*/ 8285104 w 18288000"/>
                <a:gd name="connsiteY309" fmla="*/ 5181783 h 6608651"/>
                <a:gd name="connsiteX310" fmla="*/ 8285104 w 18288000"/>
                <a:gd name="connsiteY310" fmla="*/ 5011824 h 6608651"/>
                <a:gd name="connsiteX311" fmla="*/ 8363832 w 18288000"/>
                <a:gd name="connsiteY311" fmla="*/ 4932773 h 6608651"/>
                <a:gd name="connsiteX312" fmla="*/ 8364620 w 18288000"/>
                <a:gd name="connsiteY312" fmla="*/ 4932773 h 6608651"/>
                <a:gd name="connsiteX313" fmla="*/ 8486645 w 18288000"/>
                <a:gd name="connsiteY313" fmla="*/ 4932773 h 6608651"/>
                <a:gd name="connsiteX314" fmla="*/ 9050329 w 18288000"/>
                <a:gd name="connsiteY314" fmla="*/ 4932773 h 6608651"/>
                <a:gd name="connsiteX315" fmla="*/ 9094416 w 18288000"/>
                <a:gd name="connsiteY315" fmla="*/ 4932773 h 6608651"/>
                <a:gd name="connsiteX316" fmla="*/ 9094416 w 18288000"/>
                <a:gd name="connsiteY316" fmla="*/ 4901153 h 6608651"/>
                <a:gd name="connsiteX317" fmla="*/ 9050329 w 18288000"/>
                <a:gd name="connsiteY317" fmla="*/ 4901153 h 6608651"/>
                <a:gd name="connsiteX318" fmla="*/ 8134736 w 18288000"/>
                <a:gd name="connsiteY318" fmla="*/ 4901153 h 6608651"/>
                <a:gd name="connsiteX319" fmla="*/ 8012710 w 18288000"/>
                <a:gd name="connsiteY319" fmla="*/ 4901153 h 6608651"/>
                <a:gd name="connsiteX320" fmla="*/ 8011922 w 18288000"/>
                <a:gd name="connsiteY320" fmla="*/ 4901153 h 6608651"/>
                <a:gd name="connsiteX321" fmla="*/ 7933196 w 18288000"/>
                <a:gd name="connsiteY321" fmla="*/ 4822102 h 6608651"/>
                <a:gd name="connsiteX322" fmla="*/ 7933196 w 18288000"/>
                <a:gd name="connsiteY322" fmla="*/ 4821312 h 6608651"/>
                <a:gd name="connsiteX323" fmla="*/ 7933196 w 18288000"/>
                <a:gd name="connsiteY323" fmla="*/ 4802339 h 6608651"/>
                <a:gd name="connsiteX324" fmla="*/ 7933196 w 18288000"/>
                <a:gd name="connsiteY324" fmla="*/ 4632380 h 6608651"/>
                <a:gd name="connsiteX325" fmla="*/ 8011922 w 18288000"/>
                <a:gd name="connsiteY325" fmla="*/ 4553329 h 6608651"/>
                <a:gd name="connsiteX326" fmla="*/ 8012710 w 18288000"/>
                <a:gd name="connsiteY326" fmla="*/ 4553329 h 6608651"/>
                <a:gd name="connsiteX327" fmla="*/ 8134736 w 18288000"/>
                <a:gd name="connsiteY327" fmla="*/ 4553329 h 6608651"/>
                <a:gd name="connsiteX328" fmla="*/ 9050329 w 18288000"/>
                <a:gd name="connsiteY328" fmla="*/ 4553329 h 6608651"/>
                <a:gd name="connsiteX329" fmla="*/ 9094416 w 18288000"/>
                <a:gd name="connsiteY329" fmla="*/ 4553329 h 6608651"/>
                <a:gd name="connsiteX330" fmla="*/ 9094416 w 18288000"/>
                <a:gd name="connsiteY330" fmla="*/ 4521709 h 6608651"/>
                <a:gd name="connsiteX331" fmla="*/ 9050329 w 18288000"/>
                <a:gd name="connsiteY331" fmla="*/ 4521709 h 6608651"/>
                <a:gd name="connsiteX332" fmla="*/ 7562393 w 18288000"/>
                <a:gd name="connsiteY332" fmla="*/ 4521709 h 6608651"/>
                <a:gd name="connsiteX333" fmla="*/ 7440366 w 18288000"/>
                <a:gd name="connsiteY333" fmla="*/ 4521709 h 6608651"/>
                <a:gd name="connsiteX334" fmla="*/ 7439579 w 18288000"/>
                <a:gd name="connsiteY334" fmla="*/ 4521709 h 6608651"/>
                <a:gd name="connsiteX335" fmla="*/ 7360852 w 18288000"/>
                <a:gd name="connsiteY335" fmla="*/ 4442658 h 6608651"/>
                <a:gd name="connsiteX336" fmla="*/ 7360852 w 18288000"/>
                <a:gd name="connsiteY336" fmla="*/ 4441867 h 6608651"/>
                <a:gd name="connsiteX337" fmla="*/ 7360852 w 18288000"/>
                <a:gd name="connsiteY337" fmla="*/ 4252936 h 6608651"/>
                <a:gd name="connsiteX338" fmla="*/ 7439579 w 18288000"/>
                <a:gd name="connsiteY338" fmla="*/ 4173885 h 6608651"/>
                <a:gd name="connsiteX339" fmla="*/ 7440366 w 18288000"/>
                <a:gd name="connsiteY339" fmla="*/ 4173885 h 6608651"/>
                <a:gd name="connsiteX340" fmla="*/ 7562393 w 18288000"/>
                <a:gd name="connsiteY340" fmla="*/ 4173885 h 6608651"/>
                <a:gd name="connsiteX341" fmla="*/ 9050329 w 18288000"/>
                <a:gd name="connsiteY341" fmla="*/ 4173885 h 6608651"/>
                <a:gd name="connsiteX342" fmla="*/ 9094416 w 18288000"/>
                <a:gd name="connsiteY342" fmla="*/ 4173885 h 6608651"/>
                <a:gd name="connsiteX343" fmla="*/ 9094416 w 18288000"/>
                <a:gd name="connsiteY343" fmla="*/ 4142265 h 6608651"/>
                <a:gd name="connsiteX344" fmla="*/ 9050329 w 18288000"/>
                <a:gd name="connsiteY344" fmla="*/ 4142265 h 6608651"/>
                <a:gd name="connsiteX345" fmla="*/ 7272678 w 18288000"/>
                <a:gd name="connsiteY345" fmla="*/ 4142265 h 6608651"/>
                <a:gd name="connsiteX346" fmla="*/ 7150651 w 18288000"/>
                <a:gd name="connsiteY346" fmla="*/ 4142265 h 6608651"/>
                <a:gd name="connsiteX347" fmla="*/ 7149864 w 18288000"/>
                <a:gd name="connsiteY347" fmla="*/ 4142265 h 6608651"/>
                <a:gd name="connsiteX348" fmla="*/ 7071137 w 18288000"/>
                <a:gd name="connsiteY348" fmla="*/ 4063214 h 6608651"/>
                <a:gd name="connsiteX349" fmla="*/ 7071137 w 18288000"/>
                <a:gd name="connsiteY349" fmla="*/ 4062423 h 6608651"/>
                <a:gd name="connsiteX350" fmla="*/ 7071137 w 18288000"/>
                <a:gd name="connsiteY350" fmla="*/ 4043451 h 6608651"/>
                <a:gd name="connsiteX351" fmla="*/ 7071137 w 18288000"/>
                <a:gd name="connsiteY351" fmla="*/ 3873492 h 6608651"/>
                <a:gd name="connsiteX352" fmla="*/ 7149864 w 18288000"/>
                <a:gd name="connsiteY352" fmla="*/ 3794441 h 6608651"/>
                <a:gd name="connsiteX353" fmla="*/ 7150651 w 18288000"/>
                <a:gd name="connsiteY353" fmla="*/ 3794441 h 6608651"/>
                <a:gd name="connsiteX354" fmla="*/ 7272678 w 18288000"/>
                <a:gd name="connsiteY354" fmla="*/ 3794441 h 6608651"/>
                <a:gd name="connsiteX355" fmla="*/ 9050329 w 18288000"/>
                <a:gd name="connsiteY355" fmla="*/ 3794441 h 6608651"/>
                <a:gd name="connsiteX356" fmla="*/ 9094416 w 18288000"/>
                <a:gd name="connsiteY356" fmla="*/ 3794441 h 6608651"/>
                <a:gd name="connsiteX357" fmla="*/ 9094416 w 18288000"/>
                <a:gd name="connsiteY357" fmla="*/ 3762821 h 6608651"/>
                <a:gd name="connsiteX358" fmla="*/ 9050329 w 18288000"/>
                <a:gd name="connsiteY358" fmla="*/ 3762821 h 6608651"/>
                <a:gd name="connsiteX359" fmla="*/ 7058541 w 18288000"/>
                <a:gd name="connsiteY359" fmla="*/ 3762821 h 6608651"/>
                <a:gd name="connsiteX360" fmla="*/ 6936514 w 18288000"/>
                <a:gd name="connsiteY360" fmla="*/ 3762821 h 6608651"/>
                <a:gd name="connsiteX361" fmla="*/ 6935727 w 18288000"/>
                <a:gd name="connsiteY361" fmla="*/ 3762821 h 6608651"/>
                <a:gd name="connsiteX362" fmla="*/ 6857000 w 18288000"/>
                <a:gd name="connsiteY362" fmla="*/ 3683770 h 6608651"/>
                <a:gd name="connsiteX363" fmla="*/ 6857000 w 18288000"/>
                <a:gd name="connsiteY363" fmla="*/ 3682979 h 6608651"/>
                <a:gd name="connsiteX364" fmla="*/ 6857000 w 18288000"/>
                <a:gd name="connsiteY364" fmla="*/ 3664007 h 6608651"/>
                <a:gd name="connsiteX365" fmla="*/ 6857000 w 18288000"/>
                <a:gd name="connsiteY365" fmla="*/ 3494048 h 6608651"/>
                <a:gd name="connsiteX366" fmla="*/ 6935727 w 18288000"/>
                <a:gd name="connsiteY366" fmla="*/ 3414997 h 6608651"/>
                <a:gd name="connsiteX367" fmla="*/ 6936514 w 18288000"/>
                <a:gd name="connsiteY367" fmla="*/ 3414997 h 6608651"/>
                <a:gd name="connsiteX368" fmla="*/ 7058541 w 18288000"/>
                <a:gd name="connsiteY368" fmla="*/ 3414997 h 6608651"/>
                <a:gd name="connsiteX369" fmla="*/ 9050329 w 18288000"/>
                <a:gd name="connsiteY369" fmla="*/ 3414997 h 6608651"/>
                <a:gd name="connsiteX370" fmla="*/ 9094416 w 18288000"/>
                <a:gd name="connsiteY370" fmla="*/ 3414997 h 6608651"/>
                <a:gd name="connsiteX371" fmla="*/ 9094416 w 18288000"/>
                <a:gd name="connsiteY371" fmla="*/ 3383376 h 6608651"/>
                <a:gd name="connsiteX372" fmla="*/ 9050329 w 18288000"/>
                <a:gd name="connsiteY372" fmla="*/ 3383376 h 6608651"/>
                <a:gd name="connsiteX373" fmla="*/ 6932578 w 18288000"/>
                <a:gd name="connsiteY373" fmla="*/ 3383376 h 6608651"/>
                <a:gd name="connsiteX374" fmla="*/ 6810551 w 18288000"/>
                <a:gd name="connsiteY374" fmla="*/ 3383376 h 6608651"/>
                <a:gd name="connsiteX375" fmla="*/ 6809764 w 18288000"/>
                <a:gd name="connsiteY375" fmla="*/ 3383376 h 6608651"/>
                <a:gd name="connsiteX376" fmla="*/ 6731037 w 18288000"/>
                <a:gd name="connsiteY376" fmla="*/ 3304326 h 6608651"/>
                <a:gd name="connsiteX377" fmla="*/ 6731037 w 18288000"/>
                <a:gd name="connsiteY377" fmla="*/ 3303535 h 6608651"/>
                <a:gd name="connsiteX378" fmla="*/ 6731037 w 18288000"/>
                <a:gd name="connsiteY378" fmla="*/ 3284563 h 6608651"/>
                <a:gd name="connsiteX379" fmla="*/ 6731037 w 18288000"/>
                <a:gd name="connsiteY379" fmla="*/ 3114604 h 6608651"/>
                <a:gd name="connsiteX380" fmla="*/ 6809764 w 18288000"/>
                <a:gd name="connsiteY380" fmla="*/ 3035553 h 6608651"/>
                <a:gd name="connsiteX381" fmla="*/ 6810551 w 18288000"/>
                <a:gd name="connsiteY381" fmla="*/ 3035553 h 6608651"/>
                <a:gd name="connsiteX382" fmla="*/ 6932578 w 18288000"/>
                <a:gd name="connsiteY382" fmla="*/ 3035553 h 6608651"/>
                <a:gd name="connsiteX383" fmla="*/ 9050329 w 18288000"/>
                <a:gd name="connsiteY383" fmla="*/ 3035553 h 6608651"/>
                <a:gd name="connsiteX384" fmla="*/ 9094416 w 18288000"/>
                <a:gd name="connsiteY384" fmla="*/ 3035553 h 6608651"/>
                <a:gd name="connsiteX385" fmla="*/ 9094416 w 18288000"/>
                <a:gd name="connsiteY385" fmla="*/ 3003932 h 6608651"/>
                <a:gd name="connsiteX386" fmla="*/ 9050329 w 18288000"/>
                <a:gd name="connsiteY386" fmla="*/ 3003932 h 6608651"/>
                <a:gd name="connsiteX387" fmla="*/ 6864873 w 18288000"/>
                <a:gd name="connsiteY387" fmla="*/ 3003932 h 6608651"/>
                <a:gd name="connsiteX388" fmla="*/ 6742846 w 18288000"/>
                <a:gd name="connsiteY388" fmla="*/ 3003932 h 6608651"/>
                <a:gd name="connsiteX389" fmla="*/ 6742059 w 18288000"/>
                <a:gd name="connsiteY389" fmla="*/ 3003932 h 6608651"/>
                <a:gd name="connsiteX390" fmla="*/ 6663332 w 18288000"/>
                <a:gd name="connsiteY390" fmla="*/ 2924882 h 6608651"/>
                <a:gd name="connsiteX391" fmla="*/ 6663332 w 18288000"/>
                <a:gd name="connsiteY391" fmla="*/ 2924091 h 6608651"/>
                <a:gd name="connsiteX392" fmla="*/ 6663332 w 18288000"/>
                <a:gd name="connsiteY392" fmla="*/ 2905119 h 6608651"/>
                <a:gd name="connsiteX393" fmla="*/ 6663332 w 18288000"/>
                <a:gd name="connsiteY393" fmla="*/ 2735160 h 6608651"/>
                <a:gd name="connsiteX394" fmla="*/ 6742059 w 18288000"/>
                <a:gd name="connsiteY394" fmla="*/ 2656109 h 6608651"/>
                <a:gd name="connsiteX395" fmla="*/ 6742846 w 18288000"/>
                <a:gd name="connsiteY395" fmla="*/ 2656109 h 6608651"/>
                <a:gd name="connsiteX396" fmla="*/ 6864873 w 18288000"/>
                <a:gd name="connsiteY396" fmla="*/ 2656109 h 6608651"/>
                <a:gd name="connsiteX397" fmla="*/ 9050329 w 18288000"/>
                <a:gd name="connsiteY397" fmla="*/ 2656109 h 6608651"/>
                <a:gd name="connsiteX398" fmla="*/ 9094416 w 18288000"/>
                <a:gd name="connsiteY398" fmla="*/ 2656109 h 6608651"/>
                <a:gd name="connsiteX399" fmla="*/ 9094416 w 18288000"/>
                <a:gd name="connsiteY399" fmla="*/ 2624488 h 6608651"/>
                <a:gd name="connsiteX400" fmla="*/ 9050329 w 18288000"/>
                <a:gd name="connsiteY400" fmla="*/ 2624488 h 6608651"/>
                <a:gd name="connsiteX401" fmla="*/ 6864873 w 18288000"/>
                <a:gd name="connsiteY401" fmla="*/ 2624488 h 6608651"/>
                <a:gd name="connsiteX402" fmla="*/ 6742846 w 18288000"/>
                <a:gd name="connsiteY402" fmla="*/ 2624488 h 6608651"/>
                <a:gd name="connsiteX403" fmla="*/ 6742059 w 18288000"/>
                <a:gd name="connsiteY403" fmla="*/ 2624488 h 6608651"/>
                <a:gd name="connsiteX404" fmla="*/ 6663332 w 18288000"/>
                <a:gd name="connsiteY404" fmla="*/ 2545437 h 6608651"/>
                <a:gd name="connsiteX405" fmla="*/ 6663332 w 18288000"/>
                <a:gd name="connsiteY405" fmla="*/ 2544647 h 6608651"/>
                <a:gd name="connsiteX406" fmla="*/ 6663332 w 18288000"/>
                <a:gd name="connsiteY406" fmla="*/ 2525675 h 6608651"/>
                <a:gd name="connsiteX407" fmla="*/ 6663332 w 18288000"/>
                <a:gd name="connsiteY407" fmla="*/ 2355715 h 6608651"/>
                <a:gd name="connsiteX408" fmla="*/ 6742059 w 18288000"/>
                <a:gd name="connsiteY408" fmla="*/ 2276665 h 6608651"/>
                <a:gd name="connsiteX409" fmla="*/ 6742846 w 18288000"/>
                <a:gd name="connsiteY409" fmla="*/ 2276665 h 6608651"/>
                <a:gd name="connsiteX410" fmla="*/ 6864873 w 18288000"/>
                <a:gd name="connsiteY410" fmla="*/ 2276665 h 6608651"/>
                <a:gd name="connsiteX411" fmla="*/ 9050329 w 18288000"/>
                <a:gd name="connsiteY411" fmla="*/ 2276665 h 6608651"/>
                <a:gd name="connsiteX412" fmla="*/ 9094416 w 18288000"/>
                <a:gd name="connsiteY412" fmla="*/ 2276665 h 6608651"/>
                <a:gd name="connsiteX413" fmla="*/ 9094416 w 18288000"/>
                <a:gd name="connsiteY413" fmla="*/ 2245044 h 6608651"/>
                <a:gd name="connsiteX414" fmla="*/ 9050329 w 18288000"/>
                <a:gd name="connsiteY414" fmla="*/ 2245044 h 6608651"/>
                <a:gd name="connsiteX415" fmla="*/ 6957771 w 18288000"/>
                <a:gd name="connsiteY415" fmla="*/ 2245044 h 6608651"/>
                <a:gd name="connsiteX416" fmla="*/ 6835744 w 18288000"/>
                <a:gd name="connsiteY416" fmla="*/ 2245044 h 6608651"/>
                <a:gd name="connsiteX417" fmla="*/ 6834957 w 18288000"/>
                <a:gd name="connsiteY417" fmla="*/ 2245044 h 6608651"/>
                <a:gd name="connsiteX418" fmla="*/ 6756230 w 18288000"/>
                <a:gd name="connsiteY418" fmla="*/ 2165993 h 6608651"/>
                <a:gd name="connsiteX419" fmla="*/ 6756230 w 18288000"/>
                <a:gd name="connsiteY419" fmla="*/ 2165203 h 6608651"/>
                <a:gd name="connsiteX420" fmla="*/ 6756230 w 18288000"/>
                <a:gd name="connsiteY420" fmla="*/ 2146231 h 6608651"/>
                <a:gd name="connsiteX421" fmla="*/ 6756230 w 18288000"/>
                <a:gd name="connsiteY421" fmla="*/ 1976271 h 6608651"/>
                <a:gd name="connsiteX422" fmla="*/ 6834957 w 18288000"/>
                <a:gd name="connsiteY422" fmla="*/ 1897221 h 6608651"/>
                <a:gd name="connsiteX423" fmla="*/ 6835744 w 18288000"/>
                <a:gd name="connsiteY423" fmla="*/ 1897221 h 6608651"/>
                <a:gd name="connsiteX424" fmla="*/ 6957771 w 18288000"/>
                <a:gd name="connsiteY424" fmla="*/ 1897221 h 6608651"/>
                <a:gd name="connsiteX425" fmla="*/ 9050329 w 18288000"/>
                <a:gd name="connsiteY425" fmla="*/ 1897221 h 6608651"/>
                <a:gd name="connsiteX426" fmla="*/ 9094416 w 18288000"/>
                <a:gd name="connsiteY426" fmla="*/ 1897221 h 6608651"/>
                <a:gd name="connsiteX427" fmla="*/ 9094416 w 18288000"/>
                <a:gd name="connsiteY427" fmla="*/ 1865600 h 6608651"/>
                <a:gd name="connsiteX428" fmla="*/ 9050329 w 18288000"/>
                <a:gd name="connsiteY428" fmla="*/ 1865600 h 6608651"/>
                <a:gd name="connsiteX429" fmla="*/ 7082159 w 18288000"/>
                <a:gd name="connsiteY429" fmla="*/ 1865600 h 6608651"/>
                <a:gd name="connsiteX430" fmla="*/ 6959345 w 18288000"/>
                <a:gd name="connsiteY430" fmla="*/ 1865600 h 6608651"/>
                <a:gd name="connsiteX431" fmla="*/ 6880618 w 18288000"/>
                <a:gd name="connsiteY431" fmla="*/ 1786550 h 6608651"/>
                <a:gd name="connsiteX432" fmla="*/ 6880618 w 18288000"/>
                <a:gd name="connsiteY432" fmla="*/ 1785759 h 6608651"/>
                <a:gd name="connsiteX433" fmla="*/ 6880618 w 18288000"/>
                <a:gd name="connsiteY433" fmla="*/ 1766787 h 6608651"/>
                <a:gd name="connsiteX434" fmla="*/ 6880618 w 18288000"/>
                <a:gd name="connsiteY434" fmla="*/ 1596827 h 6608651"/>
                <a:gd name="connsiteX435" fmla="*/ 6959345 w 18288000"/>
                <a:gd name="connsiteY435" fmla="*/ 1517777 h 6608651"/>
                <a:gd name="connsiteX436" fmla="*/ 7082159 w 18288000"/>
                <a:gd name="connsiteY436" fmla="*/ 1517777 h 6608651"/>
                <a:gd name="connsiteX437" fmla="*/ 9050329 w 18288000"/>
                <a:gd name="connsiteY437" fmla="*/ 1517777 h 6608651"/>
                <a:gd name="connsiteX438" fmla="*/ 9094416 w 18288000"/>
                <a:gd name="connsiteY438" fmla="*/ 1517777 h 6608651"/>
                <a:gd name="connsiteX439" fmla="*/ 9094416 w 18288000"/>
                <a:gd name="connsiteY439" fmla="*/ 1486156 h 6608651"/>
                <a:gd name="connsiteX440" fmla="*/ 9050329 w 18288000"/>
                <a:gd name="connsiteY440" fmla="*/ 1486156 h 6608651"/>
                <a:gd name="connsiteX441" fmla="*/ 7311254 w 18288000"/>
                <a:gd name="connsiteY441" fmla="*/ 1486156 h 6608651"/>
                <a:gd name="connsiteX442" fmla="*/ 7189228 w 18288000"/>
                <a:gd name="connsiteY442" fmla="*/ 1486156 h 6608651"/>
                <a:gd name="connsiteX443" fmla="*/ 7119948 w 18288000"/>
                <a:gd name="connsiteY443" fmla="*/ 1445840 h 6608651"/>
                <a:gd name="connsiteX444" fmla="*/ 7119948 w 18288000"/>
                <a:gd name="connsiteY444" fmla="*/ 1445050 h 6608651"/>
                <a:gd name="connsiteX445" fmla="*/ 7119161 w 18288000"/>
                <a:gd name="connsiteY445" fmla="*/ 1443469 h 6608651"/>
                <a:gd name="connsiteX446" fmla="*/ 7118373 w 18288000"/>
                <a:gd name="connsiteY446" fmla="*/ 1441097 h 6608651"/>
                <a:gd name="connsiteX447" fmla="*/ 7117586 w 18288000"/>
                <a:gd name="connsiteY447" fmla="*/ 1441097 h 6608651"/>
                <a:gd name="connsiteX448" fmla="*/ 7109713 w 18288000"/>
                <a:gd name="connsiteY448" fmla="*/ 1406315 h 6608651"/>
                <a:gd name="connsiteX449" fmla="*/ 7109713 w 18288000"/>
                <a:gd name="connsiteY449" fmla="*/ 1217383 h 6608651"/>
                <a:gd name="connsiteX450" fmla="*/ 7188440 w 18288000"/>
                <a:gd name="connsiteY450" fmla="*/ 1138333 h 6608651"/>
                <a:gd name="connsiteX451" fmla="*/ 7189228 w 18288000"/>
                <a:gd name="connsiteY451" fmla="*/ 1138333 h 6608651"/>
                <a:gd name="connsiteX452" fmla="*/ 7311254 w 18288000"/>
                <a:gd name="connsiteY452" fmla="*/ 1138333 h 6608651"/>
                <a:gd name="connsiteX453" fmla="*/ 9050329 w 18288000"/>
                <a:gd name="connsiteY453" fmla="*/ 1138333 h 6608651"/>
                <a:gd name="connsiteX454" fmla="*/ 9094416 w 18288000"/>
                <a:gd name="connsiteY454" fmla="*/ 1138333 h 6608651"/>
                <a:gd name="connsiteX455" fmla="*/ 9094416 w 18288000"/>
                <a:gd name="connsiteY455" fmla="*/ 1106712 h 6608651"/>
                <a:gd name="connsiteX456" fmla="*/ 9050329 w 18288000"/>
                <a:gd name="connsiteY456" fmla="*/ 1106712 h 6608651"/>
                <a:gd name="connsiteX457" fmla="*/ 7637183 w 18288000"/>
                <a:gd name="connsiteY457" fmla="*/ 1106712 h 6608651"/>
                <a:gd name="connsiteX458" fmla="*/ 7515156 w 18288000"/>
                <a:gd name="connsiteY458" fmla="*/ 1106712 h 6608651"/>
                <a:gd name="connsiteX459" fmla="*/ 7436429 w 18288000"/>
                <a:gd name="connsiteY459" fmla="*/ 1027661 h 6608651"/>
                <a:gd name="connsiteX460" fmla="*/ 7436429 w 18288000"/>
                <a:gd name="connsiteY460" fmla="*/ 1026871 h 6608651"/>
                <a:gd name="connsiteX461" fmla="*/ 7436429 w 18288000"/>
                <a:gd name="connsiteY461" fmla="*/ 1007898 h 6608651"/>
                <a:gd name="connsiteX462" fmla="*/ 7436429 w 18288000"/>
                <a:gd name="connsiteY462" fmla="*/ 837939 h 6608651"/>
                <a:gd name="connsiteX463" fmla="*/ 7515156 w 18288000"/>
                <a:gd name="connsiteY463" fmla="*/ 758888 h 6608651"/>
                <a:gd name="connsiteX464" fmla="*/ 7637183 w 18288000"/>
                <a:gd name="connsiteY464" fmla="*/ 758888 h 6608651"/>
                <a:gd name="connsiteX465" fmla="*/ 9050329 w 18288000"/>
                <a:gd name="connsiteY465" fmla="*/ 758888 h 6608651"/>
                <a:gd name="connsiteX466" fmla="*/ 9094416 w 18288000"/>
                <a:gd name="connsiteY466" fmla="*/ 758888 h 6608651"/>
                <a:gd name="connsiteX467" fmla="*/ 9094416 w 18288000"/>
                <a:gd name="connsiteY467" fmla="*/ 727268 h 6608651"/>
                <a:gd name="connsiteX468" fmla="*/ 9050329 w 18288000"/>
                <a:gd name="connsiteY468" fmla="*/ 727268 h 6608651"/>
                <a:gd name="connsiteX469" fmla="*/ 8150482 w 18288000"/>
                <a:gd name="connsiteY469" fmla="*/ 727268 h 6608651"/>
                <a:gd name="connsiteX470" fmla="*/ 8028455 w 18288000"/>
                <a:gd name="connsiteY470" fmla="*/ 727268 h 6608651"/>
                <a:gd name="connsiteX471" fmla="*/ 8027668 w 18288000"/>
                <a:gd name="connsiteY471" fmla="*/ 727268 h 6608651"/>
                <a:gd name="connsiteX472" fmla="*/ 7948942 w 18288000"/>
                <a:gd name="connsiteY472" fmla="*/ 648217 h 6608651"/>
                <a:gd name="connsiteX473" fmla="*/ 7948942 w 18288000"/>
                <a:gd name="connsiteY473" fmla="*/ 647427 h 6608651"/>
                <a:gd name="connsiteX474" fmla="*/ 7948942 w 18288000"/>
                <a:gd name="connsiteY474" fmla="*/ 458495 h 6608651"/>
                <a:gd name="connsiteX475" fmla="*/ 8027668 w 18288000"/>
                <a:gd name="connsiteY475" fmla="*/ 379444 h 6608651"/>
                <a:gd name="connsiteX476" fmla="*/ 8028455 w 18288000"/>
                <a:gd name="connsiteY476" fmla="*/ 379444 h 6608651"/>
                <a:gd name="connsiteX477" fmla="*/ 8150482 w 18288000"/>
                <a:gd name="connsiteY477" fmla="*/ 379444 h 6608651"/>
                <a:gd name="connsiteX478" fmla="*/ 9050329 w 18288000"/>
                <a:gd name="connsiteY478" fmla="*/ 379444 h 6608651"/>
                <a:gd name="connsiteX479" fmla="*/ 9094416 w 18288000"/>
                <a:gd name="connsiteY479" fmla="*/ 379444 h 6608651"/>
                <a:gd name="connsiteX480" fmla="*/ 9094416 w 18288000"/>
                <a:gd name="connsiteY480" fmla="*/ 347824 h 6608651"/>
                <a:gd name="connsiteX481" fmla="*/ 9050329 w 18288000"/>
                <a:gd name="connsiteY481" fmla="*/ 347824 h 6608651"/>
                <a:gd name="connsiteX482" fmla="*/ 8770062 w 18288000"/>
                <a:gd name="connsiteY482" fmla="*/ 347824 h 6608651"/>
                <a:gd name="connsiteX483" fmla="*/ 8648035 w 18288000"/>
                <a:gd name="connsiteY483" fmla="*/ 347824 h 6608651"/>
                <a:gd name="connsiteX484" fmla="*/ 8647248 w 18288000"/>
                <a:gd name="connsiteY484" fmla="*/ 347824 h 6608651"/>
                <a:gd name="connsiteX485" fmla="*/ 8588990 w 18288000"/>
                <a:gd name="connsiteY485" fmla="*/ 321737 h 6608651"/>
                <a:gd name="connsiteX486" fmla="*/ 8568521 w 18288000"/>
                <a:gd name="connsiteY486" fmla="*/ 267983 h 6608651"/>
                <a:gd name="connsiteX487" fmla="*/ 8568521 w 18288000"/>
                <a:gd name="connsiteY487" fmla="*/ 79051 h 6608651"/>
                <a:gd name="connsiteX488" fmla="*/ 8647248 w 18288000"/>
                <a:gd name="connsiteY488" fmla="*/ 0 h 660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</a:cxnLst>
              <a:rect l="l" t="t" r="r" b="b"/>
              <a:pathLst>
                <a:path w="18288000" h="6608651">
                  <a:moveTo>
                    <a:pt x="8647248" y="0"/>
                  </a:moveTo>
                  <a:cubicBezTo>
                    <a:pt x="8647248" y="0"/>
                    <a:pt x="8647248" y="0"/>
                    <a:pt x="8770062" y="0"/>
                  </a:cubicBezTo>
                  <a:cubicBezTo>
                    <a:pt x="8770062" y="0"/>
                    <a:pt x="8770062" y="0"/>
                    <a:pt x="9131418" y="0"/>
                  </a:cubicBezTo>
                  <a:cubicBezTo>
                    <a:pt x="9132205" y="0"/>
                    <a:pt x="9132992" y="0"/>
                    <a:pt x="9133780" y="0"/>
                  </a:cubicBezTo>
                  <a:cubicBezTo>
                    <a:pt x="9135354" y="0"/>
                    <a:pt x="9136142" y="0"/>
                    <a:pt x="9136929" y="0"/>
                  </a:cubicBezTo>
                  <a:cubicBezTo>
                    <a:pt x="9136929" y="0"/>
                    <a:pt x="9136929" y="0"/>
                    <a:pt x="9251870" y="0"/>
                  </a:cubicBezTo>
                  <a:cubicBezTo>
                    <a:pt x="9298319" y="0"/>
                    <a:pt x="9343980" y="791"/>
                    <a:pt x="9389642" y="3162"/>
                  </a:cubicBezTo>
                  <a:cubicBezTo>
                    <a:pt x="10760276" y="75099"/>
                    <a:pt x="11849856" y="1214221"/>
                    <a:pt x="11849856" y="2608678"/>
                  </a:cubicBezTo>
                  <a:cubicBezTo>
                    <a:pt x="11849856" y="3773097"/>
                    <a:pt x="11090142" y="4758861"/>
                    <a:pt x="10041500" y="5094037"/>
                  </a:cubicBezTo>
                  <a:cubicBezTo>
                    <a:pt x="10019457" y="5101152"/>
                    <a:pt x="9998200" y="5108266"/>
                    <a:pt x="9976157" y="5114590"/>
                  </a:cubicBezTo>
                  <a:cubicBezTo>
                    <a:pt x="9976157" y="5114590"/>
                    <a:pt x="9976157" y="5114590"/>
                    <a:pt x="9976157" y="5960434"/>
                  </a:cubicBezTo>
                  <a:cubicBezTo>
                    <a:pt x="9976157" y="6003912"/>
                    <a:pt x="9941517" y="6039485"/>
                    <a:pt x="9897430" y="6039485"/>
                  </a:cubicBezTo>
                  <a:cubicBezTo>
                    <a:pt x="9897430" y="6039485"/>
                    <a:pt x="9897430" y="6039485"/>
                    <a:pt x="9673846" y="6039485"/>
                  </a:cubicBezTo>
                  <a:cubicBezTo>
                    <a:pt x="9671484" y="6039485"/>
                    <a:pt x="9669910" y="6039485"/>
                    <a:pt x="9667548" y="6038695"/>
                  </a:cubicBezTo>
                  <a:cubicBezTo>
                    <a:pt x="9667548" y="6038695"/>
                    <a:pt x="9667548" y="6038695"/>
                    <a:pt x="9667548" y="6039485"/>
                  </a:cubicBezTo>
                  <a:cubicBezTo>
                    <a:pt x="9667548" y="6039485"/>
                    <a:pt x="9667548" y="6039485"/>
                    <a:pt x="9614801" y="6039485"/>
                  </a:cubicBezTo>
                  <a:cubicBezTo>
                    <a:pt x="9614801" y="6039485"/>
                    <a:pt x="9614801" y="6039485"/>
                    <a:pt x="9614801" y="6450549"/>
                  </a:cubicBezTo>
                  <a:cubicBezTo>
                    <a:pt x="9614801" y="6450549"/>
                    <a:pt x="9614801" y="6450549"/>
                    <a:pt x="12527694" y="6450549"/>
                  </a:cubicBezTo>
                  <a:cubicBezTo>
                    <a:pt x="12528481" y="6450549"/>
                    <a:pt x="12530056" y="6450549"/>
                    <a:pt x="12530843" y="6450549"/>
                  </a:cubicBezTo>
                  <a:cubicBezTo>
                    <a:pt x="12533205" y="6450549"/>
                    <a:pt x="12534779" y="6450549"/>
                    <a:pt x="12537141" y="6450549"/>
                  </a:cubicBezTo>
                  <a:cubicBezTo>
                    <a:pt x="12537141" y="6450549"/>
                    <a:pt x="12537141" y="6450549"/>
                    <a:pt x="17817188" y="6450549"/>
                  </a:cubicBezTo>
                  <a:lnTo>
                    <a:pt x="18288000" y="6450549"/>
                  </a:lnTo>
                  <a:lnTo>
                    <a:pt x="18288000" y="6608651"/>
                  </a:lnTo>
                  <a:lnTo>
                    <a:pt x="18254076" y="6608651"/>
                  </a:lnTo>
                  <a:cubicBezTo>
                    <a:pt x="17981840" y="6608651"/>
                    <a:pt x="16892900" y="6608651"/>
                    <a:pt x="12537141" y="6608651"/>
                  </a:cubicBezTo>
                  <a:cubicBezTo>
                    <a:pt x="12534779" y="6608651"/>
                    <a:pt x="12533205" y="6608651"/>
                    <a:pt x="12530843" y="6608651"/>
                  </a:cubicBezTo>
                  <a:cubicBezTo>
                    <a:pt x="12529268" y="6608651"/>
                    <a:pt x="12528481" y="6608651"/>
                    <a:pt x="12527694" y="6608651"/>
                  </a:cubicBezTo>
                  <a:cubicBezTo>
                    <a:pt x="12527694" y="6608651"/>
                    <a:pt x="12527694" y="6608651"/>
                    <a:pt x="9536074" y="6608651"/>
                  </a:cubicBezTo>
                  <a:cubicBezTo>
                    <a:pt x="9491987" y="6608651"/>
                    <a:pt x="9457347" y="6573078"/>
                    <a:pt x="9457347" y="6529600"/>
                  </a:cubicBezTo>
                  <a:cubicBezTo>
                    <a:pt x="9457347" y="6529600"/>
                    <a:pt x="9457347" y="6529600"/>
                    <a:pt x="9457347" y="5960434"/>
                  </a:cubicBezTo>
                  <a:cubicBezTo>
                    <a:pt x="9457347" y="5916166"/>
                    <a:pt x="9491987" y="5881383"/>
                    <a:pt x="9536074" y="5881383"/>
                  </a:cubicBezTo>
                  <a:cubicBezTo>
                    <a:pt x="9536074" y="5881383"/>
                    <a:pt x="9536074" y="5881383"/>
                    <a:pt x="9667548" y="5881383"/>
                  </a:cubicBezTo>
                  <a:cubicBezTo>
                    <a:pt x="9669910" y="5881383"/>
                    <a:pt x="9671484" y="5881383"/>
                    <a:pt x="9673846" y="5881383"/>
                  </a:cubicBezTo>
                  <a:cubicBezTo>
                    <a:pt x="9673846" y="5881383"/>
                    <a:pt x="9673846" y="5881383"/>
                    <a:pt x="9818703" y="5881383"/>
                  </a:cubicBezTo>
                  <a:cubicBezTo>
                    <a:pt x="9818703" y="5881383"/>
                    <a:pt x="9818703" y="5881383"/>
                    <a:pt x="9818703" y="5051350"/>
                  </a:cubicBezTo>
                  <a:cubicBezTo>
                    <a:pt x="9818703" y="5027634"/>
                    <a:pt x="9828938" y="5006291"/>
                    <a:pt x="9845470" y="4992061"/>
                  </a:cubicBezTo>
                  <a:cubicBezTo>
                    <a:pt x="9849407" y="4988109"/>
                    <a:pt x="9850194" y="4986528"/>
                    <a:pt x="9892706" y="4973880"/>
                  </a:cubicBezTo>
                  <a:cubicBezTo>
                    <a:pt x="9894281" y="4973089"/>
                    <a:pt x="9895856" y="4972299"/>
                    <a:pt x="9897430" y="4972299"/>
                  </a:cubicBezTo>
                  <a:cubicBezTo>
                    <a:pt x="9946241" y="4958860"/>
                    <a:pt x="9994264" y="4943840"/>
                    <a:pt x="10041500" y="4928030"/>
                  </a:cubicBezTo>
                  <a:cubicBezTo>
                    <a:pt x="11001968" y="4598388"/>
                    <a:pt x="11692402" y="3684560"/>
                    <a:pt x="11692402" y="2608678"/>
                  </a:cubicBezTo>
                  <a:cubicBezTo>
                    <a:pt x="11692402" y="1255328"/>
                    <a:pt x="10599673" y="158102"/>
                    <a:pt x="9251870" y="158102"/>
                  </a:cubicBezTo>
                  <a:cubicBezTo>
                    <a:pt x="9251870" y="158102"/>
                    <a:pt x="9251870" y="158102"/>
                    <a:pt x="9136929" y="158102"/>
                  </a:cubicBezTo>
                  <a:cubicBezTo>
                    <a:pt x="9136142" y="158102"/>
                    <a:pt x="9135354" y="158102"/>
                    <a:pt x="9134567" y="158102"/>
                  </a:cubicBezTo>
                  <a:cubicBezTo>
                    <a:pt x="9132992" y="158102"/>
                    <a:pt x="9132205" y="158102"/>
                    <a:pt x="9131418" y="158102"/>
                  </a:cubicBezTo>
                  <a:cubicBezTo>
                    <a:pt x="9131418" y="158102"/>
                    <a:pt x="9131418" y="158102"/>
                    <a:pt x="8770062" y="158102"/>
                  </a:cubicBezTo>
                  <a:cubicBezTo>
                    <a:pt x="8770062" y="158102"/>
                    <a:pt x="8770062" y="158102"/>
                    <a:pt x="8725975" y="158102"/>
                  </a:cubicBezTo>
                  <a:cubicBezTo>
                    <a:pt x="8725975" y="158102"/>
                    <a:pt x="8725975" y="158102"/>
                    <a:pt x="8725975" y="189722"/>
                  </a:cubicBezTo>
                  <a:cubicBezTo>
                    <a:pt x="8725975" y="189722"/>
                    <a:pt x="8725975" y="189722"/>
                    <a:pt x="8770062" y="189722"/>
                  </a:cubicBezTo>
                  <a:cubicBezTo>
                    <a:pt x="8770062" y="189722"/>
                    <a:pt x="8770062" y="189722"/>
                    <a:pt x="9050329" y="189722"/>
                  </a:cubicBezTo>
                  <a:cubicBezTo>
                    <a:pt x="9050329" y="189722"/>
                    <a:pt x="9050329" y="189722"/>
                    <a:pt x="9172356" y="189722"/>
                  </a:cubicBezTo>
                  <a:cubicBezTo>
                    <a:pt x="9172356" y="189722"/>
                    <a:pt x="9172356" y="189722"/>
                    <a:pt x="9173143" y="189722"/>
                  </a:cubicBezTo>
                  <a:cubicBezTo>
                    <a:pt x="9216443" y="189722"/>
                    <a:pt x="9251870" y="224505"/>
                    <a:pt x="9251870" y="268773"/>
                  </a:cubicBezTo>
                  <a:cubicBezTo>
                    <a:pt x="9251870" y="268773"/>
                    <a:pt x="9251870" y="268773"/>
                    <a:pt x="9251870" y="458495"/>
                  </a:cubicBezTo>
                  <a:cubicBezTo>
                    <a:pt x="9251870" y="501973"/>
                    <a:pt x="9216443" y="537546"/>
                    <a:pt x="9173143" y="537546"/>
                  </a:cubicBezTo>
                  <a:cubicBezTo>
                    <a:pt x="9173143" y="537546"/>
                    <a:pt x="9173143" y="537546"/>
                    <a:pt x="9172356" y="537546"/>
                  </a:cubicBezTo>
                  <a:cubicBezTo>
                    <a:pt x="9172356" y="537546"/>
                    <a:pt x="9172356" y="537546"/>
                    <a:pt x="9050329" y="537546"/>
                  </a:cubicBezTo>
                  <a:cubicBezTo>
                    <a:pt x="9050329" y="537546"/>
                    <a:pt x="9050329" y="537546"/>
                    <a:pt x="8150482" y="537546"/>
                  </a:cubicBezTo>
                  <a:cubicBezTo>
                    <a:pt x="8150482" y="537546"/>
                    <a:pt x="8150482" y="537546"/>
                    <a:pt x="8106394" y="537546"/>
                  </a:cubicBezTo>
                  <a:cubicBezTo>
                    <a:pt x="8106394" y="537546"/>
                    <a:pt x="8106394" y="537546"/>
                    <a:pt x="8106394" y="569166"/>
                  </a:cubicBezTo>
                  <a:cubicBezTo>
                    <a:pt x="8106394" y="569166"/>
                    <a:pt x="8106394" y="569166"/>
                    <a:pt x="8150482" y="569166"/>
                  </a:cubicBezTo>
                  <a:cubicBezTo>
                    <a:pt x="8150482" y="569166"/>
                    <a:pt x="8150482" y="569166"/>
                    <a:pt x="9050329" y="569166"/>
                  </a:cubicBezTo>
                  <a:cubicBezTo>
                    <a:pt x="9050329" y="569166"/>
                    <a:pt x="9050329" y="569166"/>
                    <a:pt x="9172356" y="569166"/>
                  </a:cubicBezTo>
                  <a:cubicBezTo>
                    <a:pt x="9172356" y="569166"/>
                    <a:pt x="9172356" y="569166"/>
                    <a:pt x="9173143" y="569166"/>
                  </a:cubicBezTo>
                  <a:cubicBezTo>
                    <a:pt x="9216443" y="569166"/>
                    <a:pt x="9251870" y="603949"/>
                    <a:pt x="9251870" y="648217"/>
                  </a:cubicBezTo>
                  <a:cubicBezTo>
                    <a:pt x="9251870" y="648217"/>
                    <a:pt x="9251870" y="648217"/>
                    <a:pt x="9251870" y="837939"/>
                  </a:cubicBezTo>
                  <a:cubicBezTo>
                    <a:pt x="9251870" y="881417"/>
                    <a:pt x="9216443" y="916990"/>
                    <a:pt x="9173143" y="916990"/>
                  </a:cubicBezTo>
                  <a:cubicBezTo>
                    <a:pt x="9173143" y="916990"/>
                    <a:pt x="9173143" y="916990"/>
                    <a:pt x="9172356" y="916990"/>
                  </a:cubicBezTo>
                  <a:cubicBezTo>
                    <a:pt x="9172356" y="916990"/>
                    <a:pt x="9172356" y="916990"/>
                    <a:pt x="9050329" y="916990"/>
                  </a:cubicBezTo>
                  <a:cubicBezTo>
                    <a:pt x="9050329" y="916990"/>
                    <a:pt x="9050329" y="916990"/>
                    <a:pt x="7637183" y="916990"/>
                  </a:cubicBezTo>
                  <a:cubicBezTo>
                    <a:pt x="7637183" y="916990"/>
                    <a:pt x="7637183" y="916990"/>
                    <a:pt x="7593883" y="916990"/>
                  </a:cubicBezTo>
                  <a:cubicBezTo>
                    <a:pt x="7593883" y="916990"/>
                    <a:pt x="7593883" y="916990"/>
                    <a:pt x="7593883" y="948611"/>
                  </a:cubicBezTo>
                  <a:cubicBezTo>
                    <a:pt x="7593883" y="948611"/>
                    <a:pt x="7593883" y="948611"/>
                    <a:pt x="7637183" y="948611"/>
                  </a:cubicBezTo>
                  <a:cubicBezTo>
                    <a:pt x="7637183" y="948611"/>
                    <a:pt x="7637183" y="948611"/>
                    <a:pt x="9050329" y="948611"/>
                  </a:cubicBezTo>
                  <a:cubicBezTo>
                    <a:pt x="9050329" y="948611"/>
                    <a:pt x="9050329" y="948611"/>
                    <a:pt x="9172356" y="948611"/>
                  </a:cubicBezTo>
                  <a:cubicBezTo>
                    <a:pt x="9172356" y="948611"/>
                    <a:pt x="9172356" y="948611"/>
                    <a:pt x="9173143" y="948611"/>
                  </a:cubicBezTo>
                  <a:cubicBezTo>
                    <a:pt x="9216443" y="948611"/>
                    <a:pt x="9251870" y="983393"/>
                    <a:pt x="9251870" y="1027661"/>
                  </a:cubicBezTo>
                  <a:cubicBezTo>
                    <a:pt x="9251870" y="1027661"/>
                    <a:pt x="9251870" y="1027661"/>
                    <a:pt x="9251870" y="1217383"/>
                  </a:cubicBezTo>
                  <a:cubicBezTo>
                    <a:pt x="9251870" y="1260861"/>
                    <a:pt x="9216443" y="1296434"/>
                    <a:pt x="9173143" y="1296434"/>
                  </a:cubicBezTo>
                  <a:cubicBezTo>
                    <a:pt x="9173143" y="1296434"/>
                    <a:pt x="9173143" y="1296434"/>
                    <a:pt x="9172356" y="1296434"/>
                  </a:cubicBezTo>
                  <a:cubicBezTo>
                    <a:pt x="9172356" y="1296434"/>
                    <a:pt x="9172356" y="1296434"/>
                    <a:pt x="9050329" y="1296434"/>
                  </a:cubicBezTo>
                  <a:cubicBezTo>
                    <a:pt x="9050329" y="1296434"/>
                    <a:pt x="9050329" y="1296434"/>
                    <a:pt x="7311254" y="1296434"/>
                  </a:cubicBezTo>
                  <a:cubicBezTo>
                    <a:pt x="7311254" y="1296434"/>
                    <a:pt x="7311254" y="1296434"/>
                    <a:pt x="7267167" y="1296434"/>
                  </a:cubicBezTo>
                  <a:cubicBezTo>
                    <a:pt x="7267167" y="1296434"/>
                    <a:pt x="7267167" y="1296434"/>
                    <a:pt x="7267167" y="1328054"/>
                  </a:cubicBezTo>
                  <a:cubicBezTo>
                    <a:pt x="7267167" y="1328054"/>
                    <a:pt x="7267167" y="1328054"/>
                    <a:pt x="7311254" y="1328054"/>
                  </a:cubicBezTo>
                  <a:cubicBezTo>
                    <a:pt x="7311254" y="1328054"/>
                    <a:pt x="7311254" y="1328054"/>
                    <a:pt x="9050329" y="1328054"/>
                  </a:cubicBezTo>
                  <a:cubicBezTo>
                    <a:pt x="9050329" y="1328054"/>
                    <a:pt x="9050329" y="1328054"/>
                    <a:pt x="9172356" y="1328054"/>
                  </a:cubicBezTo>
                  <a:cubicBezTo>
                    <a:pt x="9172356" y="1328054"/>
                    <a:pt x="9172356" y="1328054"/>
                    <a:pt x="9173143" y="1328054"/>
                  </a:cubicBezTo>
                  <a:cubicBezTo>
                    <a:pt x="9216443" y="1328054"/>
                    <a:pt x="9251870" y="1362837"/>
                    <a:pt x="9251870" y="1407105"/>
                  </a:cubicBezTo>
                  <a:cubicBezTo>
                    <a:pt x="9251870" y="1407105"/>
                    <a:pt x="9251870" y="1407105"/>
                    <a:pt x="9251870" y="1596827"/>
                  </a:cubicBezTo>
                  <a:cubicBezTo>
                    <a:pt x="9251870" y="1640305"/>
                    <a:pt x="9216443" y="1675878"/>
                    <a:pt x="9173143" y="1675878"/>
                  </a:cubicBezTo>
                  <a:cubicBezTo>
                    <a:pt x="9173143" y="1675878"/>
                    <a:pt x="9173143" y="1675878"/>
                    <a:pt x="9172356" y="1675878"/>
                  </a:cubicBezTo>
                  <a:cubicBezTo>
                    <a:pt x="9172356" y="1675878"/>
                    <a:pt x="9172356" y="1675878"/>
                    <a:pt x="9050329" y="1675878"/>
                  </a:cubicBezTo>
                  <a:cubicBezTo>
                    <a:pt x="9050329" y="1675878"/>
                    <a:pt x="9050329" y="1675878"/>
                    <a:pt x="7082159" y="1675878"/>
                  </a:cubicBezTo>
                  <a:cubicBezTo>
                    <a:pt x="7082159" y="1675878"/>
                    <a:pt x="7082159" y="1675878"/>
                    <a:pt x="7038072" y="1675878"/>
                  </a:cubicBezTo>
                  <a:cubicBezTo>
                    <a:pt x="7038072" y="1675878"/>
                    <a:pt x="7038072" y="1675878"/>
                    <a:pt x="7038072" y="1707499"/>
                  </a:cubicBezTo>
                  <a:cubicBezTo>
                    <a:pt x="7038072" y="1707499"/>
                    <a:pt x="7038072" y="1707499"/>
                    <a:pt x="7082159" y="1707499"/>
                  </a:cubicBezTo>
                  <a:cubicBezTo>
                    <a:pt x="7082159" y="1707499"/>
                    <a:pt x="7082159" y="1707499"/>
                    <a:pt x="9050329" y="1707499"/>
                  </a:cubicBezTo>
                  <a:cubicBezTo>
                    <a:pt x="9050329" y="1707499"/>
                    <a:pt x="9050329" y="1707499"/>
                    <a:pt x="9172356" y="1707499"/>
                  </a:cubicBezTo>
                  <a:cubicBezTo>
                    <a:pt x="9172356" y="1707499"/>
                    <a:pt x="9172356" y="1707499"/>
                    <a:pt x="9173143" y="1707499"/>
                  </a:cubicBezTo>
                  <a:cubicBezTo>
                    <a:pt x="9216443" y="1707499"/>
                    <a:pt x="9251870" y="1742281"/>
                    <a:pt x="9251870" y="1786550"/>
                  </a:cubicBezTo>
                  <a:cubicBezTo>
                    <a:pt x="9251870" y="1786550"/>
                    <a:pt x="9251870" y="1786550"/>
                    <a:pt x="9251870" y="1976271"/>
                  </a:cubicBezTo>
                  <a:cubicBezTo>
                    <a:pt x="9251870" y="2019749"/>
                    <a:pt x="9216443" y="2055322"/>
                    <a:pt x="9173143" y="2055322"/>
                  </a:cubicBezTo>
                  <a:cubicBezTo>
                    <a:pt x="9173143" y="2055322"/>
                    <a:pt x="9173143" y="2055322"/>
                    <a:pt x="9172356" y="2055322"/>
                  </a:cubicBezTo>
                  <a:cubicBezTo>
                    <a:pt x="9172356" y="2055322"/>
                    <a:pt x="9172356" y="2055322"/>
                    <a:pt x="9050329" y="2055322"/>
                  </a:cubicBezTo>
                  <a:cubicBezTo>
                    <a:pt x="9050329" y="2055322"/>
                    <a:pt x="9050329" y="2055322"/>
                    <a:pt x="6957771" y="2055322"/>
                  </a:cubicBezTo>
                  <a:cubicBezTo>
                    <a:pt x="6957771" y="2055322"/>
                    <a:pt x="6957771" y="2055322"/>
                    <a:pt x="6913684" y="2055322"/>
                  </a:cubicBezTo>
                  <a:cubicBezTo>
                    <a:pt x="6913684" y="2055322"/>
                    <a:pt x="6913684" y="2055322"/>
                    <a:pt x="6913684" y="2086943"/>
                  </a:cubicBezTo>
                  <a:cubicBezTo>
                    <a:pt x="6913684" y="2086943"/>
                    <a:pt x="6913684" y="2086943"/>
                    <a:pt x="6957771" y="2086943"/>
                  </a:cubicBezTo>
                  <a:cubicBezTo>
                    <a:pt x="6957771" y="2086943"/>
                    <a:pt x="6957771" y="2086943"/>
                    <a:pt x="9050329" y="2086943"/>
                  </a:cubicBezTo>
                  <a:cubicBezTo>
                    <a:pt x="9050329" y="2086943"/>
                    <a:pt x="9050329" y="2086943"/>
                    <a:pt x="9172356" y="2086943"/>
                  </a:cubicBezTo>
                  <a:cubicBezTo>
                    <a:pt x="9172356" y="2086943"/>
                    <a:pt x="9172356" y="2086943"/>
                    <a:pt x="9173143" y="2086943"/>
                  </a:cubicBezTo>
                  <a:cubicBezTo>
                    <a:pt x="9216443" y="2086943"/>
                    <a:pt x="9251870" y="2121725"/>
                    <a:pt x="9251870" y="2165993"/>
                  </a:cubicBezTo>
                  <a:cubicBezTo>
                    <a:pt x="9251870" y="2165993"/>
                    <a:pt x="9251870" y="2165993"/>
                    <a:pt x="9251870" y="2355715"/>
                  </a:cubicBezTo>
                  <a:cubicBezTo>
                    <a:pt x="9251870" y="2399193"/>
                    <a:pt x="9216443" y="2434766"/>
                    <a:pt x="9173143" y="2434766"/>
                  </a:cubicBezTo>
                  <a:cubicBezTo>
                    <a:pt x="9173143" y="2434766"/>
                    <a:pt x="9173143" y="2434766"/>
                    <a:pt x="9172356" y="2434766"/>
                  </a:cubicBezTo>
                  <a:cubicBezTo>
                    <a:pt x="9172356" y="2434766"/>
                    <a:pt x="9172356" y="2434766"/>
                    <a:pt x="9050329" y="2434766"/>
                  </a:cubicBezTo>
                  <a:cubicBezTo>
                    <a:pt x="9050329" y="2434766"/>
                    <a:pt x="9050329" y="2434766"/>
                    <a:pt x="6864873" y="2434766"/>
                  </a:cubicBezTo>
                  <a:cubicBezTo>
                    <a:pt x="6864873" y="2434766"/>
                    <a:pt x="6864873" y="2434766"/>
                    <a:pt x="6820785" y="2434766"/>
                  </a:cubicBezTo>
                  <a:cubicBezTo>
                    <a:pt x="6820785" y="2434766"/>
                    <a:pt x="6820785" y="2434766"/>
                    <a:pt x="6820785" y="2466387"/>
                  </a:cubicBezTo>
                  <a:cubicBezTo>
                    <a:pt x="6820785" y="2466387"/>
                    <a:pt x="6820785" y="2466387"/>
                    <a:pt x="6864873" y="2466387"/>
                  </a:cubicBezTo>
                  <a:cubicBezTo>
                    <a:pt x="6864873" y="2466387"/>
                    <a:pt x="6864873" y="2466387"/>
                    <a:pt x="9050329" y="2466387"/>
                  </a:cubicBezTo>
                  <a:cubicBezTo>
                    <a:pt x="9050329" y="2466387"/>
                    <a:pt x="9050329" y="2466387"/>
                    <a:pt x="9172356" y="2466387"/>
                  </a:cubicBezTo>
                  <a:cubicBezTo>
                    <a:pt x="9172356" y="2466387"/>
                    <a:pt x="9172356" y="2466387"/>
                    <a:pt x="9173143" y="2466387"/>
                  </a:cubicBezTo>
                  <a:cubicBezTo>
                    <a:pt x="9216443" y="2466387"/>
                    <a:pt x="9251870" y="2501169"/>
                    <a:pt x="9251870" y="2545437"/>
                  </a:cubicBezTo>
                  <a:cubicBezTo>
                    <a:pt x="9251870" y="2545437"/>
                    <a:pt x="9251870" y="2545437"/>
                    <a:pt x="9251870" y="2735160"/>
                  </a:cubicBezTo>
                  <a:cubicBezTo>
                    <a:pt x="9251870" y="2778637"/>
                    <a:pt x="9216443" y="2814210"/>
                    <a:pt x="9173143" y="2814210"/>
                  </a:cubicBezTo>
                  <a:cubicBezTo>
                    <a:pt x="9173143" y="2814210"/>
                    <a:pt x="9173143" y="2814210"/>
                    <a:pt x="9172356" y="2814210"/>
                  </a:cubicBezTo>
                  <a:cubicBezTo>
                    <a:pt x="9172356" y="2814210"/>
                    <a:pt x="9172356" y="2814210"/>
                    <a:pt x="9050329" y="2814210"/>
                  </a:cubicBezTo>
                  <a:cubicBezTo>
                    <a:pt x="9050329" y="2814210"/>
                    <a:pt x="9050329" y="2814210"/>
                    <a:pt x="6864873" y="2814210"/>
                  </a:cubicBezTo>
                  <a:cubicBezTo>
                    <a:pt x="6864873" y="2814210"/>
                    <a:pt x="6864873" y="2814210"/>
                    <a:pt x="6820785" y="2814210"/>
                  </a:cubicBezTo>
                  <a:cubicBezTo>
                    <a:pt x="6820785" y="2814210"/>
                    <a:pt x="6820785" y="2814210"/>
                    <a:pt x="6820785" y="2845831"/>
                  </a:cubicBezTo>
                  <a:cubicBezTo>
                    <a:pt x="6820785" y="2845831"/>
                    <a:pt x="6820785" y="2845831"/>
                    <a:pt x="6864873" y="2845831"/>
                  </a:cubicBezTo>
                  <a:cubicBezTo>
                    <a:pt x="6864873" y="2845831"/>
                    <a:pt x="6864873" y="2845831"/>
                    <a:pt x="9050329" y="2845831"/>
                  </a:cubicBezTo>
                  <a:cubicBezTo>
                    <a:pt x="9050329" y="2845831"/>
                    <a:pt x="9050329" y="2845831"/>
                    <a:pt x="9172356" y="2845831"/>
                  </a:cubicBezTo>
                  <a:cubicBezTo>
                    <a:pt x="9172356" y="2845831"/>
                    <a:pt x="9172356" y="2845831"/>
                    <a:pt x="9173143" y="2845831"/>
                  </a:cubicBezTo>
                  <a:cubicBezTo>
                    <a:pt x="9216443" y="2845831"/>
                    <a:pt x="9251870" y="2880613"/>
                    <a:pt x="9251870" y="2924882"/>
                  </a:cubicBezTo>
                  <a:cubicBezTo>
                    <a:pt x="9251870" y="2924882"/>
                    <a:pt x="9251870" y="2924882"/>
                    <a:pt x="9251870" y="3114604"/>
                  </a:cubicBezTo>
                  <a:cubicBezTo>
                    <a:pt x="9251870" y="3158082"/>
                    <a:pt x="9216443" y="3193654"/>
                    <a:pt x="9173143" y="3193654"/>
                  </a:cubicBezTo>
                  <a:cubicBezTo>
                    <a:pt x="9173143" y="3193654"/>
                    <a:pt x="9173143" y="3193654"/>
                    <a:pt x="9172356" y="3193654"/>
                  </a:cubicBezTo>
                  <a:cubicBezTo>
                    <a:pt x="9172356" y="3193654"/>
                    <a:pt x="9172356" y="3193654"/>
                    <a:pt x="9050329" y="3193654"/>
                  </a:cubicBezTo>
                  <a:cubicBezTo>
                    <a:pt x="9050329" y="3193654"/>
                    <a:pt x="9050329" y="3193654"/>
                    <a:pt x="6932578" y="3193654"/>
                  </a:cubicBezTo>
                  <a:cubicBezTo>
                    <a:pt x="6932578" y="3193654"/>
                    <a:pt x="6932578" y="3193654"/>
                    <a:pt x="6888491" y="3193654"/>
                  </a:cubicBezTo>
                  <a:cubicBezTo>
                    <a:pt x="6888491" y="3193654"/>
                    <a:pt x="6888491" y="3193654"/>
                    <a:pt x="6888491" y="3225275"/>
                  </a:cubicBezTo>
                  <a:cubicBezTo>
                    <a:pt x="6888491" y="3225275"/>
                    <a:pt x="6888491" y="3225275"/>
                    <a:pt x="6932578" y="3225275"/>
                  </a:cubicBezTo>
                  <a:cubicBezTo>
                    <a:pt x="6932578" y="3225275"/>
                    <a:pt x="6932578" y="3225275"/>
                    <a:pt x="9050329" y="3225275"/>
                  </a:cubicBezTo>
                  <a:cubicBezTo>
                    <a:pt x="9050329" y="3225275"/>
                    <a:pt x="9050329" y="3225275"/>
                    <a:pt x="9172356" y="3225275"/>
                  </a:cubicBezTo>
                  <a:cubicBezTo>
                    <a:pt x="9172356" y="3225275"/>
                    <a:pt x="9172356" y="3225275"/>
                    <a:pt x="9173143" y="3225275"/>
                  </a:cubicBezTo>
                  <a:cubicBezTo>
                    <a:pt x="9216443" y="3225275"/>
                    <a:pt x="9251870" y="3260057"/>
                    <a:pt x="9251870" y="3304326"/>
                  </a:cubicBezTo>
                  <a:cubicBezTo>
                    <a:pt x="9251870" y="3304326"/>
                    <a:pt x="9251870" y="3304326"/>
                    <a:pt x="9251870" y="3494048"/>
                  </a:cubicBezTo>
                  <a:cubicBezTo>
                    <a:pt x="9251870" y="3537526"/>
                    <a:pt x="9216443" y="3573099"/>
                    <a:pt x="9173143" y="3573099"/>
                  </a:cubicBezTo>
                  <a:cubicBezTo>
                    <a:pt x="9173143" y="3573099"/>
                    <a:pt x="9173143" y="3573099"/>
                    <a:pt x="9172356" y="3573099"/>
                  </a:cubicBezTo>
                  <a:cubicBezTo>
                    <a:pt x="9172356" y="3573099"/>
                    <a:pt x="9172356" y="3573099"/>
                    <a:pt x="9050329" y="3573099"/>
                  </a:cubicBezTo>
                  <a:cubicBezTo>
                    <a:pt x="9050329" y="3573099"/>
                    <a:pt x="9050329" y="3573099"/>
                    <a:pt x="7058541" y="3573099"/>
                  </a:cubicBezTo>
                  <a:cubicBezTo>
                    <a:pt x="7058541" y="3573099"/>
                    <a:pt x="7058541" y="3573099"/>
                    <a:pt x="7014454" y="3573099"/>
                  </a:cubicBezTo>
                  <a:cubicBezTo>
                    <a:pt x="7014454" y="3573099"/>
                    <a:pt x="7014454" y="3573099"/>
                    <a:pt x="7014454" y="3604719"/>
                  </a:cubicBezTo>
                  <a:cubicBezTo>
                    <a:pt x="7014454" y="3604719"/>
                    <a:pt x="7014454" y="3604719"/>
                    <a:pt x="7058541" y="3604719"/>
                  </a:cubicBezTo>
                  <a:cubicBezTo>
                    <a:pt x="7058541" y="3604719"/>
                    <a:pt x="7058541" y="3604719"/>
                    <a:pt x="9050329" y="3604719"/>
                  </a:cubicBezTo>
                  <a:cubicBezTo>
                    <a:pt x="9050329" y="3604719"/>
                    <a:pt x="9050329" y="3604719"/>
                    <a:pt x="9167632" y="3604719"/>
                  </a:cubicBezTo>
                  <a:cubicBezTo>
                    <a:pt x="9167632" y="3604719"/>
                    <a:pt x="9167632" y="3604719"/>
                    <a:pt x="9172356" y="3604719"/>
                  </a:cubicBezTo>
                  <a:cubicBezTo>
                    <a:pt x="9195974" y="3604719"/>
                    <a:pt x="9216443" y="3614205"/>
                    <a:pt x="9230614" y="3630806"/>
                  </a:cubicBezTo>
                  <a:cubicBezTo>
                    <a:pt x="9243997" y="3644244"/>
                    <a:pt x="9251870" y="3663216"/>
                    <a:pt x="9251870" y="3683770"/>
                  </a:cubicBezTo>
                  <a:cubicBezTo>
                    <a:pt x="9251870" y="3683770"/>
                    <a:pt x="9251870" y="3683770"/>
                    <a:pt x="9251870" y="3873492"/>
                  </a:cubicBezTo>
                  <a:cubicBezTo>
                    <a:pt x="9251870" y="3916970"/>
                    <a:pt x="9216443" y="3952543"/>
                    <a:pt x="9173143" y="3952543"/>
                  </a:cubicBezTo>
                  <a:cubicBezTo>
                    <a:pt x="9173143" y="3952543"/>
                    <a:pt x="9173143" y="3952543"/>
                    <a:pt x="9172356" y="3952543"/>
                  </a:cubicBezTo>
                  <a:cubicBezTo>
                    <a:pt x="9172356" y="3952543"/>
                    <a:pt x="9172356" y="3952543"/>
                    <a:pt x="9050329" y="3952543"/>
                  </a:cubicBezTo>
                  <a:cubicBezTo>
                    <a:pt x="9050329" y="3952543"/>
                    <a:pt x="9050329" y="3952543"/>
                    <a:pt x="7272678" y="3952543"/>
                  </a:cubicBezTo>
                  <a:cubicBezTo>
                    <a:pt x="7272678" y="3952543"/>
                    <a:pt x="7272678" y="3952543"/>
                    <a:pt x="7228590" y="3952543"/>
                  </a:cubicBezTo>
                  <a:cubicBezTo>
                    <a:pt x="7228590" y="3952543"/>
                    <a:pt x="7228590" y="3952543"/>
                    <a:pt x="7228590" y="3984163"/>
                  </a:cubicBezTo>
                  <a:cubicBezTo>
                    <a:pt x="7228590" y="3984163"/>
                    <a:pt x="7228590" y="3984163"/>
                    <a:pt x="7272678" y="3984163"/>
                  </a:cubicBezTo>
                  <a:cubicBezTo>
                    <a:pt x="7272678" y="3984163"/>
                    <a:pt x="7272678" y="3984163"/>
                    <a:pt x="9050329" y="3984163"/>
                  </a:cubicBezTo>
                  <a:cubicBezTo>
                    <a:pt x="9050329" y="3984163"/>
                    <a:pt x="9050329" y="3984163"/>
                    <a:pt x="9172356" y="3984163"/>
                  </a:cubicBezTo>
                  <a:cubicBezTo>
                    <a:pt x="9172356" y="3984163"/>
                    <a:pt x="9172356" y="3984163"/>
                    <a:pt x="9173143" y="3984163"/>
                  </a:cubicBezTo>
                  <a:cubicBezTo>
                    <a:pt x="9216443" y="3984163"/>
                    <a:pt x="9251870" y="4018945"/>
                    <a:pt x="9251870" y="4063214"/>
                  </a:cubicBezTo>
                  <a:cubicBezTo>
                    <a:pt x="9251870" y="4063214"/>
                    <a:pt x="9251870" y="4063214"/>
                    <a:pt x="9251870" y="4252936"/>
                  </a:cubicBezTo>
                  <a:cubicBezTo>
                    <a:pt x="9251870" y="4296414"/>
                    <a:pt x="9216443" y="4331987"/>
                    <a:pt x="9173143" y="4331987"/>
                  </a:cubicBezTo>
                  <a:cubicBezTo>
                    <a:pt x="9173143" y="4331987"/>
                    <a:pt x="9173143" y="4331987"/>
                    <a:pt x="9172356" y="4331987"/>
                  </a:cubicBezTo>
                  <a:cubicBezTo>
                    <a:pt x="9172356" y="4331987"/>
                    <a:pt x="9172356" y="4331987"/>
                    <a:pt x="9050329" y="4331987"/>
                  </a:cubicBezTo>
                  <a:cubicBezTo>
                    <a:pt x="9050329" y="4331987"/>
                    <a:pt x="9050329" y="4331987"/>
                    <a:pt x="7562393" y="4331987"/>
                  </a:cubicBezTo>
                  <a:cubicBezTo>
                    <a:pt x="7562393" y="4331987"/>
                    <a:pt x="7562393" y="4331987"/>
                    <a:pt x="7518306" y="4331987"/>
                  </a:cubicBezTo>
                  <a:cubicBezTo>
                    <a:pt x="7518306" y="4331987"/>
                    <a:pt x="7518306" y="4331987"/>
                    <a:pt x="7518306" y="4363607"/>
                  </a:cubicBezTo>
                  <a:cubicBezTo>
                    <a:pt x="7518306" y="4363607"/>
                    <a:pt x="7518306" y="4363607"/>
                    <a:pt x="7562393" y="4363607"/>
                  </a:cubicBezTo>
                  <a:cubicBezTo>
                    <a:pt x="7562393" y="4363607"/>
                    <a:pt x="7562393" y="4363607"/>
                    <a:pt x="9050329" y="4363607"/>
                  </a:cubicBezTo>
                  <a:cubicBezTo>
                    <a:pt x="9050329" y="4363607"/>
                    <a:pt x="9050329" y="4363607"/>
                    <a:pt x="9170781" y="4363607"/>
                  </a:cubicBezTo>
                  <a:cubicBezTo>
                    <a:pt x="9170781" y="4363607"/>
                    <a:pt x="9170781" y="4363607"/>
                    <a:pt x="9172356" y="4363607"/>
                  </a:cubicBezTo>
                  <a:cubicBezTo>
                    <a:pt x="9195974" y="4363607"/>
                    <a:pt x="9216443" y="4373093"/>
                    <a:pt x="9230614" y="4389694"/>
                  </a:cubicBezTo>
                  <a:cubicBezTo>
                    <a:pt x="9243997" y="4403133"/>
                    <a:pt x="9251870" y="4422105"/>
                    <a:pt x="9251870" y="4442658"/>
                  </a:cubicBezTo>
                  <a:cubicBezTo>
                    <a:pt x="9251870" y="4442658"/>
                    <a:pt x="9251870" y="4442658"/>
                    <a:pt x="9251870" y="4632380"/>
                  </a:cubicBezTo>
                  <a:cubicBezTo>
                    <a:pt x="9251870" y="4675858"/>
                    <a:pt x="9216443" y="4711431"/>
                    <a:pt x="9173143" y="4711431"/>
                  </a:cubicBezTo>
                  <a:cubicBezTo>
                    <a:pt x="9173143" y="4711431"/>
                    <a:pt x="9173143" y="4711431"/>
                    <a:pt x="9172356" y="4711431"/>
                  </a:cubicBezTo>
                  <a:cubicBezTo>
                    <a:pt x="9172356" y="4711431"/>
                    <a:pt x="9172356" y="4711431"/>
                    <a:pt x="9170781" y="4711431"/>
                  </a:cubicBezTo>
                  <a:cubicBezTo>
                    <a:pt x="9170781" y="4711431"/>
                    <a:pt x="9170781" y="4711431"/>
                    <a:pt x="9050329" y="4711431"/>
                  </a:cubicBezTo>
                  <a:cubicBezTo>
                    <a:pt x="9050329" y="4711431"/>
                    <a:pt x="9050329" y="4711431"/>
                    <a:pt x="8134736" y="4711431"/>
                  </a:cubicBezTo>
                  <a:cubicBezTo>
                    <a:pt x="8134736" y="4711431"/>
                    <a:pt x="8134736" y="4711431"/>
                    <a:pt x="8090650" y="4711431"/>
                  </a:cubicBezTo>
                  <a:cubicBezTo>
                    <a:pt x="8090650" y="4711431"/>
                    <a:pt x="8090650" y="4711431"/>
                    <a:pt x="8090650" y="4743051"/>
                  </a:cubicBezTo>
                  <a:cubicBezTo>
                    <a:pt x="8090650" y="4743051"/>
                    <a:pt x="8090650" y="4743051"/>
                    <a:pt x="8134736" y="4743051"/>
                  </a:cubicBezTo>
                  <a:cubicBezTo>
                    <a:pt x="8134736" y="4743051"/>
                    <a:pt x="8134736" y="4743051"/>
                    <a:pt x="9050329" y="4743051"/>
                  </a:cubicBezTo>
                  <a:cubicBezTo>
                    <a:pt x="9050329" y="4743051"/>
                    <a:pt x="9050329" y="4743051"/>
                    <a:pt x="9172356" y="4743051"/>
                  </a:cubicBezTo>
                  <a:cubicBezTo>
                    <a:pt x="9172356" y="4743051"/>
                    <a:pt x="9172356" y="4743051"/>
                    <a:pt x="9173143" y="4743051"/>
                  </a:cubicBezTo>
                  <a:cubicBezTo>
                    <a:pt x="9216443" y="4743051"/>
                    <a:pt x="9251870" y="4777834"/>
                    <a:pt x="9251870" y="4822102"/>
                  </a:cubicBezTo>
                  <a:cubicBezTo>
                    <a:pt x="9251870" y="4822102"/>
                    <a:pt x="9251870" y="4822102"/>
                    <a:pt x="9251870" y="5011824"/>
                  </a:cubicBezTo>
                  <a:cubicBezTo>
                    <a:pt x="9251870" y="5055302"/>
                    <a:pt x="9216443" y="5090875"/>
                    <a:pt x="9173143" y="5090875"/>
                  </a:cubicBezTo>
                  <a:cubicBezTo>
                    <a:pt x="9173143" y="5090875"/>
                    <a:pt x="9173143" y="5090875"/>
                    <a:pt x="9172356" y="5090875"/>
                  </a:cubicBezTo>
                  <a:cubicBezTo>
                    <a:pt x="9172356" y="5090875"/>
                    <a:pt x="9172356" y="5090875"/>
                    <a:pt x="9050329" y="5090875"/>
                  </a:cubicBezTo>
                  <a:cubicBezTo>
                    <a:pt x="9050329" y="5090875"/>
                    <a:pt x="9050329" y="5090875"/>
                    <a:pt x="8486645" y="5090875"/>
                  </a:cubicBezTo>
                  <a:cubicBezTo>
                    <a:pt x="8486645" y="5090875"/>
                    <a:pt x="8486645" y="5090875"/>
                    <a:pt x="8442558" y="5090875"/>
                  </a:cubicBezTo>
                  <a:cubicBezTo>
                    <a:pt x="8442558" y="5090875"/>
                    <a:pt x="8442558" y="5090875"/>
                    <a:pt x="8442558" y="5122495"/>
                  </a:cubicBezTo>
                  <a:cubicBezTo>
                    <a:pt x="8442558" y="5122495"/>
                    <a:pt x="8442558" y="5122495"/>
                    <a:pt x="8486645" y="5122495"/>
                  </a:cubicBezTo>
                  <a:cubicBezTo>
                    <a:pt x="8486645" y="5122495"/>
                    <a:pt x="8486645" y="5122495"/>
                    <a:pt x="9050329" y="5122495"/>
                  </a:cubicBezTo>
                  <a:cubicBezTo>
                    <a:pt x="9050329" y="5122495"/>
                    <a:pt x="9050329" y="5122495"/>
                    <a:pt x="9172356" y="5122495"/>
                  </a:cubicBezTo>
                  <a:cubicBezTo>
                    <a:pt x="9172356" y="5122495"/>
                    <a:pt x="9172356" y="5122495"/>
                    <a:pt x="9173143" y="5122495"/>
                  </a:cubicBezTo>
                  <a:cubicBezTo>
                    <a:pt x="9216443" y="5122495"/>
                    <a:pt x="9251870" y="5157278"/>
                    <a:pt x="9251870" y="5201546"/>
                  </a:cubicBezTo>
                  <a:cubicBezTo>
                    <a:pt x="9251870" y="5201546"/>
                    <a:pt x="9251870" y="5202337"/>
                    <a:pt x="9251870" y="5203127"/>
                  </a:cubicBezTo>
                  <a:cubicBezTo>
                    <a:pt x="9251870" y="5203127"/>
                    <a:pt x="9251870" y="5203127"/>
                    <a:pt x="9251870" y="5391268"/>
                  </a:cubicBezTo>
                  <a:cubicBezTo>
                    <a:pt x="9251870" y="5434746"/>
                    <a:pt x="9216443" y="5470319"/>
                    <a:pt x="9173143" y="5470319"/>
                  </a:cubicBezTo>
                  <a:cubicBezTo>
                    <a:pt x="9173143" y="5470319"/>
                    <a:pt x="9173143" y="5470319"/>
                    <a:pt x="9172356" y="5470319"/>
                  </a:cubicBezTo>
                  <a:cubicBezTo>
                    <a:pt x="9172356" y="5470319"/>
                    <a:pt x="9172356" y="5470319"/>
                    <a:pt x="9050329" y="5470319"/>
                  </a:cubicBezTo>
                  <a:cubicBezTo>
                    <a:pt x="9050329" y="5470319"/>
                    <a:pt x="9050329" y="5470319"/>
                    <a:pt x="8828320" y="5470319"/>
                  </a:cubicBezTo>
                  <a:cubicBezTo>
                    <a:pt x="8828320" y="5470319"/>
                    <a:pt x="8828320" y="5470319"/>
                    <a:pt x="8785020" y="5470319"/>
                  </a:cubicBezTo>
                  <a:cubicBezTo>
                    <a:pt x="8785020" y="5470319"/>
                    <a:pt x="8785020" y="5470319"/>
                    <a:pt x="8785020" y="5501939"/>
                  </a:cubicBezTo>
                  <a:cubicBezTo>
                    <a:pt x="8785020" y="5501939"/>
                    <a:pt x="8785020" y="5501939"/>
                    <a:pt x="8828320" y="5501939"/>
                  </a:cubicBezTo>
                  <a:cubicBezTo>
                    <a:pt x="8828320" y="5501939"/>
                    <a:pt x="8828320" y="5501939"/>
                    <a:pt x="9050329" y="5501939"/>
                  </a:cubicBezTo>
                  <a:cubicBezTo>
                    <a:pt x="9050329" y="5501939"/>
                    <a:pt x="9050329" y="5501939"/>
                    <a:pt x="9172356" y="5501939"/>
                  </a:cubicBezTo>
                  <a:cubicBezTo>
                    <a:pt x="9172356" y="5501939"/>
                    <a:pt x="9172356" y="5501939"/>
                    <a:pt x="9173143" y="5501939"/>
                  </a:cubicBezTo>
                  <a:cubicBezTo>
                    <a:pt x="9216443" y="5501939"/>
                    <a:pt x="9251870" y="5536722"/>
                    <a:pt x="9251870" y="5580990"/>
                  </a:cubicBezTo>
                  <a:cubicBezTo>
                    <a:pt x="9251870" y="5580990"/>
                    <a:pt x="9251870" y="5580990"/>
                    <a:pt x="9251870" y="5769922"/>
                  </a:cubicBezTo>
                  <a:cubicBezTo>
                    <a:pt x="9251870" y="5769922"/>
                    <a:pt x="9251870" y="5769922"/>
                    <a:pt x="9251870" y="5770712"/>
                  </a:cubicBezTo>
                  <a:cubicBezTo>
                    <a:pt x="9251870" y="5814190"/>
                    <a:pt x="9216443" y="5849763"/>
                    <a:pt x="9173143" y="5849763"/>
                  </a:cubicBezTo>
                  <a:cubicBezTo>
                    <a:pt x="9173143" y="5849763"/>
                    <a:pt x="9173143" y="5849763"/>
                    <a:pt x="9172356" y="5849763"/>
                  </a:cubicBezTo>
                  <a:cubicBezTo>
                    <a:pt x="9172356" y="5849763"/>
                    <a:pt x="9172356" y="5849763"/>
                    <a:pt x="9050329" y="5849763"/>
                  </a:cubicBezTo>
                  <a:cubicBezTo>
                    <a:pt x="9050329" y="5849763"/>
                    <a:pt x="9050329" y="5849763"/>
                    <a:pt x="8828320" y="5849763"/>
                  </a:cubicBezTo>
                  <a:cubicBezTo>
                    <a:pt x="8828320" y="5849763"/>
                    <a:pt x="8828320" y="5849763"/>
                    <a:pt x="8785020" y="5849763"/>
                  </a:cubicBezTo>
                  <a:cubicBezTo>
                    <a:pt x="8785020" y="5849763"/>
                    <a:pt x="8785020" y="5849763"/>
                    <a:pt x="8785020" y="5881383"/>
                  </a:cubicBezTo>
                  <a:cubicBezTo>
                    <a:pt x="8785020" y="5881383"/>
                    <a:pt x="8785020" y="5881383"/>
                    <a:pt x="8828320" y="5881383"/>
                  </a:cubicBezTo>
                  <a:cubicBezTo>
                    <a:pt x="8828320" y="5881383"/>
                    <a:pt x="8828320" y="5881383"/>
                    <a:pt x="9050329" y="5881383"/>
                  </a:cubicBezTo>
                  <a:cubicBezTo>
                    <a:pt x="9050329" y="5881383"/>
                    <a:pt x="9050329" y="5881383"/>
                    <a:pt x="9172356" y="5881383"/>
                  </a:cubicBezTo>
                  <a:cubicBezTo>
                    <a:pt x="9172356" y="5881383"/>
                    <a:pt x="9172356" y="5881383"/>
                    <a:pt x="9173143" y="5881383"/>
                  </a:cubicBezTo>
                  <a:cubicBezTo>
                    <a:pt x="9216443" y="5881383"/>
                    <a:pt x="9251870" y="5916166"/>
                    <a:pt x="9251870" y="5960434"/>
                  </a:cubicBezTo>
                  <a:cubicBezTo>
                    <a:pt x="9251870" y="5960434"/>
                    <a:pt x="9251870" y="5960434"/>
                    <a:pt x="9251870" y="6150156"/>
                  </a:cubicBezTo>
                  <a:cubicBezTo>
                    <a:pt x="9251870" y="6193634"/>
                    <a:pt x="9216443" y="6229207"/>
                    <a:pt x="9173143" y="6229207"/>
                  </a:cubicBezTo>
                  <a:cubicBezTo>
                    <a:pt x="9173143" y="6229207"/>
                    <a:pt x="9173143" y="6229207"/>
                    <a:pt x="9172356" y="6229207"/>
                  </a:cubicBezTo>
                  <a:cubicBezTo>
                    <a:pt x="9172356" y="6229207"/>
                    <a:pt x="9172356" y="6229207"/>
                    <a:pt x="9131418" y="6229207"/>
                  </a:cubicBezTo>
                  <a:cubicBezTo>
                    <a:pt x="9131418" y="6229207"/>
                    <a:pt x="9131418" y="6229207"/>
                    <a:pt x="9100714" y="6229207"/>
                  </a:cubicBezTo>
                  <a:cubicBezTo>
                    <a:pt x="9100714" y="6229207"/>
                    <a:pt x="9100714" y="6229207"/>
                    <a:pt x="9057415" y="6229207"/>
                  </a:cubicBezTo>
                  <a:cubicBezTo>
                    <a:pt x="9057415" y="6229207"/>
                    <a:pt x="9057415" y="6229207"/>
                    <a:pt x="9057415" y="6260827"/>
                  </a:cubicBezTo>
                  <a:cubicBezTo>
                    <a:pt x="9057415" y="6260827"/>
                    <a:pt x="9057415" y="6260827"/>
                    <a:pt x="9100714" y="6260827"/>
                  </a:cubicBezTo>
                  <a:cubicBezTo>
                    <a:pt x="9100714" y="6260827"/>
                    <a:pt x="9100714" y="6260827"/>
                    <a:pt x="9131418" y="6260827"/>
                  </a:cubicBezTo>
                  <a:cubicBezTo>
                    <a:pt x="9131418" y="6260827"/>
                    <a:pt x="9131418" y="6260827"/>
                    <a:pt x="9172356" y="6260827"/>
                  </a:cubicBezTo>
                  <a:cubicBezTo>
                    <a:pt x="9195974" y="6260827"/>
                    <a:pt x="9216443" y="6270313"/>
                    <a:pt x="9230614" y="6286914"/>
                  </a:cubicBezTo>
                  <a:cubicBezTo>
                    <a:pt x="9243997" y="6300353"/>
                    <a:pt x="9251870" y="6319325"/>
                    <a:pt x="9251870" y="6339878"/>
                  </a:cubicBezTo>
                  <a:cubicBezTo>
                    <a:pt x="9251870" y="6339878"/>
                    <a:pt x="9251870" y="6339878"/>
                    <a:pt x="9251870" y="6529600"/>
                  </a:cubicBezTo>
                  <a:cubicBezTo>
                    <a:pt x="9251870" y="6573078"/>
                    <a:pt x="9216443" y="6608651"/>
                    <a:pt x="9173143" y="6608651"/>
                  </a:cubicBezTo>
                  <a:cubicBezTo>
                    <a:pt x="9173143" y="6608651"/>
                    <a:pt x="9173143" y="6608651"/>
                    <a:pt x="9172356" y="6608651"/>
                  </a:cubicBezTo>
                  <a:cubicBezTo>
                    <a:pt x="9172356" y="6608651"/>
                    <a:pt x="9172356" y="6608651"/>
                    <a:pt x="9050329" y="6608651"/>
                  </a:cubicBezTo>
                  <a:cubicBezTo>
                    <a:pt x="9050329" y="6608651"/>
                    <a:pt x="9050329" y="6608651"/>
                    <a:pt x="8333128" y="6608651"/>
                  </a:cubicBezTo>
                  <a:cubicBezTo>
                    <a:pt x="8333128" y="6608651"/>
                    <a:pt x="8333128" y="6608651"/>
                    <a:pt x="7439579" y="6608651"/>
                  </a:cubicBezTo>
                  <a:cubicBezTo>
                    <a:pt x="7439579" y="6608651"/>
                    <a:pt x="7439579" y="6608651"/>
                    <a:pt x="6300401" y="6608651"/>
                  </a:cubicBezTo>
                  <a:cubicBezTo>
                    <a:pt x="6300401" y="6608651"/>
                    <a:pt x="6300401" y="6608651"/>
                    <a:pt x="5341509" y="6608651"/>
                  </a:cubicBezTo>
                  <a:cubicBezTo>
                    <a:pt x="5341509" y="6608651"/>
                    <a:pt x="5341509" y="6608651"/>
                    <a:pt x="193874" y="6608651"/>
                  </a:cubicBezTo>
                  <a:lnTo>
                    <a:pt x="0" y="6608651"/>
                  </a:lnTo>
                  <a:lnTo>
                    <a:pt x="0" y="6450549"/>
                  </a:lnTo>
                  <a:lnTo>
                    <a:pt x="59097" y="6450549"/>
                  </a:lnTo>
                  <a:cubicBezTo>
                    <a:pt x="613931" y="6450549"/>
                    <a:pt x="1979676" y="6450549"/>
                    <a:pt x="5341509" y="6450549"/>
                  </a:cubicBezTo>
                  <a:cubicBezTo>
                    <a:pt x="5341509" y="6450549"/>
                    <a:pt x="5341509" y="6450549"/>
                    <a:pt x="6300401" y="6450549"/>
                  </a:cubicBezTo>
                  <a:cubicBezTo>
                    <a:pt x="6300401" y="6450549"/>
                    <a:pt x="6300401" y="6450549"/>
                    <a:pt x="7439579" y="6450549"/>
                  </a:cubicBezTo>
                  <a:cubicBezTo>
                    <a:pt x="7439579" y="6450549"/>
                    <a:pt x="7439579" y="6450549"/>
                    <a:pt x="8333128" y="6450549"/>
                  </a:cubicBezTo>
                  <a:cubicBezTo>
                    <a:pt x="8333128" y="6450549"/>
                    <a:pt x="8333128" y="6450549"/>
                    <a:pt x="9050329" y="6450549"/>
                  </a:cubicBezTo>
                  <a:cubicBezTo>
                    <a:pt x="9050329" y="6450549"/>
                    <a:pt x="9050329" y="6450549"/>
                    <a:pt x="9094416" y="6450549"/>
                  </a:cubicBezTo>
                  <a:cubicBezTo>
                    <a:pt x="9094416" y="6450549"/>
                    <a:pt x="9094416" y="6450549"/>
                    <a:pt x="9094416" y="6418929"/>
                  </a:cubicBezTo>
                  <a:cubicBezTo>
                    <a:pt x="9094416" y="6418929"/>
                    <a:pt x="9094416" y="6418929"/>
                    <a:pt x="9050329" y="6418929"/>
                  </a:cubicBezTo>
                  <a:cubicBezTo>
                    <a:pt x="9050329" y="6418929"/>
                    <a:pt x="9050329" y="6418929"/>
                    <a:pt x="9010966" y="6418929"/>
                  </a:cubicBezTo>
                  <a:cubicBezTo>
                    <a:pt x="9010966" y="6418929"/>
                    <a:pt x="9010966" y="6418929"/>
                    <a:pt x="8978688" y="6418929"/>
                  </a:cubicBezTo>
                  <a:cubicBezTo>
                    <a:pt x="8955857" y="6418929"/>
                    <a:pt x="8935388" y="6408653"/>
                    <a:pt x="8920430" y="6392842"/>
                  </a:cubicBezTo>
                  <a:cubicBezTo>
                    <a:pt x="8907834" y="6378613"/>
                    <a:pt x="8899961" y="6359641"/>
                    <a:pt x="8899961" y="6339087"/>
                  </a:cubicBezTo>
                  <a:cubicBezTo>
                    <a:pt x="8899961" y="6339087"/>
                    <a:pt x="8899961" y="6339087"/>
                    <a:pt x="8899961" y="6150156"/>
                  </a:cubicBezTo>
                  <a:cubicBezTo>
                    <a:pt x="8899961" y="6105887"/>
                    <a:pt x="8935388" y="6071105"/>
                    <a:pt x="8978688" y="6071105"/>
                  </a:cubicBezTo>
                  <a:cubicBezTo>
                    <a:pt x="8978688" y="6071105"/>
                    <a:pt x="8978688" y="6071105"/>
                    <a:pt x="9001519" y="6071105"/>
                  </a:cubicBezTo>
                  <a:cubicBezTo>
                    <a:pt x="9001519" y="6071105"/>
                    <a:pt x="9001519" y="6071105"/>
                    <a:pt x="9050329" y="6071105"/>
                  </a:cubicBezTo>
                  <a:cubicBezTo>
                    <a:pt x="9050329" y="6071105"/>
                    <a:pt x="9050329" y="6071105"/>
                    <a:pt x="9094416" y="6071105"/>
                  </a:cubicBezTo>
                  <a:cubicBezTo>
                    <a:pt x="9094416" y="6071105"/>
                    <a:pt x="9094416" y="6071105"/>
                    <a:pt x="9094416" y="6039485"/>
                  </a:cubicBezTo>
                  <a:cubicBezTo>
                    <a:pt x="9094416" y="6039485"/>
                    <a:pt x="9094416" y="6039485"/>
                    <a:pt x="9050329" y="6039485"/>
                  </a:cubicBezTo>
                  <a:cubicBezTo>
                    <a:pt x="9050329" y="6039485"/>
                    <a:pt x="9050329" y="6039485"/>
                    <a:pt x="8828320" y="6039485"/>
                  </a:cubicBezTo>
                  <a:cubicBezTo>
                    <a:pt x="8828320" y="6039485"/>
                    <a:pt x="8828320" y="6039485"/>
                    <a:pt x="8706293" y="6039485"/>
                  </a:cubicBezTo>
                  <a:cubicBezTo>
                    <a:pt x="8662993" y="6039485"/>
                    <a:pt x="8627566" y="6003912"/>
                    <a:pt x="8627566" y="5960434"/>
                  </a:cubicBezTo>
                  <a:cubicBezTo>
                    <a:pt x="8627566" y="5960434"/>
                    <a:pt x="8627566" y="5960434"/>
                    <a:pt x="8627566" y="5959644"/>
                  </a:cubicBezTo>
                  <a:cubicBezTo>
                    <a:pt x="8627566" y="5957272"/>
                    <a:pt x="8627566" y="5941462"/>
                    <a:pt x="8627566" y="5940672"/>
                  </a:cubicBezTo>
                  <a:cubicBezTo>
                    <a:pt x="8627566" y="5940672"/>
                    <a:pt x="8627566" y="5940672"/>
                    <a:pt x="8627566" y="5770712"/>
                  </a:cubicBezTo>
                  <a:cubicBezTo>
                    <a:pt x="8627566" y="5726444"/>
                    <a:pt x="8662993" y="5691661"/>
                    <a:pt x="8706293" y="5691661"/>
                  </a:cubicBezTo>
                  <a:cubicBezTo>
                    <a:pt x="8706293" y="5691661"/>
                    <a:pt x="8706293" y="5691661"/>
                    <a:pt x="8828320" y="5691661"/>
                  </a:cubicBezTo>
                  <a:cubicBezTo>
                    <a:pt x="8828320" y="5691661"/>
                    <a:pt x="8828320" y="5691661"/>
                    <a:pt x="9050329" y="5691661"/>
                  </a:cubicBezTo>
                  <a:cubicBezTo>
                    <a:pt x="9050329" y="5691661"/>
                    <a:pt x="9050329" y="5691661"/>
                    <a:pt x="9094416" y="5691661"/>
                  </a:cubicBezTo>
                  <a:cubicBezTo>
                    <a:pt x="9094416" y="5691661"/>
                    <a:pt x="9094416" y="5691661"/>
                    <a:pt x="9094416" y="5660041"/>
                  </a:cubicBezTo>
                  <a:cubicBezTo>
                    <a:pt x="9094416" y="5660041"/>
                    <a:pt x="9094416" y="5660041"/>
                    <a:pt x="9050329" y="5660041"/>
                  </a:cubicBezTo>
                  <a:cubicBezTo>
                    <a:pt x="9050329" y="5660041"/>
                    <a:pt x="9050329" y="5660041"/>
                    <a:pt x="8828320" y="5660041"/>
                  </a:cubicBezTo>
                  <a:cubicBezTo>
                    <a:pt x="8828320" y="5660041"/>
                    <a:pt x="8828320" y="5660041"/>
                    <a:pt x="8706293" y="5660041"/>
                  </a:cubicBezTo>
                  <a:cubicBezTo>
                    <a:pt x="8662993" y="5660041"/>
                    <a:pt x="8627566" y="5624468"/>
                    <a:pt x="8627566" y="5580990"/>
                  </a:cubicBezTo>
                  <a:cubicBezTo>
                    <a:pt x="8627566" y="5580990"/>
                    <a:pt x="8627566" y="5580990"/>
                    <a:pt x="8627566" y="5580200"/>
                  </a:cubicBezTo>
                  <a:cubicBezTo>
                    <a:pt x="8627566" y="5577828"/>
                    <a:pt x="8627566" y="5562018"/>
                    <a:pt x="8627566" y="5561227"/>
                  </a:cubicBezTo>
                  <a:cubicBezTo>
                    <a:pt x="8627566" y="5561227"/>
                    <a:pt x="8627566" y="5561227"/>
                    <a:pt x="8627566" y="5391268"/>
                  </a:cubicBezTo>
                  <a:cubicBezTo>
                    <a:pt x="8627566" y="5347000"/>
                    <a:pt x="8662993" y="5312217"/>
                    <a:pt x="8706293" y="5312217"/>
                  </a:cubicBezTo>
                  <a:cubicBezTo>
                    <a:pt x="8706293" y="5312217"/>
                    <a:pt x="8706293" y="5312217"/>
                    <a:pt x="8828320" y="5312217"/>
                  </a:cubicBezTo>
                  <a:cubicBezTo>
                    <a:pt x="8828320" y="5312217"/>
                    <a:pt x="8828320" y="5312217"/>
                    <a:pt x="9050329" y="5312217"/>
                  </a:cubicBezTo>
                  <a:cubicBezTo>
                    <a:pt x="9050329" y="5312217"/>
                    <a:pt x="9050329" y="5312217"/>
                    <a:pt x="9094416" y="5312217"/>
                  </a:cubicBezTo>
                  <a:cubicBezTo>
                    <a:pt x="9094416" y="5312217"/>
                    <a:pt x="9094416" y="5312217"/>
                    <a:pt x="9094416" y="5280597"/>
                  </a:cubicBezTo>
                  <a:cubicBezTo>
                    <a:pt x="9094416" y="5280597"/>
                    <a:pt x="9094416" y="5280597"/>
                    <a:pt x="9050329" y="5280597"/>
                  </a:cubicBezTo>
                  <a:cubicBezTo>
                    <a:pt x="9050329" y="5280597"/>
                    <a:pt x="9050329" y="5280597"/>
                    <a:pt x="8486645" y="5280597"/>
                  </a:cubicBezTo>
                  <a:cubicBezTo>
                    <a:pt x="8486645" y="5280597"/>
                    <a:pt x="8486645" y="5280597"/>
                    <a:pt x="8364620" y="5280597"/>
                  </a:cubicBezTo>
                  <a:cubicBezTo>
                    <a:pt x="8364620" y="5280597"/>
                    <a:pt x="8364620" y="5280597"/>
                    <a:pt x="8363832" y="5280597"/>
                  </a:cubicBezTo>
                  <a:cubicBezTo>
                    <a:pt x="8320531" y="5280597"/>
                    <a:pt x="8285104" y="5245024"/>
                    <a:pt x="8285104" y="5201546"/>
                  </a:cubicBezTo>
                  <a:cubicBezTo>
                    <a:pt x="8285104" y="5201546"/>
                    <a:pt x="8285104" y="5201546"/>
                    <a:pt x="8285104" y="5200756"/>
                  </a:cubicBezTo>
                  <a:cubicBezTo>
                    <a:pt x="8285104" y="5200756"/>
                    <a:pt x="8285104" y="5200756"/>
                    <a:pt x="8285104" y="5181783"/>
                  </a:cubicBezTo>
                  <a:cubicBezTo>
                    <a:pt x="8285104" y="5181783"/>
                    <a:pt x="8285104" y="5181783"/>
                    <a:pt x="8285104" y="5011824"/>
                  </a:cubicBezTo>
                  <a:cubicBezTo>
                    <a:pt x="8285104" y="4967556"/>
                    <a:pt x="8320531" y="4932773"/>
                    <a:pt x="8363832" y="4932773"/>
                  </a:cubicBezTo>
                  <a:cubicBezTo>
                    <a:pt x="8363832" y="4932773"/>
                    <a:pt x="8364620" y="4932773"/>
                    <a:pt x="8364620" y="4932773"/>
                  </a:cubicBezTo>
                  <a:cubicBezTo>
                    <a:pt x="8364620" y="4932773"/>
                    <a:pt x="8364620" y="4932773"/>
                    <a:pt x="8486645" y="4932773"/>
                  </a:cubicBezTo>
                  <a:cubicBezTo>
                    <a:pt x="8486645" y="4932773"/>
                    <a:pt x="8486645" y="4932773"/>
                    <a:pt x="9050329" y="4932773"/>
                  </a:cubicBezTo>
                  <a:cubicBezTo>
                    <a:pt x="9050329" y="4932773"/>
                    <a:pt x="9050329" y="4932773"/>
                    <a:pt x="9094416" y="4932773"/>
                  </a:cubicBezTo>
                  <a:cubicBezTo>
                    <a:pt x="9094416" y="4932773"/>
                    <a:pt x="9094416" y="4932773"/>
                    <a:pt x="9094416" y="4901153"/>
                  </a:cubicBezTo>
                  <a:cubicBezTo>
                    <a:pt x="9094416" y="4901153"/>
                    <a:pt x="9094416" y="4901153"/>
                    <a:pt x="9050329" y="4901153"/>
                  </a:cubicBezTo>
                  <a:cubicBezTo>
                    <a:pt x="9050329" y="4901153"/>
                    <a:pt x="9050329" y="4901153"/>
                    <a:pt x="8134736" y="4901153"/>
                  </a:cubicBezTo>
                  <a:cubicBezTo>
                    <a:pt x="8134736" y="4901153"/>
                    <a:pt x="8134736" y="4901153"/>
                    <a:pt x="8012710" y="4901153"/>
                  </a:cubicBezTo>
                  <a:cubicBezTo>
                    <a:pt x="8012710" y="4901153"/>
                    <a:pt x="8012710" y="4901153"/>
                    <a:pt x="8011922" y="4901153"/>
                  </a:cubicBezTo>
                  <a:cubicBezTo>
                    <a:pt x="7968623" y="4901153"/>
                    <a:pt x="7933196" y="4865580"/>
                    <a:pt x="7933196" y="4822102"/>
                  </a:cubicBezTo>
                  <a:cubicBezTo>
                    <a:pt x="7933196" y="4822102"/>
                    <a:pt x="7933196" y="4822102"/>
                    <a:pt x="7933196" y="4821312"/>
                  </a:cubicBezTo>
                  <a:cubicBezTo>
                    <a:pt x="7933196" y="4821312"/>
                    <a:pt x="7933196" y="4821312"/>
                    <a:pt x="7933196" y="4802339"/>
                  </a:cubicBezTo>
                  <a:cubicBezTo>
                    <a:pt x="7933196" y="4802339"/>
                    <a:pt x="7933196" y="4802339"/>
                    <a:pt x="7933196" y="4632380"/>
                  </a:cubicBezTo>
                  <a:cubicBezTo>
                    <a:pt x="7933196" y="4588112"/>
                    <a:pt x="7968623" y="4553329"/>
                    <a:pt x="8011922" y="4553329"/>
                  </a:cubicBezTo>
                  <a:cubicBezTo>
                    <a:pt x="8011922" y="4553329"/>
                    <a:pt x="8011922" y="4553329"/>
                    <a:pt x="8012710" y="4553329"/>
                  </a:cubicBezTo>
                  <a:cubicBezTo>
                    <a:pt x="8012710" y="4553329"/>
                    <a:pt x="8012710" y="4553329"/>
                    <a:pt x="8134736" y="4553329"/>
                  </a:cubicBezTo>
                  <a:cubicBezTo>
                    <a:pt x="8134736" y="4553329"/>
                    <a:pt x="8134736" y="4553329"/>
                    <a:pt x="9050329" y="4553329"/>
                  </a:cubicBezTo>
                  <a:cubicBezTo>
                    <a:pt x="9050329" y="4553329"/>
                    <a:pt x="9050329" y="4553329"/>
                    <a:pt x="9094416" y="4553329"/>
                  </a:cubicBezTo>
                  <a:cubicBezTo>
                    <a:pt x="9094416" y="4553329"/>
                    <a:pt x="9094416" y="4553329"/>
                    <a:pt x="9094416" y="4521709"/>
                  </a:cubicBezTo>
                  <a:cubicBezTo>
                    <a:pt x="9094416" y="4521709"/>
                    <a:pt x="9094416" y="4521709"/>
                    <a:pt x="9050329" y="4521709"/>
                  </a:cubicBezTo>
                  <a:cubicBezTo>
                    <a:pt x="9050329" y="4521709"/>
                    <a:pt x="9050329" y="4521709"/>
                    <a:pt x="7562393" y="4521709"/>
                  </a:cubicBezTo>
                  <a:cubicBezTo>
                    <a:pt x="7562393" y="4521709"/>
                    <a:pt x="7562393" y="4521709"/>
                    <a:pt x="7440366" y="4521709"/>
                  </a:cubicBezTo>
                  <a:cubicBezTo>
                    <a:pt x="7440366" y="4521709"/>
                    <a:pt x="7440366" y="4521709"/>
                    <a:pt x="7439579" y="4521709"/>
                  </a:cubicBezTo>
                  <a:cubicBezTo>
                    <a:pt x="7396279" y="4521709"/>
                    <a:pt x="7360852" y="4486136"/>
                    <a:pt x="7360852" y="4442658"/>
                  </a:cubicBezTo>
                  <a:cubicBezTo>
                    <a:pt x="7360852" y="4442658"/>
                    <a:pt x="7360852" y="4441867"/>
                    <a:pt x="7360852" y="4441867"/>
                  </a:cubicBezTo>
                  <a:cubicBezTo>
                    <a:pt x="7360852" y="4441867"/>
                    <a:pt x="7360852" y="4441867"/>
                    <a:pt x="7360852" y="4252936"/>
                  </a:cubicBezTo>
                  <a:cubicBezTo>
                    <a:pt x="7360852" y="4208667"/>
                    <a:pt x="7396279" y="4173885"/>
                    <a:pt x="7439579" y="4173885"/>
                  </a:cubicBezTo>
                  <a:cubicBezTo>
                    <a:pt x="7439579" y="4173885"/>
                    <a:pt x="7439579" y="4173885"/>
                    <a:pt x="7440366" y="4173885"/>
                  </a:cubicBezTo>
                  <a:cubicBezTo>
                    <a:pt x="7440366" y="4173885"/>
                    <a:pt x="7440366" y="4173885"/>
                    <a:pt x="7562393" y="4173885"/>
                  </a:cubicBezTo>
                  <a:cubicBezTo>
                    <a:pt x="7562393" y="4173885"/>
                    <a:pt x="7562393" y="4173885"/>
                    <a:pt x="9050329" y="4173885"/>
                  </a:cubicBezTo>
                  <a:cubicBezTo>
                    <a:pt x="9050329" y="4173885"/>
                    <a:pt x="9050329" y="4173885"/>
                    <a:pt x="9094416" y="4173885"/>
                  </a:cubicBezTo>
                  <a:cubicBezTo>
                    <a:pt x="9094416" y="4173885"/>
                    <a:pt x="9094416" y="4173885"/>
                    <a:pt x="9094416" y="4142265"/>
                  </a:cubicBezTo>
                  <a:cubicBezTo>
                    <a:pt x="9094416" y="4142265"/>
                    <a:pt x="9094416" y="4142265"/>
                    <a:pt x="9050329" y="4142265"/>
                  </a:cubicBezTo>
                  <a:cubicBezTo>
                    <a:pt x="9050329" y="4142265"/>
                    <a:pt x="9050329" y="4142265"/>
                    <a:pt x="7272678" y="4142265"/>
                  </a:cubicBezTo>
                  <a:cubicBezTo>
                    <a:pt x="7272678" y="4142265"/>
                    <a:pt x="7272678" y="4142265"/>
                    <a:pt x="7150651" y="4142265"/>
                  </a:cubicBezTo>
                  <a:cubicBezTo>
                    <a:pt x="7150651" y="4142265"/>
                    <a:pt x="7150651" y="4142265"/>
                    <a:pt x="7149864" y="4142265"/>
                  </a:cubicBezTo>
                  <a:cubicBezTo>
                    <a:pt x="7106564" y="4142265"/>
                    <a:pt x="7071137" y="4106692"/>
                    <a:pt x="7071137" y="4063214"/>
                  </a:cubicBezTo>
                  <a:cubicBezTo>
                    <a:pt x="7071137" y="4063214"/>
                    <a:pt x="7071137" y="4063214"/>
                    <a:pt x="7071137" y="4062423"/>
                  </a:cubicBezTo>
                  <a:cubicBezTo>
                    <a:pt x="7071137" y="4062423"/>
                    <a:pt x="7071137" y="4062423"/>
                    <a:pt x="7071137" y="4043451"/>
                  </a:cubicBezTo>
                  <a:cubicBezTo>
                    <a:pt x="7071137" y="4043451"/>
                    <a:pt x="7071137" y="4043451"/>
                    <a:pt x="7071137" y="3873492"/>
                  </a:cubicBezTo>
                  <a:cubicBezTo>
                    <a:pt x="7071137" y="3829223"/>
                    <a:pt x="7106564" y="3794441"/>
                    <a:pt x="7149864" y="3794441"/>
                  </a:cubicBezTo>
                  <a:cubicBezTo>
                    <a:pt x="7149864" y="3794441"/>
                    <a:pt x="7149864" y="3794441"/>
                    <a:pt x="7150651" y="3794441"/>
                  </a:cubicBezTo>
                  <a:cubicBezTo>
                    <a:pt x="7150651" y="3794441"/>
                    <a:pt x="7150651" y="3794441"/>
                    <a:pt x="7272678" y="3794441"/>
                  </a:cubicBezTo>
                  <a:cubicBezTo>
                    <a:pt x="7272678" y="3794441"/>
                    <a:pt x="7272678" y="3794441"/>
                    <a:pt x="9050329" y="3794441"/>
                  </a:cubicBezTo>
                  <a:cubicBezTo>
                    <a:pt x="9050329" y="3794441"/>
                    <a:pt x="9050329" y="3794441"/>
                    <a:pt x="9094416" y="3794441"/>
                  </a:cubicBezTo>
                  <a:cubicBezTo>
                    <a:pt x="9094416" y="3794441"/>
                    <a:pt x="9094416" y="3794441"/>
                    <a:pt x="9094416" y="3762821"/>
                  </a:cubicBezTo>
                  <a:cubicBezTo>
                    <a:pt x="9094416" y="3762821"/>
                    <a:pt x="9094416" y="3762821"/>
                    <a:pt x="9050329" y="3762821"/>
                  </a:cubicBezTo>
                  <a:cubicBezTo>
                    <a:pt x="9050329" y="3762821"/>
                    <a:pt x="9050329" y="3762821"/>
                    <a:pt x="7058541" y="3762821"/>
                  </a:cubicBezTo>
                  <a:cubicBezTo>
                    <a:pt x="7058541" y="3762821"/>
                    <a:pt x="7058541" y="3762821"/>
                    <a:pt x="6936514" y="3762821"/>
                  </a:cubicBezTo>
                  <a:cubicBezTo>
                    <a:pt x="6936514" y="3762821"/>
                    <a:pt x="6936514" y="3762821"/>
                    <a:pt x="6935727" y="3762821"/>
                  </a:cubicBezTo>
                  <a:cubicBezTo>
                    <a:pt x="6892427" y="3762821"/>
                    <a:pt x="6857000" y="3727248"/>
                    <a:pt x="6857000" y="3683770"/>
                  </a:cubicBezTo>
                  <a:cubicBezTo>
                    <a:pt x="6857000" y="3683770"/>
                    <a:pt x="6857000" y="3683770"/>
                    <a:pt x="6857000" y="3682979"/>
                  </a:cubicBezTo>
                  <a:cubicBezTo>
                    <a:pt x="6857000" y="3682979"/>
                    <a:pt x="6857000" y="3682979"/>
                    <a:pt x="6857000" y="3664007"/>
                  </a:cubicBezTo>
                  <a:cubicBezTo>
                    <a:pt x="6857000" y="3664007"/>
                    <a:pt x="6857000" y="3664007"/>
                    <a:pt x="6857000" y="3494048"/>
                  </a:cubicBezTo>
                  <a:cubicBezTo>
                    <a:pt x="6857000" y="3449779"/>
                    <a:pt x="6892427" y="3414997"/>
                    <a:pt x="6935727" y="3414997"/>
                  </a:cubicBezTo>
                  <a:cubicBezTo>
                    <a:pt x="6935727" y="3414997"/>
                    <a:pt x="6935727" y="3414997"/>
                    <a:pt x="6936514" y="3414997"/>
                  </a:cubicBezTo>
                  <a:cubicBezTo>
                    <a:pt x="6936514" y="3414997"/>
                    <a:pt x="6936514" y="3414997"/>
                    <a:pt x="7058541" y="3414997"/>
                  </a:cubicBezTo>
                  <a:cubicBezTo>
                    <a:pt x="7058541" y="3414997"/>
                    <a:pt x="7058541" y="3414997"/>
                    <a:pt x="9050329" y="3414997"/>
                  </a:cubicBezTo>
                  <a:cubicBezTo>
                    <a:pt x="9050329" y="3414997"/>
                    <a:pt x="9050329" y="3414997"/>
                    <a:pt x="9094416" y="3414997"/>
                  </a:cubicBezTo>
                  <a:cubicBezTo>
                    <a:pt x="9094416" y="3414997"/>
                    <a:pt x="9094416" y="3414997"/>
                    <a:pt x="9094416" y="3383376"/>
                  </a:cubicBezTo>
                  <a:cubicBezTo>
                    <a:pt x="9094416" y="3383376"/>
                    <a:pt x="9094416" y="3383376"/>
                    <a:pt x="9050329" y="3383376"/>
                  </a:cubicBezTo>
                  <a:cubicBezTo>
                    <a:pt x="9050329" y="3383376"/>
                    <a:pt x="9050329" y="3383376"/>
                    <a:pt x="6932578" y="3383376"/>
                  </a:cubicBezTo>
                  <a:cubicBezTo>
                    <a:pt x="6932578" y="3383376"/>
                    <a:pt x="6932578" y="3383376"/>
                    <a:pt x="6810551" y="3383376"/>
                  </a:cubicBezTo>
                  <a:cubicBezTo>
                    <a:pt x="6810551" y="3383376"/>
                    <a:pt x="6810551" y="3383376"/>
                    <a:pt x="6809764" y="3383376"/>
                  </a:cubicBezTo>
                  <a:cubicBezTo>
                    <a:pt x="6766464" y="3383376"/>
                    <a:pt x="6731037" y="3347804"/>
                    <a:pt x="6731037" y="3304326"/>
                  </a:cubicBezTo>
                  <a:cubicBezTo>
                    <a:pt x="6731037" y="3304326"/>
                    <a:pt x="6731037" y="3304326"/>
                    <a:pt x="6731037" y="3303535"/>
                  </a:cubicBezTo>
                  <a:cubicBezTo>
                    <a:pt x="6731037" y="3303535"/>
                    <a:pt x="6731037" y="3303535"/>
                    <a:pt x="6731037" y="3284563"/>
                  </a:cubicBezTo>
                  <a:cubicBezTo>
                    <a:pt x="6731037" y="3284563"/>
                    <a:pt x="6731037" y="3284563"/>
                    <a:pt x="6731037" y="3114604"/>
                  </a:cubicBezTo>
                  <a:cubicBezTo>
                    <a:pt x="6731037" y="3070335"/>
                    <a:pt x="6766464" y="3035553"/>
                    <a:pt x="6809764" y="3035553"/>
                  </a:cubicBezTo>
                  <a:cubicBezTo>
                    <a:pt x="6809764" y="3035553"/>
                    <a:pt x="6809764" y="3035553"/>
                    <a:pt x="6810551" y="3035553"/>
                  </a:cubicBezTo>
                  <a:cubicBezTo>
                    <a:pt x="6810551" y="3035553"/>
                    <a:pt x="6810551" y="3035553"/>
                    <a:pt x="6932578" y="3035553"/>
                  </a:cubicBezTo>
                  <a:cubicBezTo>
                    <a:pt x="6932578" y="3035553"/>
                    <a:pt x="6932578" y="3035553"/>
                    <a:pt x="9050329" y="3035553"/>
                  </a:cubicBezTo>
                  <a:cubicBezTo>
                    <a:pt x="9050329" y="3035553"/>
                    <a:pt x="9050329" y="3035553"/>
                    <a:pt x="9094416" y="3035553"/>
                  </a:cubicBezTo>
                  <a:cubicBezTo>
                    <a:pt x="9094416" y="3035553"/>
                    <a:pt x="9094416" y="3035553"/>
                    <a:pt x="9094416" y="3003932"/>
                  </a:cubicBezTo>
                  <a:cubicBezTo>
                    <a:pt x="9094416" y="3003932"/>
                    <a:pt x="9094416" y="3003932"/>
                    <a:pt x="9050329" y="3003932"/>
                  </a:cubicBezTo>
                  <a:cubicBezTo>
                    <a:pt x="9050329" y="3003932"/>
                    <a:pt x="9050329" y="3003932"/>
                    <a:pt x="6864873" y="3003932"/>
                  </a:cubicBezTo>
                  <a:cubicBezTo>
                    <a:pt x="6864873" y="3003932"/>
                    <a:pt x="6864873" y="3003932"/>
                    <a:pt x="6742846" y="3003932"/>
                  </a:cubicBezTo>
                  <a:cubicBezTo>
                    <a:pt x="6742846" y="3003932"/>
                    <a:pt x="6742846" y="3003932"/>
                    <a:pt x="6742059" y="3003932"/>
                  </a:cubicBezTo>
                  <a:cubicBezTo>
                    <a:pt x="6698759" y="3003932"/>
                    <a:pt x="6663332" y="2968360"/>
                    <a:pt x="6663332" y="2924882"/>
                  </a:cubicBezTo>
                  <a:cubicBezTo>
                    <a:pt x="6663332" y="2924882"/>
                    <a:pt x="6663332" y="2924882"/>
                    <a:pt x="6663332" y="2924091"/>
                  </a:cubicBezTo>
                  <a:cubicBezTo>
                    <a:pt x="6663332" y="2924091"/>
                    <a:pt x="6663332" y="2924091"/>
                    <a:pt x="6663332" y="2905119"/>
                  </a:cubicBezTo>
                  <a:cubicBezTo>
                    <a:pt x="6663332" y="2905119"/>
                    <a:pt x="6663332" y="2905119"/>
                    <a:pt x="6663332" y="2735160"/>
                  </a:cubicBezTo>
                  <a:cubicBezTo>
                    <a:pt x="6663332" y="2690891"/>
                    <a:pt x="6698759" y="2656109"/>
                    <a:pt x="6742059" y="2656109"/>
                  </a:cubicBezTo>
                  <a:cubicBezTo>
                    <a:pt x="6742846" y="2656109"/>
                    <a:pt x="6742846" y="2656109"/>
                    <a:pt x="6742846" y="2656109"/>
                  </a:cubicBezTo>
                  <a:cubicBezTo>
                    <a:pt x="6742846" y="2656109"/>
                    <a:pt x="6742846" y="2656109"/>
                    <a:pt x="6864873" y="2656109"/>
                  </a:cubicBezTo>
                  <a:cubicBezTo>
                    <a:pt x="6864873" y="2656109"/>
                    <a:pt x="6864873" y="2656109"/>
                    <a:pt x="9050329" y="2656109"/>
                  </a:cubicBezTo>
                  <a:cubicBezTo>
                    <a:pt x="9050329" y="2656109"/>
                    <a:pt x="9050329" y="2656109"/>
                    <a:pt x="9094416" y="2656109"/>
                  </a:cubicBezTo>
                  <a:cubicBezTo>
                    <a:pt x="9094416" y="2656109"/>
                    <a:pt x="9094416" y="2656109"/>
                    <a:pt x="9094416" y="2624488"/>
                  </a:cubicBezTo>
                  <a:cubicBezTo>
                    <a:pt x="9094416" y="2624488"/>
                    <a:pt x="9094416" y="2624488"/>
                    <a:pt x="9050329" y="2624488"/>
                  </a:cubicBezTo>
                  <a:cubicBezTo>
                    <a:pt x="9050329" y="2624488"/>
                    <a:pt x="9050329" y="2624488"/>
                    <a:pt x="6864873" y="2624488"/>
                  </a:cubicBezTo>
                  <a:cubicBezTo>
                    <a:pt x="6864873" y="2624488"/>
                    <a:pt x="6864873" y="2624488"/>
                    <a:pt x="6742846" y="2624488"/>
                  </a:cubicBezTo>
                  <a:cubicBezTo>
                    <a:pt x="6742846" y="2624488"/>
                    <a:pt x="6742846" y="2624488"/>
                    <a:pt x="6742059" y="2624488"/>
                  </a:cubicBezTo>
                  <a:cubicBezTo>
                    <a:pt x="6698759" y="2624488"/>
                    <a:pt x="6663332" y="2588915"/>
                    <a:pt x="6663332" y="2545437"/>
                  </a:cubicBezTo>
                  <a:cubicBezTo>
                    <a:pt x="6663332" y="2545437"/>
                    <a:pt x="6663332" y="2545437"/>
                    <a:pt x="6663332" y="2544647"/>
                  </a:cubicBezTo>
                  <a:cubicBezTo>
                    <a:pt x="6663332" y="2544647"/>
                    <a:pt x="6663332" y="2544647"/>
                    <a:pt x="6663332" y="2525675"/>
                  </a:cubicBezTo>
                  <a:cubicBezTo>
                    <a:pt x="6663332" y="2525675"/>
                    <a:pt x="6663332" y="2525675"/>
                    <a:pt x="6663332" y="2355715"/>
                  </a:cubicBezTo>
                  <a:cubicBezTo>
                    <a:pt x="6663332" y="2311447"/>
                    <a:pt x="6698759" y="2276665"/>
                    <a:pt x="6742059" y="2276665"/>
                  </a:cubicBezTo>
                  <a:cubicBezTo>
                    <a:pt x="6742846" y="2276665"/>
                    <a:pt x="6742846" y="2276665"/>
                    <a:pt x="6742846" y="2276665"/>
                  </a:cubicBezTo>
                  <a:cubicBezTo>
                    <a:pt x="6742846" y="2276665"/>
                    <a:pt x="6742846" y="2276665"/>
                    <a:pt x="6864873" y="2276665"/>
                  </a:cubicBezTo>
                  <a:cubicBezTo>
                    <a:pt x="6864873" y="2276665"/>
                    <a:pt x="6864873" y="2276665"/>
                    <a:pt x="9050329" y="2276665"/>
                  </a:cubicBezTo>
                  <a:cubicBezTo>
                    <a:pt x="9050329" y="2276665"/>
                    <a:pt x="9050329" y="2276665"/>
                    <a:pt x="9094416" y="2276665"/>
                  </a:cubicBezTo>
                  <a:cubicBezTo>
                    <a:pt x="9094416" y="2276665"/>
                    <a:pt x="9094416" y="2276665"/>
                    <a:pt x="9094416" y="2245044"/>
                  </a:cubicBezTo>
                  <a:cubicBezTo>
                    <a:pt x="9094416" y="2245044"/>
                    <a:pt x="9094416" y="2245044"/>
                    <a:pt x="9050329" y="2245044"/>
                  </a:cubicBezTo>
                  <a:cubicBezTo>
                    <a:pt x="9050329" y="2245044"/>
                    <a:pt x="9050329" y="2245044"/>
                    <a:pt x="6957771" y="2245044"/>
                  </a:cubicBezTo>
                  <a:cubicBezTo>
                    <a:pt x="6957771" y="2245044"/>
                    <a:pt x="6957771" y="2245044"/>
                    <a:pt x="6835744" y="2245044"/>
                  </a:cubicBezTo>
                  <a:cubicBezTo>
                    <a:pt x="6835744" y="2245044"/>
                    <a:pt x="6835744" y="2245044"/>
                    <a:pt x="6834957" y="2245044"/>
                  </a:cubicBezTo>
                  <a:cubicBezTo>
                    <a:pt x="6791657" y="2245044"/>
                    <a:pt x="6756230" y="2209471"/>
                    <a:pt x="6756230" y="2165993"/>
                  </a:cubicBezTo>
                  <a:cubicBezTo>
                    <a:pt x="6756230" y="2165993"/>
                    <a:pt x="6756230" y="2165993"/>
                    <a:pt x="6756230" y="2165203"/>
                  </a:cubicBezTo>
                  <a:cubicBezTo>
                    <a:pt x="6756230" y="2165203"/>
                    <a:pt x="6756230" y="2165203"/>
                    <a:pt x="6756230" y="2146231"/>
                  </a:cubicBezTo>
                  <a:cubicBezTo>
                    <a:pt x="6756230" y="2146231"/>
                    <a:pt x="6756230" y="2146231"/>
                    <a:pt x="6756230" y="1976271"/>
                  </a:cubicBezTo>
                  <a:cubicBezTo>
                    <a:pt x="6756230" y="1932003"/>
                    <a:pt x="6791657" y="1897221"/>
                    <a:pt x="6834957" y="1897221"/>
                  </a:cubicBezTo>
                  <a:cubicBezTo>
                    <a:pt x="6834957" y="1897221"/>
                    <a:pt x="6834957" y="1897221"/>
                    <a:pt x="6835744" y="1897221"/>
                  </a:cubicBezTo>
                  <a:cubicBezTo>
                    <a:pt x="6835744" y="1897221"/>
                    <a:pt x="6835744" y="1897221"/>
                    <a:pt x="6957771" y="1897221"/>
                  </a:cubicBezTo>
                  <a:cubicBezTo>
                    <a:pt x="6957771" y="1897221"/>
                    <a:pt x="6957771" y="1897221"/>
                    <a:pt x="9050329" y="1897221"/>
                  </a:cubicBezTo>
                  <a:cubicBezTo>
                    <a:pt x="9050329" y="1897221"/>
                    <a:pt x="9050329" y="1897221"/>
                    <a:pt x="9094416" y="1897221"/>
                  </a:cubicBezTo>
                  <a:cubicBezTo>
                    <a:pt x="9094416" y="1897221"/>
                    <a:pt x="9094416" y="1897221"/>
                    <a:pt x="9094416" y="1865600"/>
                  </a:cubicBezTo>
                  <a:cubicBezTo>
                    <a:pt x="9094416" y="1865600"/>
                    <a:pt x="9094416" y="1865600"/>
                    <a:pt x="9050329" y="1865600"/>
                  </a:cubicBezTo>
                  <a:cubicBezTo>
                    <a:pt x="9050329" y="1865600"/>
                    <a:pt x="9050329" y="1865600"/>
                    <a:pt x="7082159" y="1865600"/>
                  </a:cubicBezTo>
                  <a:cubicBezTo>
                    <a:pt x="7082159" y="1865600"/>
                    <a:pt x="7082159" y="1865600"/>
                    <a:pt x="6959345" y="1865600"/>
                  </a:cubicBezTo>
                  <a:cubicBezTo>
                    <a:pt x="6916045" y="1865600"/>
                    <a:pt x="6880618" y="1830027"/>
                    <a:pt x="6880618" y="1786550"/>
                  </a:cubicBezTo>
                  <a:cubicBezTo>
                    <a:pt x="6880618" y="1786550"/>
                    <a:pt x="6880618" y="1786550"/>
                    <a:pt x="6880618" y="1785759"/>
                  </a:cubicBezTo>
                  <a:cubicBezTo>
                    <a:pt x="6880618" y="1785759"/>
                    <a:pt x="6880618" y="1785759"/>
                    <a:pt x="6880618" y="1766787"/>
                  </a:cubicBezTo>
                  <a:cubicBezTo>
                    <a:pt x="6880618" y="1766787"/>
                    <a:pt x="6880618" y="1766787"/>
                    <a:pt x="6880618" y="1596827"/>
                  </a:cubicBezTo>
                  <a:cubicBezTo>
                    <a:pt x="6880618" y="1552559"/>
                    <a:pt x="6916045" y="1517777"/>
                    <a:pt x="6959345" y="1517777"/>
                  </a:cubicBezTo>
                  <a:cubicBezTo>
                    <a:pt x="6959345" y="1517777"/>
                    <a:pt x="6959345" y="1517777"/>
                    <a:pt x="7082159" y="1517777"/>
                  </a:cubicBezTo>
                  <a:cubicBezTo>
                    <a:pt x="7082159" y="1517777"/>
                    <a:pt x="7082159" y="1517777"/>
                    <a:pt x="9050329" y="1517777"/>
                  </a:cubicBezTo>
                  <a:cubicBezTo>
                    <a:pt x="9050329" y="1517777"/>
                    <a:pt x="9050329" y="1517777"/>
                    <a:pt x="9094416" y="1517777"/>
                  </a:cubicBezTo>
                  <a:cubicBezTo>
                    <a:pt x="9094416" y="1517777"/>
                    <a:pt x="9094416" y="1517777"/>
                    <a:pt x="9094416" y="1486156"/>
                  </a:cubicBezTo>
                  <a:cubicBezTo>
                    <a:pt x="9094416" y="1486156"/>
                    <a:pt x="9094416" y="1486156"/>
                    <a:pt x="9050329" y="1486156"/>
                  </a:cubicBezTo>
                  <a:cubicBezTo>
                    <a:pt x="9050329" y="1486156"/>
                    <a:pt x="9050329" y="1486156"/>
                    <a:pt x="7311254" y="1486156"/>
                  </a:cubicBezTo>
                  <a:cubicBezTo>
                    <a:pt x="7311254" y="1486156"/>
                    <a:pt x="7311254" y="1486156"/>
                    <a:pt x="7189228" y="1486156"/>
                  </a:cubicBezTo>
                  <a:cubicBezTo>
                    <a:pt x="7159311" y="1486156"/>
                    <a:pt x="7134118" y="1469556"/>
                    <a:pt x="7119948" y="1445840"/>
                  </a:cubicBezTo>
                  <a:cubicBezTo>
                    <a:pt x="7119948" y="1445840"/>
                    <a:pt x="7119948" y="1445840"/>
                    <a:pt x="7119948" y="1445050"/>
                  </a:cubicBezTo>
                  <a:cubicBezTo>
                    <a:pt x="7119948" y="1445050"/>
                    <a:pt x="7119161" y="1444259"/>
                    <a:pt x="7119161" y="1443469"/>
                  </a:cubicBezTo>
                  <a:cubicBezTo>
                    <a:pt x="7118373" y="1442678"/>
                    <a:pt x="7118373" y="1441888"/>
                    <a:pt x="7118373" y="1441097"/>
                  </a:cubicBezTo>
                  <a:cubicBezTo>
                    <a:pt x="7117586" y="1441097"/>
                    <a:pt x="7117586" y="1441097"/>
                    <a:pt x="7117586" y="1441097"/>
                  </a:cubicBezTo>
                  <a:cubicBezTo>
                    <a:pt x="7112863" y="1430821"/>
                    <a:pt x="7109713" y="1418963"/>
                    <a:pt x="7109713" y="1406315"/>
                  </a:cubicBezTo>
                  <a:cubicBezTo>
                    <a:pt x="7109713" y="1406315"/>
                    <a:pt x="7109713" y="1406315"/>
                    <a:pt x="7109713" y="1217383"/>
                  </a:cubicBezTo>
                  <a:cubicBezTo>
                    <a:pt x="7109713" y="1173115"/>
                    <a:pt x="7145141" y="1138333"/>
                    <a:pt x="7188440" y="1138333"/>
                  </a:cubicBezTo>
                  <a:cubicBezTo>
                    <a:pt x="7188440" y="1138333"/>
                    <a:pt x="7188440" y="1138333"/>
                    <a:pt x="7189228" y="1138333"/>
                  </a:cubicBezTo>
                  <a:cubicBezTo>
                    <a:pt x="7189228" y="1138333"/>
                    <a:pt x="7189228" y="1138333"/>
                    <a:pt x="7311254" y="1138333"/>
                  </a:cubicBezTo>
                  <a:cubicBezTo>
                    <a:pt x="7311254" y="1138333"/>
                    <a:pt x="7311254" y="1138333"/>
                    <a:pt x="9050329" y="1138333"/>
                  </a:cubicBezTo>
                  <a:cubicBezTo>
                    <a:pt x="9050329" y="1138333"/>
                    <a:pt x="9050329" y="1138333"/>
                    <a:pt x="9094416" y="1138333"/>
                  </a:cubicBezTo>
                  <a:cubicBezTo>
                    <a:pt x="9094416" y="1138333"/>
                    <a:pt x="9094416" y="1138333"/>
                    <a:pt x="9094416" y="1106712"/>
                  </a:cubicBezTo>
                  <a:cubicBezTo>
                    <a:pt x="9094416" y="1106712"/>
                    <a:pt x="9094416" y="1106712"/>
                    <a:pt x="9050329" y="1106712"/>
                  </a:cubicBezTo>
                  <a:cubicBezTo>
                    <a:pt x="9050329" y="1106712"/>
                    <a:pt x="9050329" y="1106712"/>
                    <a:pt x="7637183" y="1106712"/>
                  </a:cubicBezTo>
                  <a:cubicBezTo>
                    <a:pt x="7637183" y="1106712"/>
                    <a:pt x="7637183" y="1106712"/>
                    <a:pt x="7515156" y="1106712"/>
                  </a:cubicBezTo>
                  <a:cubicBezTo>
                    <a:pt x="7471069" y="1106712"/>
                    <a:pt x="7436429" y="1071139"/>
                    <a:pt x="7436429" y="1027661"/>
                  </a:cubicBezTo>
                  <a:cubicBezTo>
                    <a:pt x="7436429" y="1027661"/>
                    <a:pt x="7436429" y="1027661"/>
                    <a:pt x="7436429" y="1026871"/>
                  </a:cubicBezTo>
                  <a:cubicBezTo>
                    <a:pt x="7436429" y="1026871"/>
                    <a:pt x="7436429" y="1026871"/>
                    <a:pt x="7436429" y="1007898"/>
                  </a:cubicBezTo>
                  <a:cubicBezTo>
                    <a:pt x="7436429" y="1007898"/>
                    <a:pt x="7436429" y="1007898"/>
                    <a:pt x="7436429" y="837939"/>
                  </a:cubicBezTo>
                  <a:cubicBezTo>
                    <a:pt x="7436429" y="793671"/>
                    <a:pt x="7471069" y="758888"/>
                    <a:pt x="7515156" y="758888"/>
                  </a:cubicBezTo>
                  <a:cubicBezTo>
                    <a:pt x="7515156" y="758888"/>
                    <a:pt x="7515156" y="758888"/>
                    <a:pt x="7637183" y="758888"/>
                  </a:cubicBezTo>
                  <a:cubicBezTo>
                    <a:pt x="7637183" y="758888"/>
                    <a:pt x="7637183" y="758888"/>
                    <a:pt x="9050329" y="758888"/>
                  </a:cubicBezTo>
                  <a:cubicBezTo>
                    <a:pt x="9050329" y="758888"/>
                    <a:pt x="9050329" y="758888"/>
                    <a:pt x="9094416" y="758888"/>
                  </a:cubicBezTo>
                  <a:cubicBezTo>
                    <a:pt x="9094416" y="758888"/>
                    <a:pt x="9094416" y="758888"/>
                    <a:pt x="9094416" y="727268"/>
                  </a:cubicBezTo>
                  <a:cubicBezTo>
                    <a:pt x="9094416" y="727268"/>
                    <a:pt x="9094416" y="727268"/>
                    <a:pt x="9050329" y="727268"/>
                  </a:cubicBezTo>
                  <a:cubicBezTo>
                    <a:pt x="9050329" y="727268"/>
                    <a:pt x="9050329" y="727268"/>
                    <a:pt x="8150482" y="727268"/>
                  </a:cubicBezTo>
                  <a:cubicBezTo>
                    <a:pt x="8150482" y="727268"/>
                    <a:pt x="8150482" y="727268"/>
                    <a:pt x="8028455" y="727268"/>
                  </a:cubicBezTo>
                  <a:cubicBezTo>
                    <a:pt x="8028455" y="727268"/>
                    <a:pt x="8028455" y="727268"/>
                    <a:pt x="8027668" y="727268"/>
                  </a:cubicBezTo>
                  <a:cubicBezTo>
                    <a:pt x="7984368" y="727268"/>
                    <a:pt x="7948942" y="691695"/>
                    <a:pt x="7948942" y="648217"/>
                  </a:cubicBezTo>
                  <a:cubicBezTo>
                    <a:pt x="7948942" y="647427"/>
                    <a:pt x="7948942" y="647427"/>
                    <a:pt x="7948942" y="647427"/>
                  </a:cubicBezTo>
                  <a:cubicBezTo>
                    <a:pt x="7948942" y="647427"/>
                    <a:pt x="7948942" y="647427"/>
                    <a:pt x="7948942" y="458495"/>
                  </a:cubicBezTo>
                  <a:cubicBezTo>
                    <a:pt x="7948942" y="414227"/>
                    <a:pt x="7984368" y="379444"/>
                    <a:pt x="8027668" y="379444"/>
                  </a:cubicBezTo>
                  <a:cubicBezTo>
                    <a:pt x="8027668" y="379444"/>
                    <a:pt x="8027668" y="379444"/>
                    <a:pt x="8028455" y="379444"/>
                  </a:cubicBezTo>
                  <a:cubicBezTo>
                    <a:pt x="8028455" y="379444"/>
                    <a:pt x="8028455" y="379444"/>
                    <a:pt x="8150482" y="379444"/>
                  </a:cubicBezTo>
                  <a:cubicBezTo>
                    <a:pt x="8150482" y="379444"/>
                    <a:pt x="8150482" y="379444"/>
                    <a:pt x="9050329" y="379444"/>
                  </a:cubicBezTo>
                  <a:cubicBezTo>
                    <a:pt x="9050329" y="379444"/>
                    <a:pt x="9050329" y="379444"/>
                    <a:pt x="9094416" y="379444"/>
                  </a:cubicBezTo>
                  <a:cubicBezTo>
                    <a:pt x="9094416" y="379444"/>
                    <a:pt x="9094416" y="379444"/>
                    <a:pt x="9094416" y="347824"/>
                  </a:cubicBezTo>
                  <a:cubicBezTo>
                    <a:pt x="9094416" y="347824"/>
                    <a:pt x="9094416" y="347824"/>
                    <a:pt x="9050329" y="347824"/>
                  </a:cubicBezTo>
                  <a:cubicBezTo>
                    <a:pt x="9050329" y="347824"/>
                    <a:pt x="9050329" y="347824"/>
                    <a:pt x="8770062" y="347824"/>
                  </a:cubicBezTo>
                  <a:cubicBezTo>
                    <a:pt x="8770062" y="347824"/>
                    <a:pt x="8770062" y="347824"/>
                    <a:pt x="8648035" y="347824"/>
                  </a:cubicBezTo>
                  <a:cubicBezTo>
                    <a:pt x="8648035" y="347824"/>
                    <a:pt x="8648035" y="347824"/>
                    <a:pt x="8647248" y="347824"/>
                  </a:cubicBezTo>
                  <a:cubicBezTo>
                    <a:pt x="8624417" y="347824"/>
                    <a:pt x="8603948" y="337547"/>
                    <a:pt x="8588990" y="321737"/>
                  </a:cubicBezTo>
                  <a:cubicBezTo>
                    <a:pt x="8576394" y="307508"/>
                    <a:pt x="8568521" y="288536"/>
                    <a:pt x="8568521" y="267983"/>
                  </a:cubicBezTo>
                  <a:cubicBezTo>
                    <a:pt x="8568521" y="267983"/>
                    <a:pt x="8568521" y="267983"/>
                    <a:pt x="8568521" y="79051"/>
                  </a:cubicBezTo>
                  <a:cubicBezTo>
                    <a:pt x="8568521" y="34783"/>
                    <a:pt x="8603948" y="0"/>
                    <a:pt x="8647248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iŝľíde">
              <a:extLst>
                <a:ext uri="{FF2B5EF4-FFF2-40B4-BE49-F238E27FC236}">
                  <a16:creationId xmlns:a16="http://schemas.microsoft.com/office/drawing/2014/main" id="{7911A4DB-1774-4766-97E3-06140ED31035}"/>
                </a:ext>
              </a:extLst>
            </p:cNvPr>
            <p:cNvGrpSpPr/>
            <p:nvPr/>
          </p:nvGrpSpPr>
          <p:grpSpPr>
            <a:xfrm>
              <a:off x="3093463" y="1653267"/>
              <a:ext cx="489858" cy="489858"/>
              <a:chOff x="1427243" y="1987229"/>
              <a:chExt cx="1016000" cy="1016000"/>
            </a:xfrm>
            <a:effectLst/>
          </p:grpSpPr>
          <p:sp>
            <p:nvSpPr>
              <p:cNvPr id="51" name="îṣḻïḑé">
                <a:extLst>
                  <a:ext uri="{FF2B5EF4-FFF2-40B4-BE49-F238E27FC236}">
                    <a16:creationId xmlns:a16="http://schemas.microsoft.com/office/drawing/2014/main" id="{A9185DC2-DEDE-4DBE-AB7C-8D0B73D755A7}"/>
                  </a:ext>
                </a:extLst>
              </p:cNvPr>
              <p:cNvSpPr/>
              <p:nvPr/>
            </p:nvSpPr>
            <p:spPr>
              <a:xfrm>
                <a:off x="1427243" y="1987229"/>
                <a:ext cx="1016000" cy="1016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iṩ1ídê">
                <a:extLst>
                  <a:ext uri="{FF2B5EF4-FFF2-40B4-BE49-F238E27FC236}">
                    <a16:creationId xmlns:a16="http://schemas.microsoft.com/office/drawing/2014/main" id="{5F44E88B-87A1-4EF8-A16F-32ABD0C73B0D}"/>
                  </a:ext>
                </a:extLst>
              </p:cNvPr>
              <p:cNvSpPr/>
              <p:nvPr/>
            </p:nvSpPr>
            <p:spPr bwMode="auto">
              <a:xfrm>
                <a:off x="1748604" y="2300569"/>
                <a:ext cx="373276" cy="373276"/>
              </a:xfrm>
              <a:custGeom>
                <a:avLst/>
                <a:gdLst>
                  <a:gd name="T0" fmla="*/ 177354294 w 21600"/>
                  <a:gd name="T1" fmla="*/ 119619947 h 21600"/>
                  <a:gd name="T2" fmla="*/ 181994773 w 21600"/>
                  <a:gd name="T3" fmla="*/ 90970153 h 21600"/>
                  <a:gd name="T4" fmla="*/ 90997440 w 21600"/>
                  <a:gd name="T5" fmla="*/ 0 h 21600"/>
                  <a:gd name="T6" fmla="*/ 0 w 21600"/>
                  <a:gd name="T7" fmla="*/ 90970153 h 21600"/>
                  <a:gd name="T8" fmla="*/ 90997440 w 21600"/>
                  <a:gd name="T9" fmla="*/ 181941690 h 21600"/>
                  <a:gd name="T10" fmla="*/ 119632265 w 21600"/>
                  <a:gd name="T11" fmla="*/ 177314796 h 21600"/>
                  <a:gd name="T12" fmla="*/ 140353873 w 21600"/>
                  <a:gd name="T13" fmla="*/ 198036404 h 21600"/>
                  <a:gd name="T14" fmla="*/ 184433669 w 21600"/>
                  <a:gd name="T15" fmla="*/ 198036404 h 21600"/>
                  <a:gd name="T16" fmla="*/ 184433669 w 21600"/>
                  <a:gd name="T17" fmla="*/ 242088912 h 21600"/>
                  <a:gd name="T18" fmla="*/ 184513921 w 21600"/>
                  <a:gd name="T19" fmla="*/ 242169283 h 21600"/>
                  <a:gd name="T20" fmla="*/ 228567695 w 21600"/>
                  <a:gd name="T21" fmla="*/ 242169283 h 21600"/>
                  <a:gd name="T22" fmla="*/ 228567695 w 21600"/>
                  <a:gd name="T23" fmla="*/ 286223057 h 21600"/>
                  <a:gd name="T24" fmla="*/ 228660384 w 21600"/>
                  <a:gd name="T25" fmla="*/ 286302043 h 21600"/>
                  <a:gd name="T26" fmla="*/ 286355233 w 21600"/>
                  <a:gd name="T27" fmla="*/ 286302043 h 21600"/>
                  <a:gd name="T28" fmla="*/ 286355233 w 21600"/>
                  <a:gd name="T29" fmla="*/ 286355233 h 21600"/>
                  <a:gd name="T30" fmla="*/ 286355233 w 21600"/>
                  <a:gd name="T31" fmla="*/ 228580132 h 21600"/>
                  <a:gd name="T32" fmla="*/ 177354294 w 21600"/>
                  <a:gd name="T33" fmla="*/ 119619947 h 21600"/>
                  <a:gd name="T34" fmla="*/ 72066037 w 21600"/>
                  <a:gd name="T35" fmla="*/ 102106942 h 21600"/>
                  <a:gd name="T36" fmla="*/ 41349250 w 21600"/>
                  <a:gd name="T37" fmla="*/ 71416187 h 21600"/>
                  <a:gd name="T38" fmla="*/ 72066037 w 21600"/>
                  <a:gd name="T39" fmla="*/ 40712996 h 21600"/>
                  <a:gd name="T40" fmla="*/ 102769110 w 21600"/>
                  <a:gd name="T41" fmla="*/ 71416187 h 21600"/>
                  <a:gd name="T42" fmla="*/ 72066037 w 21600"/>
                  <a:gd name="T43" fmla="*/ 102106942 h 21600"/>
                  <a:gd name="T44" fmla="*/ 72066037 w 21600"/>
                  <a:gd name="T45" fmla="*/ 102106942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13378" y="9023"/>
                    </a:moveTo>
                    <a:cubicBezTo>
                      <a:pt x="13604" y="8343"/>
                      <a:pt x="13728" y="7617"/>
                      <a:pt x="13728" y="6862"/>
                    </a:cubicBezTo>
                    <a:cubicBezTo>
                      <a:pt x="13728" y="3072"/>
                      <a:pt x="10655" y="0"/>
                      <a:pt x="6864" y="0"/>
                    </a:cubicBezTo>
                    <a:cubicBezTo>
                      <a:pt x="3073" y="0"/>
                      <a:pt x="0" y="3072"/>
                      <a:pt x="0" y="6862"/>
                    </a:cubicBezTo>
                    <a:cubicBezTo>
                      <a:pt x="0" y="10652"/>
                      <a:pt x="3073" y="13724"/>
                      <a:pt x="6864" y="13724"/>
                    </a:cubicBezTo>
                    <a:cubicBezTo>
                      <a:pt x="7619" y="13724"/>
                      <a:pt x="8345" y="13600"/>
                      <a:pt x="9024" y="13375"/>
                    </a:cubicBezTo>
                    <a:lnTo>
                      <a:pt x="10587" y="14938"/>
                    </a:lnTo>
                    <a:lnTo>
                      <a:pt x="13912" y="14938"/>
                    </a:lnTo>
                    <a:lnTo>
                      <a:pt x="13912" y="18261"/>
                    </a:lnTo>
                    <a:lnTo>
                      <a:pt x="13918" y="18267"/>
                    </a:lnTo>
                    <a:lnTo>
                      <a:pt x="17241" y="18267"/>
                    </a:lnTo>
                    <a:lnTo>
                      <a:pt x="17241" y="21590"/>
                    </a:lnTo>
                    <a:lnTo>
                      <a:pt x="17248" y="21596"/>
                    </a:lnTo>
                    <a:lnTo>
                      <a:pt x="21600" y="21596"/>
                    </a:lnTo>
                    <a:lnTo>
                      <a:pt x="21600" y="21600"/>
                    </a:lnTo>
                    <a:lnTo>
                      <a:pt x="21600" y="17242"/>
                    </a:lnTo>
                    <a:lnTo>
                      <a:pt x="13378" y="9023"/>
                    </a:lnTo>
                    <a:close/>
                    <a:moveTo>
                      <a:pt x="5436" y="7702"/>
                    </a:moveTo>
                    <a:cubicBezTo>
                      <a:pt x="4157" y="7702"/>
                      <a:pt x="3119" y="6665"/>
                      <a:pt x="3119" y="5387"/>
                    </a:cubicBezTo>
                    <a:cubicBezTo>
                      <a:pt x="3119" y="4108"/>
                      <a:pt x="4157" y="3071"/>
                      <a:pt x="5436" y="3071"/>
                    </a:cubicBezTo>
                    <a:cubicBezTo>
                      <a:pt x="6715" y="3071"/>
                      <a:pt x="7752" y="4108"/>
                      <a:pt x="7752" y="5387"/>
                    </a:cubicBezTo>
                    <a:cubicBezTo>
                      <a:pt x="7751" y="6665"/>
                      <a:pt x="6715" y="7702"/>
                      <a:pt x="5436" y="7702"/>
                    </a:cubicBezTo>
                    <a:close/>
                    <a:moveTo>
                      <a:pt x="5436" y="7702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iṧḷïde">
              <a:extLst>
                <a:ext uri="{FF2B5EF4-FFF2-40B4-BE49-F238E27FC236}">
                  <a16:creationId xmlns:a16="http://schemas.microsoft.com/office/drawing/2014/main" id="{BFDEBA09-8D31-4872-AEE6-FC6AACA5C79A}"/>
                </a:ext>
              </a:extLst>
            </p:cNvPr>
            <p:cNvGrpSpPr/>
            <p:nvPr/>
          </p:nvGrpSpPr>
          <p:grpSpPr>
            <a:xfrm>
              <a:off x="3093463" y="3392284"/>
              <a:ext cx="489858" cy="489858"/>
              <a:chOff x="1427243" y="3314803"/>
              <a:chExt cx="1016000" cy="1016000"/>
            </a:xfrm>
            <a:effectLst/>
          </p:grpSpPr>
          <p:sp>
            <p:nvSpPr>
              <p:cNvPr id="49" name="íṥḻîḓè">
                <a:extLst>
                  <a:ext uri="{FF2B5EF4-FFF2-40B4-BE49-F238E27FC236}">
                    <a16:creationId xmlns:a16="http://schemas.microsoft.com/office/drawing/2014/main" id="{22780578-5AA3-4A3C-BFFC-CC0434FBA6B5}"/>
                  </a:ext>
                </a:extLst>
              </p:cNvPr>
              <p:cNvSpPr/>
              <p:nvPr/>
            </p:nvSpPr>
            <p:spPr>
              <a:xfrm>
                <a:off x="1427243" y="3314803"/>
                <a:ext cx="1016000" cy="1016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íS1íďè">
                <a:extLst>
                  <a:ext uri="{FF2B5EF4-FFF2-40B4-BE49-F238E27FC236}">
                    <a16:creationId xmlns:a16="http://schemas.microsoft.com/office/drawing/2014/main" id="{F59B9165-1219-4FFC-8424-2A2A5DCB1974}"/>
                  </a:ext>
                </a:extLst>
              </p:cNvPr>
              <p:cNvSpPr/>
              <p:nvPr/>
            </p:nvSpPr>
            <p:spPr bwMode="auto">
              <a:xfrm>
                <a:off x="1754561" y="3643499"/>
                <a:ext cx="327256" cy="373276"/>
              </a:xfrm>
              <a:custGeom>
                <a:avLst/>
                <a:gdLst>
                  <a:gd name="T0" fmla="*/ 145512959 w 21600"/>
                  <a:gd name="T1" fmla="*/ 203073433 h 21600"/>
                  <a:gd name="T2" fmla="*/ 145802623 w 21600"/>
                  <a:gd name="T3" fmla="*/ 194761133 h 21600"/>
                  <a:gd name="T4" fmla="*/ 145802623 w 21600"/>
                  <a:gd name="T5" fmla="*/ 125373600 h 21600"/>
                  <a:gd name="T6" fmla="*/ 104926995 w 21600"/>
                  <a:gd name="T7" fmla="*/ 39943277 h 21600"/>
                  <a:gd name="T8" fmla="*/ 105749513 w 21600"/>
                  <a:gd name="T9" fmla="*/ 31392540 h 21600"/>
                  <a:gd name="T10" fmla="*/ 84532065 w 21600"/>
                  <a:gd name="T11" fmla="*/ 0 h 21600"/>
                  <a:gd name="T12" fmla="*/ 63314533 w 21600"/>
                  <a:gd name="T13" fmla="*/ 31392540 h 21600"/>
                  <a:gd name="T14" fmla="*/ 64145452 w 21600"/>
                  <a:gd name="T15" fmla="*/ 39996478 h 21600"/>
                  <a:gd name="T16" fmla="*/ 23363023 w 21600"/>
                  <a:gd name="T17" fmla="*/ 125385918 h 21600"/>
                  <a:gd name="T18" fmla="*/ 23363023 w 21600"/>
                  <a:gd name="T19" fmla="*/ 194761133 h 21600"/>
                  <a:gd name="T20" fmla="*/ 23645246 w 21600"/>
                  <a:gd name="T21" fmla="*/ 203100602 h 21600"/>
                  <a:gd name="T22" fmla="*/ 0 w 21600"/>
                  <a:gd name="T23" fmla="*/ 236998693 h 21600"/>
                  <a:gd name="T24" fmla="*/ 9272957 w 21600"/>
                  <a:gd name="T25" fmla="*/ 250706436 h 21600"/>
                  <a:gd name="T26" fmla="*/ 63534281 w 21600"/>
                  <a:gd name="T27" fmla="*/ 250706436 h 21600"/>
                  <a:gd name="T28" fmla="*/ 63314533 w 21600"/>
                  <a:gd name="T29" fmla="*/ 254962705 h 21600"/>
                  <a:gd name="T30" fmla="*/ 84532065 w 21600"/>
                  <a:gd name="T31" fmla="*/ 286355233 h 21600"/>
                  <a:gd name="T32" fmla="*/ 105749513 w 21600"/>
                  <a:gd name="T33" fmla="*/ 254962705 h 21600"/>
                  <a:gd name="T34" fmla="*/ 105529766 w 21600"/>
                  <a:gd name="T35" fmla="*/ 250706436 h 21600"/>
                  <a:gd name="T36" fmla="*/ 159908522 w 21600"/>
                  <a:gd name="T37" fmla="*/ 250706436 h 21600"/>
                  <a:gd name="T38" fmla="*/ 169173962 w 21600"/>
                  <a:gd name="T39" fmla="*/ 236998693 h 21600"/>
                  <a:gd name="T40" fmla="*/ 145512959 w 21600"/>
                  <a:gd name="T41" fmla="*/ 203073433 h 21600"/>
                  <a:gd name="T42" fmla="*/ 72721479 w 21600"/>
                  <a:gd name="T43" fmla="*/ 31392540 h 21600"/>
                  <a:gd name="T44" fmla="*/ 84532065 w 21600"/>
                  <a:gd name="T45" fmla="*/ 13920288 h 21600"/>
                  <a:gd name="T46" fmla="*/ 96343451 w 21600"/>
                  <a:gd name="T47" fmla="*/ 31392540 h 21600"/>
                  <a:gd name="T48" fmla="*/ 95802281 w 21600"/>
                  <a:gd name="T49" fmla="*/ 36338135 h 21600"/>
                  <a:gd name="T50" fmla="*/ 84587024 w 21600"/>
                  <a:gd name="T51" fmla="*/ 34799986 h 21600"/>
                  <a:gd name="T52" fmla="*/ 73269292 w 21600"/>
                  <a:gd name="T53" fmla="*/ 36364156 h 21600"/>
                  <a:gd name="T54" fmla="*/ 72721479 w 21600"/>
                  <a:gd name="T55" fmla="*/ 31392540 h 21600"/>
                  <a:gd name="T56" fmla="*/ 72721479 w 21600"/>
                  <a:gd name="T57" fmla="*/ 31392540 h 216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18579" y="15318"/>
                    </a:moveTo>
                    <a:cubicBezTo>
                      <a:pt x="18603" y="15119"/>
                      <a:pt x="18616" y="14912"/>
                      <a:pt x="18616" y="14691"/>
                    </a:cubicBezTo>
                    <a:lnTo>
                      <a:pt x="18616" y="9457"/>
                    </a:lnTo>
                    <a:cubicBezTo>
                      <a:pt x="18616" y="6480"/>
                      <a:pt x="16437" y="3949"/>
                      <a:pt x="13397" y="3013"/>
                    </a:cubicBezTo>
                    <a:cubicBezTo>
                      <a:pt x="13464" y="2807"/>
                      <a:pt x="13502" y="2592"/>
                      <a:pt x="13502" y="2368"/>
                    </a:cubicBezTo>
                    <a:cubicBezTo>
                      <a:pt x="13502" y="1061"/>
                      <a:pt x="12289" y="0"/>
                      <a:pt x="10793" y="0"/>
                    </a:cubicBezTo>
                    <a:cubicBezTo>
                      <a:pt x="9297" y="0"/>
                      <a:pt x="8084" y="1060"/>
                      <a:pt x="8084" y="2368"/>
                    </a:cubicBezTo>
                    <a:cubicBezTo>
                      <a:pt x="8084" y="2593"/>
                      <a:pt x="8122" y="2810"/>
                      <a:pt x="8190" y="3017"/>
                    </a:cubicBezTo>
                    <a:cubicBezTo>
                      <a:pt x="5156" y="3956"/>
                      <a:pt x="2983" y="6484"/>
                      <a:pt x="2983" y="9458"/>
                    </a:cubicBezTo>
                    <a:lnTo>
                      <a:pt x="2983" y="14691"/>
                    </a:lnTo>
                    <a:cubicBezTo>
                      <a:pt x="2983" y="14912"/>
                      <a:pt x="2996" y="15121"/>
                      <a:pt x="3019" y="15320"/>
                    </a:cubicBezTo>
                    <a:lnTo>
                      <a:pt x="0" y="17877"/>
                    </a:lnTo>
                    <a:cubicBezTo>
                      <a:pt x="0" y="18448"/>
                      <a:pt x="530" y="18911"/>
                      <a:pt x="1184" y="18911"/>
                    </a:cubicBezTo>
                    <a:lnTo>
                      <a:pt x="8112" y="18911"/>
                    </a:lnTo>
                    <a:cubicBezTo>
                      <a:pt x="8096" y="19017"/>
                      <a:pt x="8084" y="19123"/>
                      <a:pt x="8084" y="19232"/>
                    </a:cubicBezTo>
                    <a:cubicBezTo>
                      <a:pt x="8084" y="20540"/>
                      <a:pt x="9297" y="21600"/>
                      <a:pt x="10793" y="21600"/>
                    </a:cubicBezTo>
                    <a:cubicBezTo>
                      <a:pt x="12289" y="21600"/>
                      <a:pt x="13502" y="20540"/>
                      <a:pt x="13502" y="19232"/>
                    </a:cubicBezTo>
                    <a:cubicBezTo>
                      <a:pt x="13502" y="19123"/>
                      <a:pt x="13490" y="19016"/>
                      <a:pt x="13474" y="18911"/>
                    </a:cubicBezTo>
                    <a:lnTo>
                      <a:pt x="20417" y="18911"/>
                    </a:lnTo>
                    <a:cubicBezTo>
                      <a:pt x="21070" y="18911"/>
                      <a:pt x="21600" y="18448"/>
                      <a:pt x="21600" y="17877"/>
                    </a:cubicBezTo>
                    <a:lnTo>
                      <a:pt x="18579" y="15318"/>
                    </a:lnTo>
                    <a:close/>
                    <a:moveTo>
                      <a:pt x="9285" y="2368"/>
                    </a:moveTo>
                    <a:cubicBezTo>
                      <a:pt x="9285" y="1641"/>
                      <a:pt x="9962" y="1050"/>
                      <a:pt x="10793" y="1050"/>
                    </a:cubicBezTo>
                    <a:cubicBezTo>
                      <a:pt x="11624" y="1050"/>
                      <a:pt x="12301" y="1641"/>
                      <a:pt x="12301" y="2368"/>
                    </a:cubicBezTo>
                    <a:cubicBezTo>
                      <a:pt x="12301" y="2498"/>
                      <a:pt x="12272" y="2622"/>
                      <a:pt x="12232" y="2741"/>
                    </a:cubicBezTo>
                    <a:cubicBezTo>
                      <a:pt x="11767" y="2666"/>
                      <a:pt x="11289" y="2625"/>
                      <a:pt x="10800" y="2625"/>
                    </a:cubicBezTo>
                    <a:cubicBezTo>
                      <a:pt x="10306" y="2625"/>
                      <a:pt x="9824" y="2666"/>
                      <a:pt x="9355" y="2743"/>
                    </a:cubicBezTo>
                    <a:cubicBezTo>
                      <a:pt x="9314" y="2623"/>
                      <a:pt x="9285" y="2499"/>
                      <a:pt x="9285" y="2368"/>
                    </a:cubicBezTo>
                    <a:close/>
                    <a:moveTo>
                      <a:pt x="9285" y="236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íṧlïďê">
              <a:extLst>
                <a:ext uri="{FF2B5EF4-FFF2-40B4-BE49-F238E27FC236}">
                  <a16:creationId xmlns:a16="http://schemas.microsoft.com/office/drawing/2014/main" id="{28D808CD-6F3A-4EDA-A82B-4B6CED17BF08}"/>
                </a:ext>
              </a:extLst>
            </p:cNvPr>
            <p:cNvGrpSpPr/>
            <p:nvPr/>
          </p:nvGrpSpPr>
          <p:grpSpPr>
            <a:xfrm>
              <a:off x="3093463" y="5074916"/>
              <a:ext cx="489858" cy="489858"/>
              <a:chOff x="1427243" y="4599335"/>
              <a:chExt cx="1016000" cy="1016000"/>
            </a:xfrm>
            <a:effectLst/>
          </p:grpSpPr>
          <p:sp>
            <p:nvSpPr>
              <p:cNvPr id="47" name="iṧľidé">
                <a:extLst>
                  <a:ext uri="{FF2B5EF4-FFF2-40B4-BE49-F238E27FC236}">
                    <a16:creationId xmlns:a16="http://schemas.microsoft.com/office/drawing/2014/main" id="{B878302F-D46F-404C-B665-F89C16925B28}"/>
                  </a:ext>
                </a:extLst>
              </p:cNvPr>
              <p:cNvSpPr/>
              <p:nvPr/>
            </p:nvSpPr>
            <p:spPr>
              <a:xfrm>
                <a:off x="1427243" y="4599335"/>
                <a:ext cx="1016000" cy="10160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iṩ1iḑe">
                <a:extLst>
                  <a:ext uri="{FF2B5EF4-FFF2-40B4-BE49-F238E27FC236}">
                    <a16:creationId xmlns:a16="http://schemas.microsoft.com/office/drawing/2014/main" id="{E7B9B531-2D7E-4833-9334-BDFAE3B7042D}"/>
                  </a:ext>
                </a:extLst>
              </p:cNvPr>
              <p:cNvSpPr/>
              <p:nvPr/>
            </p:nvSpPr>
            <p:spPr bwMode="auto">
              <a:xfrm>
                <a:off x="1761388" y="4912675"/>
                <a:ext cx="347709" cy="373276"/>
              </a:xfrm>
              <a:custGeom>
                <a:avLst/>
                <a:gdLst>
                  <a:gd name="T0" fmla="*/ 201595705 w 21600"/>
                  <a:gd name="T1" fmla="*/ 190811269 h 21600"/>
                  <a:gd name="T2" fmla="*/ 187592182 w 21600"/>
                  <a:gd name="T3" fmla="*/ 208164918 h 21600"/>
                  <a:gd name="T4" fmla="*/ 187752038 w 21600"/>
                  <a:gd name="T5" fmla="*/ 210192294 h 21600"/>
                  <a:gd name="T6" fmla="*/ 161460495 w 21600"/>
                  <a:gd name="T7" fmla="*/ 231219137 h 21600"/>
                  <a:gd name="T8" fmla="*/ 128262652 w 21600"/>
                  <a:gd name="T9" fmla="*/ 238391082 h 21600"/>
                  <a:gd name="T10" fmla="*/ 119149403 w 21600"/>
                  <a:gd name="T11" fmla="*/ 185693870 h 21600"/>
                  <a:gd name="T12" fmla="*/ 117292923 w 21600"/>
                  <a:gd name="T13" fmla="*/ 120030070 h 21600"/>
                  <a:gd name="T14" fmla="*/ 154692970 w 21600"/>
                  <a:gd name="T15" fmla="*/ 120030070 h 21600"/>
                  <a:gd name="T16" fmla="*/ 169246679 w 21600"/>
                  <a:gd name="T17" fmla="*/ 116013538 h 21600"/>
                  <a:gd name="T18" fmla="*/ 178309081 w 21600"/>
                  <a:gd name="T19" fmla="*/ 121846296 h 21600"/>
                  <a:gd name="T20" fmla="*/ 189438676 w 21600"/>
                  <a:gd name="T21" fmla="*/ 108059450 h 21600"/>
                  <a:gd name="T22" fmla="*/ 178309081 w 21600"/>
                  <a:gd name="T23" fmla="*/ 94259126 h 21600"/>
                  <a:gd name="T24" fmla="*/ 168947157 w 21600"/>
                  <a:gd name="T25" fmla="*/ 100649045 h 21600"/>
                  <a:gd name="T26" fmla="*/ 116743727 w 21600"/>
                  <a:gd name="T27" fmla="*/ 100649045 h 21600"/>
                  <a:gd name="T28" fmla="*/ 115795006 w 21600"/>
                  <a:gd name="T29" fmla="*/ 67360039 h 21600"/>
                  <a:gd name="T30" fmla="*/ 135378766 w 21600"/>
                  <a:gd name="T31" fmla="*/ 34455253 h 21600"/>
                  <a:gd name="T32" fmla="*/ 107580421 w 21600"/>
                  <a:gd name="T33" fmla="*/ 0 h 21600"/>
                  <a:gd name="T34" fmla="*/ 79792072 w 21600"/>
                  <a:gd name="T35" fmla="*/ 34455253 h 21600"/>
                  <a:gd name="T36" fmla="*/ 99795237 w 21600"/>
                  <a:gd name="T37" fmla="*/ 67505810 h 21600"/>
                  <a:gd name="T38" fmla="*/ 98846616 w 21600"/>
                  <a:gd name="T39" fmla="*/ 100649045 h 21600"/>
                  <a:gd name="T40" fmla="*/ 46543272 w 21600"/>
                  <a:gd name="T41" fmla="*/ 100649045 h 21600"/>
                  <a:gd name="T42" fmla="*/ 37181348 w 21600"/>
                  <a:gd name="T43" fmla="*/ 94271445 h 21600"/>
                  <a:gd name="T44" fmla="*/ 26051763 w 21600"/>
                  <a:gd name="T45" fmla="*/ 108059450 h 21600"/>
                  <a:gd name="T46" fmla="*/ 37181348 w 21600"/>
                  <a:gd name="T47" fmla="*/ 121846296 h 21600"/>
                  <a:gd name="T48" fmla="*/ 46294607 w 21600"/>
                  <a:gd name="T49" fmla="*/ 115934434 h 21600"/>
                  <a:gd name="T50" fmla="*/ 60897374 w 21600"/>
                  <a:gd name="T51" fmla="*/ 120030070 h 21600"/>
                  <a:gd name="T52" fmla="*/ 98307316 w 21600"/>
                  <a:gd name="T53" fmla="*/ 120030070 h 21600"/>
                  <a:gd name="T54" fmla="*/ 96440941 w 21600"/>
                  <a:gd name="T55" fmla="*/ 185706188 h 21600"/>
                  <a:gd name="T56" fmla="*/ 87507319 w 21600"/>
                  <a:gd name="T57" fmla="*/ 237382914 h 21600"/>
                  <a:gd name="T58" fmla="*/ 47661734 w 21600"/>
                  <a:gd name="T59" fmla="*/ 226048548 h 21600"/>
                  <a:gd name="T60" fmla="*/ 27788349 w 21600"/>
                  <a:gd name="T61" fmla="*/ 210828560 h 21600"/>
                  <a:gd name="T62" fmla="*/ 28008047 w 21600"/>
                  <a:gd name="T63" fmla="*/ 208177236 h 21600"/>
                  <a:gd name="T64" fmla="*/ 14004523 w 21600"/>
                  <a:gd name="T65" fmla="*/ 190811269 h 21600"/>
                  <a:gd name="T66" fmla="*/ 0 w 21600"/>
                  <a:gd name="T67" fmla="*/ 208177236 h 21600"/>
                  <a:gd name="T68" fmla="*/ 14004523 w 21600"/>
                  <a:gd name="T69" fmla="*/ 225530885 h 21600"/>
                  <a:gd name="T70" fmla="*/ 17118241 w 21600"/>
                  <a:gd name="T71" fmla="*/ 225067560 h 21600"/>
                  <a:gd name="T72" fmla="*/ 39067705 w 21600"/>
                  <a:gd name="T73" fmla="*/ 245456871 h 21600"/>
                  <a:gd name="T74" fmla="*/ 82057973 w 21600"/>
                  <a:gd name="T75" fmla="*/ 270977155 h 21600"/>
                  <a:gd name="T76" fmla="*/ 108229521 w 21600"/>
                  <a:gd name="T77" fmla="*/ 286355233 h 21600"/>
                  <a:gd name="T78" fmla="*/ 133132946 w 21600"/>
                  <a:gd name="T79" fmla="*/ 271308186 h 21600"/>
                  <a:gd name="T80" fmla="*/ 176652419 w 21600"/>
                  <a:gd name="T81" fmla="*/ 245456871 h 21600"/>
                  <a:gd name="T82" fmla="*/ 198492083 w 21600"/>
                  <a:gd name="T83" fmla="*/ 225067560 h 21600"/>
                  <a:gd name="T84" fmla="*/ 201595705 w 21600"/>
                  <a:gd name="T85" fmla="*/ 225530885 h 21600"/>
                  <a:gd name="T86" fmla="*/ 215600229 w 21600"/>
                  <a:gd name="T87" fmla="*/ 208177236 h 21600"/>
                  <a:gd name="T88" fmla="*/ 201595705 w 21600"/>
                  <a:gd name="T89" fmla="*/ 190811269 h 21600"/>
                  <a:gd name="T90" fmla="*/ 92817999 w 21600"/>
                  <a:gd name="T91" fmla="*/ 34455253 h 21600"/>
                  <a:gd name="T92" fmla="*/ 107580421 w 21600"/>
                  <a:gd name="T93" fmla="*/ 16147786 h 21600"/>
                  <a:gd name="T94" fmla="*/ 122352929 w 21600"/>
                  <a:gd name="T95" fmla="*/ 34455253 h 21600"/>
                  <a:gd name="T96" fmla="*/ 107580421 w 21600"/>
                  <a:gd name="T97" fmla="*/ 52750402 h 21600"/>
                  <a:gd name="T98" fmla="*/ 92817999 w 21600"/>
                  <a:gd name="T99" fmla="*/ 34455253 h 21600"/>
                  <a:gd name="T100" fmla="*/ 92817999 w 21600"/>
                  <a:gd name="T101" fmla="*/ 34455253 h 216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600" h="21600">
                    <a:moveTo>
                      <a:pt x="20197" y="14393"/>
                    </a:moveTo>
                    <a:cubicBezTo>
                      <a:pt x="19422" y="14393"/>
                      <a:pt x="18794" y="14979"/>
                      <a:pt x="18794" y="15702"/>
                    </a:cubicBezTo>
                    <a:cubicBezTo>
                      <a:pt x="18794" y="15755"/>
                      <a:pt x="18804" y="15804"/>
                      <a:pt x="18810" y="15855"/>
                    </a:cubicBezTo>
                    <a:cubicBezTo>
                      <a:pt x="18191" y="16270"/>
                      <a:pt x="17267" y="16825"/>
                      <a:pt x="16176" y="17441"/>
                    </a:cubicBezTo>
                    <a:cubicBezTo>
                      <a:pt x="15167" y="18013"/>
                      <a:pt x="14017" y="18040"/>
                      <a:pt x="12850" y="17982"/>
                    </a:cubicBezTo>
                    <a:lnTo>
                      <a:pt x="11937" y="14007"/>
                    </a:lnTo>
                    <a:cubicBezTo>
                      <a:pt x="11937" y="14007"/>
                      <a:pt x="11842" y="11487"/>
                      <a:pt x="11751" y="9054"/>
                    </a:cubicBezTo>
                    <a:lnTo>
                      <a:pt x="15498" y="9054"/>
                    </a:lnTo>
                    <a:lnTo>
                      <a:pt x="16956" y="8751"/>
                    </a:lnTo>
                    <a:cubicBezTo>
                      <a:pt x="17159" y="9017"/>
                      <a:pt x="17489" y="9191"/>
                      <a:pt x="17864" y="9191"/>
                    </a:cubicBezTo>
                    <a:cubicBezTo>
                      <a:pt x="18479" y="9191"/>
                      <a:pt x="18979" y="8725"/>
                      <a:pt x="18979" y="8151"/>
                    </a:cubicBezTo>
                    <a:cubicBezTo>
                      <a:pt x="18979" y="7576"/>
                      <a:pt x="18479" y="7110"/>
                      <a:pt x="17864" y="7110"/>
                    </a:cubicBezTo>
                    <a:cubicBezTo>
                      <a:pt x="17469" y="7110"/>
                      <a:pt x="17124" y="7303"/>
                      <a:pt x="16926" y="7592"/>
                    </a:cubicBezTo>
                    <a:lnTo>
                      <a:pt x="11696" y="7592"/>
                    </a:lnTo>
                    <a:cubicBezTo>
                      <a:pt x="11656" y="6536"/>
                      <a:pt x="11622" y="5616"/>
                      <a:pt x="11601" y="5081"/>
                    </a:cubicBezTo>
                    <a:cubicBezTo>
                      <a:pt x="12737" y="4753"/>
                      <a:pt x="13563" y="3766"/>
                      <a:pt x="13563" y="2599"/>
                    </a:cubicBezTo>
                    <a:cubicBezTo>
                      <a:pt x="13563" y="1163"/>
                      <a:pt x="12316" y="0"/>
                      <a:pt x="10778" y="0"/>
                    </a:cubicBezTo>
                    <a:cubicBezTo>
                      <a:pt x="9240" y="0"/>
                      <a:pt x="7994" y="1163"/>
                      <a:pt x="7994" y="2599"/>
                    </a:cubicBezTo>
                    <a:cubicBezTo>
                      <a:pt x="7994" y="3781"/>
                      <a:pt x="8840" y="4777"/>
                      <a:pt x="9998" y="5092"/>
                    </a:cubicBezTo>
                    <a:cubicBezTo>
                      <a:pt x="9978" y="5628"/>
                      <a:pt x="9943" y="6543"/>
                      <a:pt x="9903" y="7592"/>
                    </a:cubicBezTo>
                    <a:lnTo>
                      <a:pt x="4663" y="7592"/>
                    </a:lnTo>
                    <a:cubicBezTo>
                      <a:pt x="4465" y="7303"/>
                      <a:pt x="4120" y="7111"/>
                      <a:pt x="3725" y="7111"/>
                    </a:cubicBezTo>
                    <a:cubicBezTo>
                      <a:pt x="3109" y="7111"/>
                      <a:pt x="2610" y="7576"/>
                      <a:pt x="2610" y="8151"/>
                    </a:cubicBezTo>
                    <a:cubicBezTo>
                      <a:pt x="2610" y="8725"/>
                      <a:pt x="3109" y="9191"/>
                      <a:pt x="3725" y="9191"/>
                    </a:cubicBezTo>
                    <a:cubicBezTo>
                      <a:pt x="4104" y="9191"/>
                      <a:pt x="4437" y="9014"/>
                      <a:pt x="4638" y="8745"/>
                    </a:cubicBezTo>
                    <a:lnTo>
                      <a:pt x="6101" y="9054"/>
                    </a:lnTo>
                    <a:lnTo>
                      <a:pt x="9849" y="9054"/>
                    </a:lnTo>
                    <a:cubicBezTo>
                      <a:pt x="9758" y="11487"/>
                      <a:pt x="9662" y="14008"/>
                      <a:pt x="9662" y="14008"/>
                    </a:cubicBezTo>
                    <a:lnTo>
                      <a:pt x="8767" y="17906"/>
                    </a:lnTo>
                    <a:cubicBezTo>
                      <a:pt x="7327" y="17896"/>
                      <a:pt x="5923" y="17761"/>
                      <a:pt x="4775" y="17051"/>
                    </a:cubicBezTo>
                    <a:cubicBezTo>
                      <a:pt x="3962" y="16551"/>
                      <a:pt x="3276" y="16270"/>
                      <a:pt x="2784" y="15903"/>
                    </a:cubicBezTo>
                    <a:cubicBezTo>
                      <a:pt x="2795" y="15837"/>
                      <a:pt x="2806" y="15771"/>
                      <a:pt x="2806" y="15703"/>
                    </a:cubicBezTo>
                    <a:cubicBezTo>
                      <a:pt x="2806" y="14980"/>
                      <a:pt x="2178" y="14393"/>
                      <a:pt x="1403" y="14393"/>
                    </a:cubicBezTo>
                    <a:cubicBezTo>
                      <a:pt x="628" y="14393"/>
                      <a:pt x="0" y="14980"/>
                      <a:pt x="0" y="15703"/>
                    </a:cubicBezTo>
                    <a:cubicBezTo>
                      <a:pt x="0" y="16426"/>
                      <a:pt x="628" y="17012"/>
                      <a:pt x="1403" y="17012"/>
                    </a:cubicBezTo>
                    <a:cubicBezTo>
                      <a:pt x="1510" y="17012"/>
                      <a:pt x="1614" y="16998"/>
                      <a:pt x="1715" y="16977"/>
                    </a:cubicBezTo>
                    <a:cubicBezTo>
                      <a:pt x="2247" y="17399"/>
                      <a:pt x="3003" y="17955"/>
                      <a:pt x="3914" y="18515"/>
                    </a:cubicBezTo>
                    <a:cubicBezTo>
                      <a:pt x="5121" y="19253"/>
                      <a:pt x="6602" y="20007"/>
                      <a:pt x="8221" y="20440"/>
                    </a:cubicBezTo>
                    <a:cubicBezTo>
                      <a:pt x="8477" y="20583"/>
                      <a:pt x="10318" y="21600"/>
                      <a:pt x="10843" y="21600"/>
                    </a:cubicBezTo>
                    <a:cubicBezTo>
                      <a:pt x="11346" y="21600"/>
                      <a:pt x="12980" y="20671"/>
                      <a:pt x="13338" y="20465"/>
                    </a:cubicBezTo>
                    <a:cubicBezTo>
                      <a:pt x="14974" y="20035"/>
                      <a:pt x="16475" y="19266"/>
                      <a:pt x="17698" y="18515"/>
                    </a:cubicBezTo>
                    <a:cubicBezTo>
                      <a:pt x="18603" y="17955"/>
                      <a:pt x="19354" y="17398"/>
                      <a:pt x="19886" y="16977"/>
                    </a:cubicBezTo>
                    <a:cubicBezTo>
                      <a:pt x="19986" y="16999"/>
                      <a:pt x="20090" y="17012"/>
                      <a:pt x="20197" y="17012"/>
                    </a:cubicBezTo>
                    <a:cubicBezTo>
                      <a:pt x="20972" y="17012"/>
                      <a:pt x="21600" y="16426"/>
                      <a:pt x="21600" y="15703"/>
                    </a:cubicBezTo>
                    <a:cubicBezTo>
                      <a:pt x="21600" y="14979"/>
                      <a:pt x="20972" y="14393"/>
                      <a:pt x="20197" y="14393"/>
                    </a:cubicBezTo>
                    <a:close/>
                    <a:moveTo>
                      <a:pt x="9299" y="2599"/>
                    </a:moveTo>
                    <a:cubicBezTo>
                      <a:pt x="9299" y="1837"/>
                      <a:pt x="9963" y="1218"/>
                      <a:pt x="10778" y="1218"/>
                    </a:cubicBezTo>
                    <a:cubicBezTo>
                      <a:pt x="11594" y="1218"/>
                      <a:pt x="12258" y="1837"/>
                      <a:pt x="12258" y="2599"/>
                    </a:cubicBezTo>
                    <a:cubicBezTo>
                      <a:pt x="12258" y="3360"/>
                      <a:pt x="11595" y="3979"/>
                      <a:pt x="10778" y="3979"/>
                    </a:cubicBezTo>
                    <a:cubicBezTo>
                      <a:pt x="9963" y="3979"/>
                      <a:pt x="9299" y="3360"/>
                      <a:pt x="9299" y="2599"/>
                    </a:cubicBezTo>
                    <a:close/>
                    <a:moveTo>
                      <a:pt x="9299" y="259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ïSlídê">
              <a:extLst>
                <a:ext uri="{FF2B5EF4-FFF2-40B4-BE49-F238E27FC236}">
                  <a16:creationId xmlns:a16="http://schemas.microsoft.com/office/drawing/2014/main" id="{5956F674-10A6-47B4-94EA-4184B38954D3}"/>
                </a:ext>
              </a:extLst>
            </p:cNvPr>
            <p:cNvGrpSpPr/>
            <p:nvPr/>
          </p:nvGrpSpPr>
          <p:grpSpPr>
            <a:xfrm>
              <a:off x="8608681" y="3392284"/>
              <a:ext cx="489858" cy="489858"/>
              <a:chOff x="6262908" y="3314803"/>
              <a:chExt cx="1016000" cy="1016000"/>
            </a:xfrm>
            <a:effectLst/>
          </p:grpSpPr>
          <p:sp>
            <p:nvSpPr>
              <p:cNvPr id="40" name="îṥḻïďé">
                <a:extLst>
                  <a:ext uri="{FF2B5EF4-FFF2-40B4-BE49-F238E27FC236}">
                    <a16:creationId xmlns:a16="http://schemas.microsoft.com/office/drawing/2014/main" id="{02E6DC6C-3229-4C60-9AC5-786FD9BBF73C}"/>
                  </a:ext>
                </a:extLst>
              </p:cNvPr>
              <p:cNvSpPr/>
              <p:nvPr/>
            </p:nvSpPr>
            <p:spPr>
              <a:xfrm>
                <a:off x="6262908" y="3314803"/>
                <a:ext cx="1016000" cy="1016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1" name="ïṩľiďé">
                <a:extLst>
                  <a:ext uri="{FF2B5EF4-FFF2-40B4-BE49-F238E27FC236}">
                    <a16:creationId xmlns:a16="http://schemas.microsoft.com/office/drawing/2014/main" id="{91506032-6477-4FEE-A607-FF392BE2B6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82682" y="3643500"/>
                <a:ext cx="373277" cy="373278"/>
                <a:chOff x="0" y="0"/>
                <a:chExt cx="577" cy="574"/>
              </a:xfrm>
              <a:solidFill>
                <a:srgbClr val="FFFFFF"/>
              </a:solidFill>
            </p:grpSpPr>
            <p:sp>
              <p:nvSpPr>
                <p:cNvPr id="42" name="îṣľíḓé">
                  <a:extLst>
                    <a:ext uri="{FF2B5EF4-FFF2-40B4-BE49-F238E27FC236}">
                      <a16:creationId xmlns:a16="http://schemas.microsoft.com/office/drawing/2014/main" id="{F8E04C76-1111-47C6-905B-8A43375ADF91}"/>
                    </a:ext>
                  </a:extLst>
                </p:cNvPr>
                <p:cNvSpPr/>
                <p:nvPr/>
              </p:nvSpPr>
              <p:spPr bwMode="auto">
                <a:xfrm>
                  <a:off x="368" y="368"/>
                  <a:ext cx="205" cy="20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600" h="21600">
                      <a:moveTo>
                        <a:pt x="18447" y="8564"/>
                      </a:moveTo>
                      <a:lnTo>
                        <a:pt x="6893" y="0"/>
                      </a:lnTo>
                      <a:lnTo>
                        <a:pt x="0" y="6909"/>
                      </a:lnTo>
                      <a:lnTo>
                        <a:pt x="8514" y="18507"/>
                      </a:lnTo>
                      <a:cubicBezTo>
                        <a:pt x="10541" y="16972"/>
                        <a:pt x="14706" y="18290"/>
                        <a:pt x="18327" y="21600"/>
                      </a:cubicBezTo>
                      <a:lnTo>
                        <a:pt x="21600" y="18319"/>
                      </a:lnTo>
                      <a:cubicBezTo>
                        <a:pt x="18344" y="14739"/>
                        <a:pt x="17015" y="10625"/>
                        <a:pt x="18447" y="8564"/>
                      </a:cubicBezTo>
                      <a:close/>
                      <a:moveTo>
                        <a:pt x="14477" y="14461"/>
                      </a:moveTo>
                      <a:cubicBezTo>
                        <a:pt x="13723" y="15214"/>
                        <a:pt x="12501" y="15214"/>
                        <a:pt x="11748" y="14461"/>
                      </a:cubicBezTo>
                      <a:cubicBezTo>
                        <a:pt x="10995" y="13705"/>
                        <a:pt x="10995" y="12479"/>
                        <a:pt x="11749" y="11725"/>
                      </a:cubicBezTo>
                      <a:cubicBezTo>
                        <a:pt x="12502" y="10969"/>
                        <a:pt x="13724" y="10969"/>
                        <a:pt x="14477" y="11725"/>
                      </a:cubicBezTo>
                      <a:cubicBezTo>
                        <a:pt x="15230" y="12479"/>
                        <a:pt x="15230" y="13705"/>
                        <a:pt x="14477" y="14461"/>
                      </a:cubicBezTo>
                      <a:close/>
                      <a:moveTo>
                        <a:pt x="14477" y="1446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ïSļíďè">
                  <a:extLst>
                    <a:ext uri="{FF2B5EF4-FFF2-40B4-BE49-F238E27FC236}">
                      <a16:creationId xmlns:a16="http://schemas.microsoft.com/office/drawing/2014/main" id="{5224C1E7-4EC2-471B-A080-41F04CDBAE88}"/>
                    </a:ext>
                  </a:extLst>
                </p:cNvPr>
                <p:cNvSpPr/>
                <p:nvPr/>
              </p:nvSpPr>
              <p:spPr bwMode="auto">
                <a:xfrm>
                  <a:off x="328" y="304"/>
                  <a:ext cx="107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4544" y="0"/>
                      </a:moveTo>
                      <a:lnTo>
                        <a:pt x="13967" y="562"/>
                      </a:lnTo>
                      <a:cubicBezTo>
                        <a:pt x="14018" y="3961"/>
                        <a:pt x="12593" y="7264"/>
                        <a:pt x="9866" y="9922"/>
                      </a:cubicBezTo>
                      <a:lnTo>
                        <a:pt x="24" y="19504"/>
                      </a:lnTo>
                      <a:cubicBezTo>
                        <a:pt x="18" y="19554"/>
                        <a:pt x="6" y="19602"/>
                        <a:pt x="0" y="19652"/>
                      </a:cubicBezTo>
                      <a:lnTo>
                        <a:pt x="2371" y="21600"/>
                      </a:lnTo>
                      <a:lnTo>
                        <a:pt x="21600" y="5798"/>
                      </a:lnTo>
                      <a:lnTo>
                        <a:pt x="14544" y="0"/>
                      </a:lnTo>
                      <a:close/>
                      <a:moveTo>
                        <a:pt x="14544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isḷíḑê">
                  <a:extLst>
                    <a:ext uri="{FF2B5EF4-FFF2-40B4-BE49-F238E27FC236}">
                      <a16:creationId xmlns:a16="http://schemas.microsoft.com/office/drawing/2014/main" id="{6ECAA939-8B26-4750-829D-0940FD4B8C30}"/>
                    </a:ext>
                  </a:extLst>
                </p:cNvPr>
                <p:cNvSpPr/>
                <p:nvPr/>
              </p:nvSpPr>
              <p:spPr bwMode="auto">
                <a:xfrm>
                  <a:off x="0" y="0"/>
                  <a:ext cx="297" cy="289"/>
                </a:xfrm>
                <a:custGeom>
                  <a:avLst/>
                  <a:gdLst>
                    <a:gd name="T0" fmla="*/ 0 w 21222"/>
                    <a:gd name="T1" fmla="*/ 0 h 21211"/>
                    <a:gd name="T2" fmla="*/ 0 w 21222"/>
                    <a:gd name="T3" fmla="*/ 0 h 21211"/>
                    <a:gd name="T4" fmla="*/ 0 w 21222"/>
                    <a:gd name="T5" fmla="*/ 0 h 21211"/>
                    <a:gd name="T6" fmla="*/ 0 w 21222"/>
                    <a:gd name="T7" fmla="*/ 0 h 21211"/>
                    <a:gd name="T8" fmla="*/ 0 w 21222"/>
                    <a:gd name="T9" fmla="*/ 0 h 21211"/>
                    <a:gd name="T10" fmla="*/ 0 w 21222"/>
                    <a:gd name="T11" fmla="*/ 0 h 21211"/>
                    <a:gd name="T12" fmla="*/ 0 w 21222"/>
                    <a:gd name="T13" fmla="*/ 0 h 21211"/>
                    <a:gd name="T14" fmla="*/ 0 w 21222"/>
                    <a:gd name="T15" fmla="*/ 0 h 21211"/>
                    <a:gd name="T16" fmla="*/ 0 w 21222"/>
                    <a:gd name="T17" fmla="*/ 0 h 212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222" h="21211">
                      <a:moveTo>
                        <a:pt x="15153" y="21211"/>
                      </a:moveTo>
                      <a:lnTo>
                        <a:pt x="17409" y="18463"/>
                      </a:lnTo>
                      <a:cubicBezTo>
                        <a:pt x="18368" y="17292"/>
                        <a:pt x="19694" y="16530"/>
                        <a:pt x="21146" y="16293"/>
                      </a:cubicBezTo>
                      <a:lnTo>
                        <a:pt x="21222" y="16201"/>
                      </a:lnTo>
                      <a:lnTo>
                        <a:pt x="6603" y="1165"/>
                      </a:lnTo>
                      <a:cubicBezTo>
                        <a:pt x="5093" y="-389"/>
                        <a:pt x="2643" y="-389"/>
                        <a:pt x="1133" y="1165"/>
                      </a:cubicBezTo>
                      <a:cubicBezTo>
                        <a:pt x="-378" y="2718"/>
                        <a:pt x="-378" y="5237"/>
                        <a:pt x="1133" y="6791"/>
                      </a:cubicBezTo>
                      <a:lnTo>
                        <a:pt x="15153" y="21211"/>
                      </a:lnTo>
                      <a:close/>
                      <a:moveTo>
                        <a:pt x="15153" y="2121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isľídé">
                  <a:extLst>
                    <a:ext uri="{FF2B5EF4-FFF2-40B4-BE49-F238E27FC236}">
                      <a16:creationId xmlns:a16="http://schemas.microsoft.com/office/drawing/2014/main" id="{B02E7BCD-86D7-4008-87FC-4325BE08E406}"/>
                    </a:ext>
                  </a:extLst>
                </p:cNvPr>
                <p:cNvSpPr/>
                <p:nvPr/>
              </p:nvSpPr>
              <p:spPr bwMode="auto">
                <a:xfrm>
                  <a:off x="0" y="328"/>
                  <a:ext cx="298" cy="246"/>
                </a:xfrm>
                <a:custGeom>
                  <a:avLst/>
                  <a:gdLst>
                    <a:gd name="T0" fmla="*/ 0 w 21116"/>
                    <a:gd name="T1" fmla="*/ 0 h 21374"/>
                    <a:gd name="T2" fmla="*/ 0 w 21116"/>
                    <a:gd name="T3" fmla="*/ 0 h 21374"/>
                    <a:gd name="T4" fmla="*/ 0 w 21116"/>
                    <a:gd name="T5" fmla="*/ 0 h 21374"/>
                    <a:gd name="T6" fmla="*/ 0 w 21116"/>
                    <a:gd name="T7" fmla="*/ 0 h 21374"/>
                    <a:gd name="T8" fmla="*/ 0 w 21116"/>
                    <a:gd name="T9" fmla="*/ 0 h 21374"/>
                    <a:gd name="T10" fmla="*/ 0 w 21116"/>
                    <a:gd name="T11" fmla="*/ 0 h 21374"/>
                    <a:gd name="T12" fmla="*/ 0 w 21116"/>
                    <a:gd name="T13" fmla="*/ 0 h 21374"/>
                    <a:gd name="T14" fmla="*/ 0 w 21116"/>
                    <a:gd name="T15" fmla="*/ 0 h 21374"/>
                    <a:gd name="T16" fmla="*/ 0 w 21116"/>
                    <a:gd name="T17" fmla="*/ 0 h 213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16" h="21374">
                      <a:moveTo>
                        <a:pt x="17024" y="721"/>
                      </a:moveTo>
                      <a:cubicBezTo>
                        <a:pt x="16543" y="427"/>
                        <a:pt x="16052" y="191"/>
                        <a:pt x="15571" y="0"/>
                      </a:cubicBezTo>
                      <a:cubicBezTo>
                        <a:pt x="13915" y="235"/>
                        <a:pt x="7378" y="2037"/>
                        <a:pt x="6834" y="8291"/>
                      </a:cubicBezTo>
                      <a:cubicBezTo>
                        <a:pt x="6063" y="17146"/>
                        <a:pt x="1254" y="15657"/>
                        <a:pt x="153" y="15771"/>
                      </a:cubicBezTo>
                      <a:cubicBezTo>
                        <a:pt x="-484" y="15837"/>
                        <a:pt x="743" y="21126"/>
                        <a:pt x="6046" y="21364"/>
                      </a:cubicBezTo>
                      <a:cubicBezTo>
                        <a:pt x="11298" y="21600"/>
                        <a:pt x="20647" y="17485"/>
                        <a:pt x="21032" y="7006"/>
                      </a:cubicBezTo>
                      <a:lnTo>
                        <a:pt x="21116" y="6884"/>
                      </a:lnTo>
                      <a:cubicBezTo>
                        <a:pt x="20449" y="3612"/>
                        <a:pt x="18811" y="1844"/>
                        <a:pt x="17024" y="721"/>
                      </a:cubicBezTo>
                      <a:close/>
                      <a:moveTo>
                        <a:pt x="17024" y="72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ïśḻïde">
                  <a:extLst>
                    <a:ext uri="{FF2B5EF4-FFF2-40B4-BE49-F238E27FC236}">
                      <a16:creationId xmlns:a16="http://schemas.microsoft.com/office/drawing/2014/main" id="{2B89F535-2306-4E8A-A793-C9459C06B58C}"/>
                    </a:ext>
                  </a:extLst>
                </p:cNvPr>
                <p:cNvSpPr/>
                <p:nvPr/>
              </p:nvSpPr>
              <p:spPr bwMode="auto">
                <a:xfrm>
                  <a:off x="240" y="0"/>
                  <a:ext cx="337" cy="385"/>
                </a:xfrm>
                <a:custGeom>
                  <a:avLst/>
                  <a:gdLst>
                    <a:gd name="T0" fmla="*/ 0 w 21345"/>
                    <a:gd name="T1" fmla="*/ 0 h 21376"/>
                    <a:gd name="T2" fmla="*/ 0 w 21345"/>
                    <a:gd name="T3" fmla="*/ 0 h 21376"/>
                    <a:gd name="T4" fmla="*/ 0 w 21345"/>
                    <a:gd name="T5" fmla="*/ 0 h 21376"/>
                    <a:gd name="T6" fmla="*/ 0 w 21345"/>
                    <a:gd name="T7" fmla="*/ 0 h 21376"/>
                    <a:gd name="T8" fmla="*/ 0 w 21345"/>
                    <a:gd name="T9" fmla="*/ 0 h 21376"/>
                    <a:gd name="T10" fmla="*/ 0 w 21345"/>
                    <a:gd name="T11" fmla="*/ 0 h 21376"/>
                    <a:gd name="T12" fmla="*/ 0 w 21345"/>
                    <a:gd name="T13" fmla="*/ 0 h 21376"/>
                    <a:gd name="T14" fmla="*/ 0 w 21345"/>
                    <a:gd name="T15" fmla="*/ 0 h 21376"/>
                    <a:gd name="T16" fmla="*/ 0 w 21345"/>
                    <a:gd name="T17" fmla="*/ 0 h 21376"/>
                    <a:gd name="T18" fmla="*/ 0 w 21345"/>
                    <a:gd name="T19" fmla="*/ 0 h 21376"/>
                    <a:gd name="T20" fmla="*/ 0 w 21345"/>
                    <a:gd name="T21" fmla="*/ 0 h 21376"/>
                    <a:gd name="T22" fmla="*/ 0 w 21345"/>
                    <a:gd name="T23" fmla="*/ 0 h 213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345" h="21376">
                      <a:moveTo>
                        <a:pt x="7963" y="16438"/>
                      </a:moveTo>
                      <a:lnTo>
                        <a:pt x="20844" y="3060"/>
                      </a:lnTo>
                      <a:cubicBezTo>
                        <a:pt x="21600" y="2274"/>
                        <a:pt x="21488" y="1102"/>
                        <a:pt x="20592" y="438"/>
                      </a:cubicBezTo>
                      <a:cubicBezTo>
                        <a:pt x="19696" y="-224"/>
                        <a:pt x="18359" y="-125"/>
                        <a:pt x="17602" y="661"/>
                      </a:cubicBezTo>
                      <a:lnTo>
                        <a:pt x="4720" y="14039"/>
                      </a:lnTo>
                      <a:cubicBezTo>
                        <a:pt x="3698" y="14005"/>
                        <a:pt x="2666" y="14368"/>
                        <a:pt x="1957" y="15106"/>
                      </a:cubicBezTo>
                      <a:lnTo>
                        <a:pt x="0" y="17139"/>
                      </a:lnTo>
                      <a:cubicBezTo>
                        <a:pt x="266" y="17232"/>
                        <a:pt x="533" y="17334"/>
                        <a:pt x="800" y="17450"/>
                      </a:cubicBezTo>
                      <a:cubicBezTo>
                        <a:pt x="2456" y="18154"/>
                        <a:pt x="4079" y="19406"/>
                        <a:pt x="4942" y="21376"/>
                      </a:cubicBezTo>
                      <a:lnTo>
                        <a:pt x="7225" y="19005"/>
                      </a:lnTo>
                      <a:cubicBezTo>
                        <a:pt x="7936" y="18266"/>
                        <a:pt x="8172" y="17316"/>
                        <a:pt x="7963" y="16438"/>
                      </a:cubicBezTo>
                      <a:close/>
                      <a:moveTo>
                        <a:pt x="7963" y="1643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1" name="ïSļiḋê">
              <a:extLst>
                <a:ext uri="{FF2B5EF4-FFF2-40B4-BE49-F238E27FC236}">
                  <a16:creationId xmlns:a16="http://schemas.microsoft.com/office/drawing/2014/main" id="{35FE9D5D-C902-411D-9C36-73C50322D262}"/>
                </a:ext>
              </a:extLst>
            </p:cNvPr>
            <p:cNvGrpSpPr/>
            <p:nvPr/>
          </p:nvGrpSpPr>
          <p:grpSpPr>
            <a:xfrm>
              <a:off x="8608681" y="1653267"/>
              <a:ext cx="489858" cy="489858"/>
              <a:chOff x="6262908" y="1987229"/>
              <a:chExt cx="1016000" cy="1016000"/>
            </a:xfrm>
            <a:effectLst/>
          </p:grpSpPr>
          <p:sp>
            <p:nvSpPr>
              <p:cNvPr id="30" name="íṡ1íďè">
                <a:extLst>
                  <a:ext uri="{FF2B5EF4-FFF2-40B4-BE49-F238E27FC236}">
                    <a16:creationId xmlns:a16="http://schemas.microsoft.com/office/drawing/2014/main" id="{598E1919-5AA4-48D0-BF17-D11D7D7E9E92}"/>
                  </a:ext>
                </a:extLst>
              </p:cNvPr>
              <p:cNvSpPr/>
              <p:nvPr/>
            </p:nvSpPr>
            <p:spPr>
              <a:xfrm>
                <a:off x="6262908" y="1987229"/>
                <a:ext cx="1016000" cy="1016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1" name="îşliďé">
                <a:extLst>
                  <a:ext uri="{FF2B5EF4-FFF2-40B4-BE49-F238E27FC236}">
                    <a16:creationId xmlns:a16="http://schemas.microsoft.com/office/drawing/2014/main" id="{4932E927-6D6A-4942-A32C-6C056C2A42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81713" y="2281761"/>
                <a:ext cx="378392" cy="370722"/>
                <a:chOff x="0" y="0"/>
                <a:chExt cx="581" cy="573"/>
              </a:xfrm>
              <a:solidFill>
                <a:srgbClr val="FFFFFF"/>
              </a:solidFill>
            </p:grpSpPr>
            <p:sp>
              <p:nvSpPr>
                <p:cNvPr id="32" name="ïṧ1îḋê">
                  <a:extLst>
                    <a:ext uri="{FF2B5EF4-FFF2-40B4-BE49-F238E27FC236}">
                      <a16:creationId xmlns:a16="http://schemas.microsoft.com/office/drawing/2014/main" id="{F0FAEA2C-76F1-4AA3-903E-EA253CA79CC1}"/>
                    </a:ext>
                  </a:extLst>
                </p:cNvPr>
                <p:cNvSpPr/>
                <p:nvPr/>
              </p:nvSpPr>
              <p:spPr bwMode="auto">
                <a:xfrm>
                  <a:off x="256" y="0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iṧļïďé">
                  <a:extLst>
                    <a:ext uri="{FF2B5EF4-FFF2-40B4-BE49-F238E27FC236}">
                      <a16:creationId xmlns:a16="http://schemas.microsoft.com/office/drawing/2014/main" id="{D1789B27-A96D-44CF-A63E-DD6A94E1867C}"/>
                    </a:ext>
                  </a:extLst>
                </p:cNvPr>
                <p:cNvSpPr/>
                <p:nvPr/>
              </p:nvSpPr>
              <p:spPr bwMode="auto">
                <a:xfrm>
                  <a:off x="256" y="392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í$1iḓê">
                  <a:extLst>
                    <a:ext uri="{FF2B5EF4-FFF2-40B4-BE49-F238E27FC236}">
                      <a16:creationId xmlns:a16="http://schemas.microsoft.com/office/drawing/2014/main" id="{015C9811-F180-496C-9DFA-21F18FB07BB8}"/>
                    </a:ext>
                  </a:extLst>
                </p:cNvPr>
                <p:cNvSpPr/>
                <p:nvPr/>
              </p:nvSpPr>
              <p:spPr bwMode="auto">
                <a:xfrm>
                  <a:off x="40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8305" y="0"/>
                      </a:move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5" y="21600"/>
                      </a:lnTo>
                      <a:cubicBezTo>
                        <a:pt x="20124" y="21600"/>
                        <a:pt x="21600" y="16762"/>
                        <a:pt x="21600" y="10798"/>
                      </a:cubicBezTo>
                      <a:cubicBezTo>
                        <a:pt x="21600" y="4834"/>
                        <a:pt x="20124" y="0"/>
                        <a:pt x="18305" y="0"/>
                      </a:cubicBezTo>
                      <a:close/>
                      <a:moveTo>
                        <a:pt x="18305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iSľïḑè">
                  <a:extLst>
                    <a:ext uri="{FF2B5EF4-FFF2-40B4-BE49-F238E27FC236}">
                      <a16:creationId xmlns:a16="http://schemas.microsoft.com/office/drawing/2014/main" id="{0CF410BC-2455-4B26-9CBA-4E7AEB35255C}"/>
                    </a:ext>
                  </a:extLst>
                </p:cNvPr>
                <p:cNvSpPr/>
                <p:nvPr/>
              </p:nvSpPr>
              <p:spPr bwMode="auto">
                <a:xfrm>
                  <a:off x="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1600" y="10798"/>
                      </a:moveTo>
                      <a:cubicBezTo>
                        <a:pt x="21600" y="4834"/>
                        <a:pt x="20124" y="0"/>
                        <a:pt x="18304" y="0"/>
                      </a:cubicBez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4" y="21600"/>
                      </a:lnTo>
                      <a:cubicBezTo>
                        <a:pt x="20124" y="21600"/>
                        <a:pt x="21600" y="16764"/>
                        <a:pt x="21600" y="10798"/>
                      </a:cubicBezTo>
                      <a:close/>
                      <a:moveTo>
                        <a:pt x="21600" y="1079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ïSḻídè">
                  <a:extLst>
                    <a:ext uri="{FF2B5EF4-FFF2-40B4-BE49-F238E27FC236}">
                      <a16:creationId xmlns:a16="http://schemas.microsoft.com/office/drawing/2014/main" id="{6D11F740-45EA-4CAC-975A-7B41919E3972}"/>
                    </a:ext>
                  </a:extLst>
                </p:cNvPr>
                <p:cNvSpPr/>
                <p:nvPr/>
              </p:nvSpPr>
              <p:spPr bwMode="auto">
                <a:xfrm>
                  <a:off x="352" y="64"/>
                  <a:ext cx="153" cy="153"/>
                </a:xfrm>
                <a:custGeom>
                  <a:avLst/>
                  <a:gdLst>
                    <a:gd name="T0" fmla="*/ 0 w 20488"/>
                    <a:gd name="T1" fmla="*/ 0 h 20489"/>
                    <a:gd name="T2" fmla="*/ 0 w 20488"/>
                    <a:gd name="T3" fmla="*/ 0 h 20489"/>
                    <a:gd name="T4" fmla="*/ 0 w 20488"/>
                    <a:gd name="T5" fmla="*/ 0 h 20489"/>
                    <a:gd name="T6" fmla="*/ 0 w 20488"/>
                    <a:gd name="T7" fmla="*/ 0 h 20489"/>
                    <a:gd name="T8" fmla="*/ 0 w 20488"/>
                    <a:gd name="T9" fmla="*/ 0 h 20489"/>
                    <a:gd name="T10" fmla="*/ 0 w 20488"/>
                    <a:gd name="T11" fmla="*/ 0 h 20489"/>
                    <a:gd name="T12" fmla="*/ 0 w 20488"/>
                    <a:gd name="T13" fmla="*/ 0 h 20489"/>
                    <a:gd name="T14" fmla="*/ 0 w 20488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8" h="20489">
                      <a:moveTo>
                        <a:pt x="7697" y="19601"/>
                      </a:moveTo>
                      <a:lnTo>
                        <a:pt x="19601" y="7697"/>
                      </a:lnTo>
                      <a:cubicBezTo>
                        <a:pt x="21044" y="6253"/>
                        <a:pt x="20690" y="3557"/>
                        <a:pt x="18809" y="1678"/>
                      </a:cubicBezTo>
                      <a:cubicBezTo>
                        <a:pt x="16928" y="-203"/>
                        <a:pt x="14234" y="-555"/>
                        <a:pt x="12792" y="887"/>
                      </a:cubicBezTo>
                      <a:lnTo>
                        <a:pt x="888" y="12791"/>
                      </a:lnTo>
                      <a:cubicBezTo>
                        <a:pt x="-556" y="14235"/>
                        <a:pt x="-202" y="16928"/>
                        <a:pt x="1679" y="18809"/>
                      </a:cubicBezTo>
                      <a:cubicBezTo>
                        <a:pt x="3558" y="20690"/>
                        <a:pt x="6252" y="21045"/>
                        <a:pt x="7697" y="19601"/>
                      </a:cubicBezTo>
                      <a:close/>
                      <a:moveTo>
                        <a:pt x="7697" y="1960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išlíḍê">
                  <a:extLst>
                    <a:ext uri="{FF2B5EF4-FFF2-40B4-BE49-F238E27FC236}">
                      <a16:creationId xmlns:a16="http://schemas.microsoft.com/office/drawing/2014/main" id="{D7F4F66B-763E-42D9-BE93-C47577ACD340}"/>
                    </a:ext>
                  </a:extLst>
                </p:cNvPr>
                <p:cNvSpPr/>
                <p:nvPr/>
              </p:nvSpPr>
              <p:spPr bwMode="auto">
                <a:xfrm>
                  <a:off x="7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8"/>
                    <a:gd name="T2" fmla="*/ 0 w 20489"/>
                    <a:gd name="T3" fmla="*/ 0 h 20488"/>
                    <a:gd name="T4" fmla="*/ 0 w 20489"/>
                    <a:gd name="T5" fmla="*/ 0 h 20488"/>
                    <a:gd name="T6" fmla="*/ 0 w 20489"/>
                    <a:gd name="T7" fmla="*/ 0 h 20488"/>
                    <a:gd name="T8" fmla="*/ 0 w 20489"/>
                    <a:gd name="T9" fmla="*/ 0 h 20488"/>
                    <a:gd name="T10" fmla="*/ 0 w 20489"/>
                    <a:gd name="T11" fmla="*/ 0 h 20488"/>
                    <a:gd name="T12" fmla="*/ 0 w 20489"/>
                    <a:gd name="T13" fmla="*/ 0 h 20488"/>
                    <a:gd name="T14" fmla="*/ 0 w 20489"/>
                    <a:gd name="T15" fmla="*/ 0 h 204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8">
                      <a:moveTo>
                        <a:pt x="12792" y="888"/>
                      </a:moveTo>
                      <a:lnTo>
                        <a:pt x="888" y="12792"/>
                      </a:lnTo>
                      <a:cubicBezTo>
                        <a:pt x="-556" y="14236"/>
                        <a:pt x="-202" y="16929"/>
                        <a:pt x="1679" y="18809"/>
                      </a:cubicBezTo>
                      <a:cubicBezTo>
                        <a:pt x="3558" y="20689"/>
                        <a:pt x="6253" y="21044"/>
                        <a:pt x="7697" y="19601"/>
                      </a:cubicBezTo>
                      <a:lnTo>
                        <a:pt x="19601" y="7697"/>
                      </a:lnTo>
                      <a:cubicBezTo>
                        <a:pt x="21044" y="6254"/>
                        <a:pt x="20690" y="3559"/>
                        <a:pt x="18810" y="1679"/>
                      </a:cubicBezTo>
                      <a:cubicBezTo>
                        <a:pt x="16929" y="-203"/>
                        <a:pt x="14235" y="-556"/>
                        <a:pt x="12792" y="888"/>
                      </a:cubicBezTo>
                      <a:close/>
                      <a:moveTo>
                        <a:pt x="12792" y="88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ïṥḻíḍè">
                  <a:extLst>
                    <a:ext uri="{FF2B5EF4-FFF2-40B4-BE49-F238E27FC236}">
                      <a16:creationId xmlns:a16="http://schemas.microsoft.com/office/drawing/2014/main" id="{E6CC32BA-D233-4A21-B269-EE719A9C1DBD}"/>
                    </a:ext>
                  </a:extLst>
                </p:cNvPr>
                <p:cNvSpPr/>
                <p:nvPr/>
              </p:nvSpPr>
              <p:spPr bwMode="auto">
                <a:xfrm>
                  <a:off x="35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7696" y="888"/>
                      </a:moveTo>
                      <a:cubicBezTo>
                        <a:pt x="6251" y="-556"/>
                        <a:pt x="3559" y="-202"/>
                        <a:pt x="1679" y="1678"/>
                      </a:cubicBezTo>
                      <a:cubicBezTo>
                        <a:pt x="-201" y="3558"/>
                        <a:pt x="-556" y="6251"/>
                        <a:pt x="888" y="7697"/>
                      </a:cubicBezTo>
                      <a:lnTo>
                        <a:pt x="12792" y="19601"/>
                      </a:lnTo>
                      <a:cubicBezTo>
                        <a:pt x="14236" y="21044"/>
                        <a:pt x="16932" y="20690"/>
                        <a:pt x="18811" y="18810"/>
                      </a:cubicBezTo>
                      <a:cubicBezTo>
                        <a:pt x="20691" y="16929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lose/>
                      <a:moveTo>
                        <a:pt x="7696" y="88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isľíḍê">
                  <a:extLst>
                    <a:ext uri="{FF2B5EF4-FFF2-40B4-BE49-F238E27FC236}">
                      <a16:creationId xmlns:a16="http://schemas.microsoft.com/office/drawing/2014/main" id="{AA671698-8BFB-44FD-A935-1DCA7961FB11}"/>
                    </a:ext>
                  </a:extLst>
                </p:cNvPr>
                <p:cNvSpPr/>
                <p:nvPr/>
              </p:nvSpPr>
              <p:spPr bwMode="auto">
                <a:xfrm>
                  <a:off x="71" y="71"/>
                  <a:ext cx="154" cy="154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12792" y="19602"/>
                      </a:moveTo>
                      <a:cubicBezTo>
                        <a:pt x="14235" y="21045"/>
                        <a:pt x="16930" y="20691"/>
                        <a:pt x="18811" y="18810"/>
                      </a:cubicBezTo>
                      <a:cubicBezTo>
                        <a:pt x="20691" y="16930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ubicBezTo>
                        <a:pt x="6252" y="-555"/>
                        <a:pt x="3560" y="-202"/>
                        <a:pt x="1679" y="1679"/>
                      </a:cubicBezTo>
                      <a:cubicBezTo>
                        <a:pt x="-201" y="3559"/>
                        <a:pt x="-556" y="6254"/>
                        <a:pt x="887" y="7697"/>
                      </a:cubicBezTo>
                      <a:lnTo>
                        <a:pt x="12792" y="19602"/>
                      </a:lnTo>
                      <a:close/>
                      <a:moveTo>
                        <a:pt x="12792" y="19602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2" name="iṧļiďê">
              <a:extLst>
                <a:ext uri="{FF2B5EF4-FFF2-40B4-BE49-F238E27FC236}">
                  <a16:creationId xmlns:a16="http://schemas.microsoft.com/office/drawing/2014/main" id="{46E078A7-290E-446C-A1D8-52B67ECE7507}"/>
                </a:ext>
              </a:extLst>
            </p:cNvPr>
            <p:cNvGrpSpPr/>
            <p:nvPr/>
          </p:nvGrpSpPr>
          <p:grpSpPr>
            <a:xfrm>
              <a:off x="8608681" y="5074916"/>
              <a:ext cx="489858" cy="489858"/>
              <a:chOff x="6262908" y="4599335"/>
              <a:chExt cx="1016000" cy="1016000"/>
            </a:xfrm>
            <a:effectLst/>
          </p:grpSpPr>
          <p:sp>
            <p:nvSpPr>
              <p:cNvPr id="25" name="iśļidê">
                <a:extLst>
                  <a:ext uri="{FF2B5EF4-FFF2-40B4-BE49-F238E27FC236}">
                    <a16:creationId xmlns:a16="http://schemas.microsoft.com/office/drawing/2014/main" id="{52A7D608-25B2-4549-85E0-EF986234F6F4}"/>
                  </a:ext>
                </a:extLst>
              </p:cNvPr>
              <p:cNvSpPr/>
              <p:nvPr/>
            </p:nvSpPr>
            <p:spPr>
              <a:xfrm>
                <a:off x="6262908" y="4599335"/>
                <a:ext cx="1016000" cy="10160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6" name="iSļïḋe">
                <a:extLst>
                  <a:ext uri="{FF2B5EF4-FFF2-40B4-BE49-F238E27FC236}">
                    <a16:creationId xmlns:a16="http://schemas.microsoft.com/office/drawing/2014/main" id="{DD9F404F-F221-45C0-BDC8-376208BA88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91562" y="4912675"/>
                <a:ext cx="373277" cy="373276"/>
                <a:chOff x="0" y="0"/>
                <a:chExt cx="571" cy="576"/>
              </a:xfrm>
              <a:solidFill>
                <a:srgbClr val="FFFFFF"/>
              </a:solidFill>
            </p:grpSpPr>
            <p:sp>
              <p:nvSpPr>
                <p:cNvPr id="27" name="ïSlîḓe">
                  <a:extLst>
                    <a:ext uri="{FF2B5EF4-FFF2-40B4-BE49-F238E27FC236}">
                      <a16:creationId xmlns:a16="http://schemas.microsoft.com/office/drawing/2014/main" id="{432F2802-1EEE-4672-90A0-BDAB3848EF4F}"/>
                    </a:ext>
                  </a:extLst>
                </p:cNvPr>
                <p:cNvSpPr/>
                <p:nvPr/>
              </p:nvSpPr>
              <p:spPr bwMode="auto">
                <a:xfrm>
                  <a:off x="88" y="368"/>
                  <a:ext cx="182" cy="2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4113" y="5025"/>
                      </a:lnTo>
                      <a:lnTo>
                        <a:pt x="4113" y="18406"/>
                      </a:lnTo>
                      <a:cubicBezTo>
                        <a:pt x="4113" y="20169"/>
                        <a:pt x="5748" y="21600"/>
                        <a:pt x="7763" y="21600"/>
                      </a:cubicBezTo>
                      <a:lnTo>
                        <a:pt x="17951" y="21600"/>
                      </a:lnTo>
                      <a:cubicBezTo>
                        <a:pt x="19966" y="21600"/>
                        <a:pt x="21600" y="20169"/>
                        <a:pt x="21600" y="18406"/>
                      </a:cubicBezTo>
                      <a:lnTo>
                        <a:pt x="17434" y="5025"/>
                      </a:lnTo>
                      <a:lnTo>
                        <a:pt x="19779" y="1821"/>
                      </a:lnTo>
                      <a:cubicBezTo>
                        <a:pt x="14571" y="906"/>
                        <a:pt x="9477" y="313"/>
                        <a:pt x="5095" y="313"/>
                      </a:cubicBezTo>
                      <a:cubicBezTo>
                        <a:pt x="3263" y="313"/>
                        <a:pt x="1571" y="201"/>
                        <a:pt x="0" y="0"/>
                      </a:cubicBezTo>
                      <a:close/>
                      <a:moveTo>
                        <a:pt x="0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iŝḷiḑe">
                  <a:extLst>
                    <a:ext uri="{FF2B5EF4-FFF2-40B4-BE49-F238E27FC236}">
                      <a16:creationId xmlns:a16="http://schemas.microsoft.com/office/drawing/2014/main" id="{A5BCE96F-1F6F-4B4B-8536-780F466F3470}"/>
                    </a:ext>
                  </a:extLst>
                </p:cNvPr>
                <p:cNvSpPr/>
                <p:nvPr/>
              </p:nvSpPr>
              <p:spPr bwMode="auto">
                <a:xfrm>
                  <a:off x="176" y="0"/>
                  <a:ext cx="395" cy="4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0" y="15750"/>
                      </a:moveTo>
                      <a:cubicBezTo>
                        <a:pt x="8522" y="16492"/>
                        <a:pt x="20175" y="20356"/>
                        <a:pt x="21600" y="21600"/>
                      </a:cubicBezTo>
                      <a:lnTo>
                        <a:pt x="21600" y="0"/>
                      </a:lnTo>
                      <a:cubicBezTo>
                        <a:pt x="19877" y="1348"/>
                        <a:pt x="8354" y="5075"/>
                        <a:pt x="0" y="5783"/>
                      </a:cubicBezTo>
                      <a:lnTo>
                        <a:pt x="0" y="15750"/>
                      </a:lnTo>
                      <a:close/>
                      <a:moveTo>
                        <a:pt x="0" y="1575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íšḷiḋe">
                  <a:extLst>
                    <a:ext uri="{FF2B5EF4-FFF2-40B4-BE49-F238E27FC236}">
                      <a16:creationId xmlns:a16="http://schemas.microsoft.com/office/drawing/2014/main" id="{2DCD214B-437C-49E3-B21F-9EDA44FA8404}"/>
                    </a:ext>
                  </a:extLst>
                </p:cNvPr>
                <p:cNvSpPr/>
                <p:nvPr/>
              </p:nvSpPr>
              <p:spPr bwMode="auto">
                <a:xfrm>
                  <a:off x="0" y="120"/>
                  <a:ext cx="114" cy="1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lnTo>
                        <a:pt x="21600" y="0"/>
                      </a:lnTo>
                      <a:cubicBezTo>
                        <a:pt x="4123" y="761"/>
                        <a:pt x="0" y="7019"/>
                        <a:pt x="0" y="10870"/>
                      </a:cubicBezTo>
                      <a:cubicBezTo>
                        <a:pt x="0" y="15025"/>
                        <a:pt x="3935" y="20934"/>
                        <a:pt x="21600" y="21600"/>
                      </a:cubicBezTo>
                      <a:close/>
                      <a:moveTo>
                        <a:pt x="21600" y="2160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13" name="ïṧḷiďè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9169213" y="1791598"/>
              <a:ext cx="2327132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4" name="iṩļïḋê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9169213" y="1404000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5" name="ïSḷíḓè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9169213" y="3530615"/>
              <a:ext cx="2327132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6" name="îsḷîḍé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9169213" y="3143017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7" name="îşļídè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9169213" y="5213247"/>
              <a:ext cx="2327132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8" name="išḻíḋè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9169213" y="4825649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9" name="iṣlïḑè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676675" y="1791598"/>
              <a:ext cx="2327132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0" name="îsľïdé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676675" y="1404000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21" name="íšlíḓe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676675" y="3530615"/>
              <a:ext cx="2327132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2" name="íśľiḍê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676675" y="3143017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23" name="ïṣľiḓè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676675" y="5213247"/>
              <a:ext cx="2327132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4" name="ïṥḷíḋe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676675" y="4825649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6247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7A63BA-420C-45C0-B467-4C56C145D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FD24B2-9BCF-4EA4-8590-2214DED51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grpSp>
        <p:nvGrpSpPr>
          <p:cNvPr id="5" name="99212054-efdc-4e35-812d-7ad214c0544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4D0F4F2-07CC-47DE-93BC-3AA3867C2D0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099" y="1173257"/>
            <a:ext cx="10847389" cy="5684743"/>
            <a:chOff x="673099" y="1173257"/>
            <a:chExt cx="10847389" cy="5684743"/>
          </a:xfrm>
        </p:grpSpPr>
        <p:grpSp>
          <p:nvGrpSpPr>
            <p:cNvPr id="6" name="i$liḋê">
              <a:extLst>
                <a:ext uri="{FF2B5EF4-FFF2-40B4-BE49-F238E27FC236}">
                  <a16:creationId xmlns:a16="http://schemas.microsoft.com/office/drawing/2014/main" id="{F3698972-FEA0-47D6-A681-9886D811C54C}"/>
                </a:ext>
              </a:extLst>
            </p:cNvPr>
            <p:cNvGrpSpPr/>
            <p:nvPr/>
          </p:nvGrpSpPr>
          <p:grpSpPr>
            <a:xfrm>
              <a:off x="4186071" y="1714500"/>
              <a:ext cx="3819858" cy="5143500"/>
              <a:chOff x="4186071" y="1714500"/>
              <a:chExt cx="3819858" cy="5143500"/>
            </a:xfrm>
          </p:grpSpPr>
          <p:grpSp>
            <p:nvGrpSpPr>
              <p:cNvPr id="22" name="îşľíḑé">
                <a:extLst>
                  <a:ext uri="{FF2B5EF4-FFF2-40B4-BE49-F238E27FC236}">
                    <a16:creationId xmlns:a16="http://schemas.microsoft.com/office/drawing/2014/main" id="{ABA43AC0-6FD5-4F3F-A832-30B872A483B8}"/>
                  </a:ext>
                </a:extLst>
              </p:cNvPr>
              <p:cNvGrpSpPr/>
              <p:nvPr/>
            </p:nvGrpSpPr>
            <p:grpSpPr>
              <a:xfrm>
                <a:off x="4186071" y="1714500"/>
                <a:ext cx="3819858" cy="5143500"/>
                <a:chOff x="4656000" y="2298045"/>
                <a:chExt cx="2880000" cy="3877968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7" name="iṧlíḑe">
                  <a:extLst>
                    <a:ext uri="{FF2B5EF4-FFF2-40B4-BE49-F238E27FC236}">
                      <a16:creationId xmlns:a16="http://schemas.microsoft.com/office/drawing/2014/main" id="{957D6842-D75E-4B7C-8CC6-86D0AD00BB03}"/>
                    </a:ext>
                  </a:extLst>
                </p:cNvPr>
                <p:cNvSpPr/>
                <p:nvPr/>
              </p:nvSpPr>
              <p:spPr>
                <a:xfrm>
                  <a:off x="4656000" y="2298045"/>
                  <a:ext cx="2880000" cy="2880000"/>
                </a:xfrm>
                <a:prstGeom prst="ellipse">
                  <a:avLst/>
                </a:prstGeom>
                <a:grpFill/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/>
                </a:bodyPr>
                <a:lstStyle/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îsḻiḓê">
                  <a:extLst>
                    <a:ext uri="{FF2B5EF4-FFF2-40B4-BE49-F238E27FC236}">
                      <a16:creationId xmlns:a16="http://schemas.microsoft.com/office/drawing/2014/main" id="{2ADDA1D7-105B-47DF-A794-CDDDC7668CAB}"/>
                    </a:ext>
                  </a:extLst>
                </p:cNvPr>
                <p:cNvSpPr/>
                <p:nvPr/>
              </p:nvSpPr>
              <p:spPr>
                <a:xfrm>
                  <a:off x="5775960" y="5548877"/>
                  <a:ext cx="640080" cy="6271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/>
                </a:bodyPr>
                <a:lstStyle/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îślïḑè">
                  <a:extLst>
                    <a:ext uri="{FF2B5EF4-FFF2-40B4-BE49-F238E27FC236}">
                      <a16:creationId xmlns:a16="http://schemas.microsoft.com/office/drawing/2014/main" id="{1500021B-A624-4ACF-BF06-8FFC53E1423A}"/>
                    </a:ext>
                  </a:extLst>
                </p:cNvPr>
                <p:cNvSpPr/>
                <p:nvPr/>
              </p:nvSpPr>
              <p:spPr>
                <a:xfrm>
                  <a:off x="5934000" y="5178045"/>
                  <a:ext cx="324000" cy="44251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/>
                </a:bodyPr>
                <a:lstStyle/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3" name="íŝļiḍe">
                <a:extLst>
                  <a:ext uri="{FF2B5EF4-FFF2-40B4-BE49-F238E27FC236}">
                    <a16:creationId xmlns:a16="http://schemas.microsoft.com/office/drawing/2014/main" id="{FE4603C9-6465-4C0D-922F-8829FA382F74}"/>
                  </a:ext>
                </a:extLst>
              </p:cNvPr>
              <p:cNvSpPr/>
              <p:nvPr/>
            </p:nvSpPr>
            <p:spPr bwMode="auto">
              <a:xfrm flipH="1">
                <a:off x="6097670" y="2030810"/>
                <a:ext cx="1802498" cy="1901438"/>
              </a:xfrm>
              <a:custGeom>
                <a:avLst/>
                <a:gdLst>
                  <a:gd name="T0" fmla="*/ 1063 w 1063"/>
                  <a:gd name="T1" fmla="*/ 360 h 1121"/>
                  <a:gd name="T2" fmla="*/ 568 w 1063"/>
                  <a:gd name="T3" fmla="*/ 0 h 1121"/>
                  <a:gd name="T4" fmla="*/ 0 w 1063"/>
                  <a:gd name="T5" fmla="*/ 941 h 1121"/>
                  <a:gd name="T6" fmla="*/ 15 w 1063"/>
                  <a:gd name="T7" fmla="*/ 1121 h 1121"/>
                  <a:gd name="T8" fmla="*/ 510 w 1063"/>
                  <a:gd name="T9" fmla="*/ 761 h 1121"/>
                  <a:gd name="T10" fmla="*/ 1063 w 1063"/>
                  <a:gd name="T11" fmla="*/ 36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3" h="1121">
                    <a:moveTo>
                      <a:pt x="1063" y="360"/>
                    </a:moveTo>
                    <a:cubicBezTo>
                      <a:pt x="568" y="0"/>
                      <a:pt x="568" y="0"/>
                      <a:pt x="568" y="0"/>
                    </a:cubicBezTo>
                    <a:cubicBezTo>
                      <a:pt x="230" y="178"/>
                      <a:pt x="0" y="533"/>
                      <a:pt x="0" y="941"/>
                    </a:cubicBezTo>
                    <a:cubicBezTo>
                      <a:pt x="0" y="1002"/>
                      <a:pt x="5" y="1062"/>
                      <a:pt x="15" y="1121"/>
                    </a:cubicBezTo>
                    <a:cubicBezTo>
                      <a:pt x="510" y="761"/>
                      <a:pt x="510" y="761"/>
                      <a:pt x="510" y="761"/>
                    </a:cubicBezTo>
                    <a:cubicBezTo>
                      <a:pt x="1063" y="360"/>
                      <a:pt x="1063" y="360"/>
                      <a:pt x="1063" y="36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íš1îḍé">
                <a:extLst>
                  <a:ext uri="{FF2B5EF4-FFF2-40B4-BE49-F238E27FC236}">
                    <a16:creationId xmlns:a16="http://schemas.microsoft.com/office/drawing/2014/main" id="{1BF0EB9F-A089-4873-BEF5-F47ACCFBA301}"/>
                  </a:ext>
                </a:extLst>
              </p:cNvPr>
              <p:cNvSpPr/>
              <p:nvPr/>
            </p:nvSpPr>
            <p:spPr bwMode="auto">
              <a:xfrm flipH="1">
                <a:off x="4840796" y="1824319"/>
                <a:ext cx="2096462" cy="1497060"/>
              </a:xfrm>
              <a:custGeom>
                <a:avLst/>
                <a:gdLst>
                  <a:gd name="T0" fmla="*/ 1048 w 1236"/>
                  <a:gd name="T1" fmla="*/ 883 h 883"/>
                  <a:gd name="T2" fmla="*/ 1236 w 1236"/>
                  <a:gd name="T3" fmla="*/ 302 h 883"/>
                  <a:gd name="T4" fmla="*/ 495 w 1236"/>
                  <a:gd name="T5" fmla="*/ 0 h 883"/>
                  <a:gd name="T6" fmla="*/ 0 w 1236"/>
                  <a:gd name="T7" fmla="*/ 122 h 883"/>
                  <a:gd name="T8" fmla="*/ 495 w 1236"/>
                  <a:gd name="T9" fmla="*/ 482 h 883"/>
                  <a:gd name="T10" fmla="*/ 1048 w 1236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6" h="883">
                    <a:moveTo>
                      <a:pt x="1048" y="883"/>
                    </a:moveTo>
                    <a:cubicBezTo>
                      <a:pt x="1236" y="302"/>
                      <a:pt x="1236" y="302"/>
                      <a:pt x="1236" y="302"/>
                    </a:cubicBezTo>
                    <a:cubicBezTo>
                      <a:pt x="1045" y="115"/>
                      <a:pt x="783" y="0"/>
                      <a:pt x="495" y="0"/>
                    </a:cubicBezTo>
                    <a:cubicBezTo>
                      <a:pt x="316" y="0"/>
                      <a:pt x="148" y="45"/>
                      <a:pt x="0" y="122"/>
                    </a:cubicBezTo>
                    <a:cubicBezTo>
                      <a:pt x="495" y="482"/>
                      <a:pt x="495" y="482"/>
                      <a:pt x="495" y="482"/>
                    </a:cubicBezTo>
                    <a:cubicBezTo>
                      <a:pt x="1048" y="883"/>
                      <a:pt x="1048" y="883"/>
                      <a:pt x="1048" y="883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í$lïḑê">
                <a:extLst>
                  <a:ext uri="{FF2B5EF4-FFF2-40B4-BE49-F238E27FC236}">
                    <a16:creationId xmlns:a16="http://schemas.microsoft.com/office/drawing/2014/main" id="{3844FAA0-3792-4447-831A-09876ED9499D}"/>
                  </a:ext>
                </a:extLst>
              </p:cNvPr>
              <p:cNvSpPr/>
              <p:nvPr/>
            </p:nvSpPr>
            <p:spPr bwMode="auto">
              <a:xfrm flipH="1">
                <a:off x="4296606" y="2336245"/>
                <a:ext cx="1222457" cy="2087854"/>
              </a:xfrm>
              <a:custGeom>
                <a:avLst/>
                <a:gdLst>
                  <a:gd name="T0" fmla="*/ 400 w 721"/>
                  <a:gd name="T1" fmla="*/ 0 h 1231"/>
                  <a:gd name="T2" fmla="*/ 212 w 721"/>
                  <a:gd name="T3" fmla="*/ 581 h 1231"/>
                  <a:gd name="T4" fmla="*/ 0 w 721"/>
                  <a:gd name="T5" fmla="*/ 1231 h 1231"/>
                  <a:gd name="T6" fmla="*/ 612 w 721"/>
                  <a:gd name="T7" fmla="*/ 1231 h 1231"/>
                  <a:gd name="T8" fmla="*/ 721 w 721"/>
                  <a:gd name="T9" fmla="*/ 761 h 1231"/>
                  <a:gd name="T10" fmla="*/ 400 w 721"/>
                  <a:gd name="T11" fmla="*/ 0 h 1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1" h="1231">
                    <a:moveTo>
                      <a:pt x="400" y="0"/>
                    </a:moveTo>
                    <a:cubicBezTo>
                      <a:pt x="212" y="581"/>
                      <a:pt x="212" y="581"/>
                      <a:pt x="212" y="581"/>
                    </a:cubicBezTo>
                    <a:cubicBezTo>
                      <a:pt x="0" y="1231"/>
                      <a:pt x="0" y="1231"/>
                      <a:pt x="0" y="1231"/>
                    </a:cubicBezTo>
                    <a:cubicBezTo>
                      <a:pt x="612" y="1231"/>
                      <a:pt x="612" y="1231"/>
                      <a:pt x="612" y="1231"/>
                    </a:cubicBezTo>
                    <a:cubicBezTo>
                      <a:pt x="682" y="1090"/>
                      <a:pt x="721" y="930"/>
                      <a:pt x="721" y="761"/>
                    </a:cubicBezTo>
                    <a:cubicBezTo>
                      <a:pt x="721" y="463"/>
                      <a:pt x="598" y="193"/>
                      <a:pt x="400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íṩḻîḋé">
                <a:extLst>
                  <a:ext uri="{FF2B5EF4-FFF2-40B4-BE49-F238E27FC236}">
                    <a16:creationId xmlns:a16="http://schemas.microsoft.com/office/drawing/2014/main" id="{1F1D52D9-D395-451E-AB71-A06C0833C87C}"/>
                  </a:ext>
                </a:extLst>
              </p:cNvPr>
              <p:cNvSpPr/>
              <p:nvPr/>
            </p:nvSpPr>
            <p:spPr bwMode="auto">
              <a:xfrm flipH="1">
                <a:off x="6357217" y="3321379"/>
                <a:ext cx="1517855" cy="2089288"/>
              </a:xfrm>
              <a:custGeom>
                <a:avLst/>
                <a:gdLst>
                  <a:gd name="T0" fmla="*/ 706 w 895"/>
                  <a:gd name="T1" fmla="*/ 650 h 1232"/>
                  <a:gd name="T2" fmla="*/ 495 w 895"/>
                  <a:gd name="T3" fmla="*/ 0 h 1232"/>
                  <a:gd name="T4" fmla="*/ 0 w 895"/>
                  <a:gd name="T5" fmla="*/ 360 h 1232"/>
                  <a:gd name="T6" fmla="*/ 895 w 895"/>
                  <a:gd name="T7" fmla="*/ 1232 h 1232"/>
                  <a:gd name="T8" fmla="*/ 706 w 895"/>
                  <a:gd name="T9" fmla="*/ 650 h 1232"/>
                  <a:gd name="T10" fmla="*/ 706 w 895"/>
                  <a:gd name="T11" fmla="*/ 650 h 1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5" h="1232">
                    <a:moveTo>
                      <a:pt x="706" y="650"/>
                    </a:moveTo>
                    <a:cubicBezTo>
                      <a:pt x="495" y="0"/>
                      <a:pt x="495" y="0"/>
                      <a:pt x="495" y="0"/>
                    </a:cubicBezTo>
                    <a:cubicBezTo>
                      <a:pt x="0" y="360"/>
                      <a:pt x="0" y="360"/>
                      <a:pt x="0" y="360"/>
                    </a:cubicBezTo>
                    <a:cubicBezTo>
                      <a:pt x="77" y="812"/>
                      <a:pt x="439" y="1166"/>
                      <a:pt x="895" y="1232"/>
                    </a:cubicBezTo>
                    <a:cubicBezTo>
                      <a:pt x="706" y="650"/>
                      <a:pt x="706" y="650"/>
                      <a:pt x="706" y="650"/>
                    </a:cubicBezTo>
                    <a:cubicBezTo>
                      <a:pt x="706" y="650"/>
                      <a:pt x="706" y="650"/>
                      <a:pt x="706" y="65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îśľíḑe">
                <a:extLst>
                  <a:ext uri="{FF2B5EF4-FFF2-40B4-BE49-F238E27FC236}">
                    <a16:creationId xmlns:a16="http://schemas.microsoft.com/office/drawing/2014/main" id="{07B02760-7414-439D-8E5D-5D72AA248F4C}"/>
                  </a:ext>
                </a:extLst>
              </p:cNvPr>
              <p:cNvSpPr/>
              <p:nvPr/>
            </p:nvSpPr>
            <p:spPr bwMode="auto">
              <a:xfrm flipH="1">
                <a:off x="4481589" y="4424098"/>
                <a:ext cx="2196121" cy="1005210"/>
              </a:xfrm>
              <a:custGeom>
                <a:avLst/>
                <a:gdLst>
                  <a:gd name="T0" fmla="*/ 0 w 1295"/>
                  <a:gd name="T1" fmla="*/ 0 h 593"/>
                  <a:gd name="T2" fmla="*/ 0 w 1295"/>
                  <a:gd name="T3" fmla="*/ 0 h 593"/>
                  <a:gd name="T4" fmla="*/ 189 w 1295"/>
                  <a:gd name="T5" fmla="*/ 582 h 593"/>
                  <a:gd name="T6" fmla="*/ 342 w 1295"/>
                  <a:gd name="T7" fmla="*/ 593 h 593"/>
                  <a:gd name="T8" fmla="*/ 1295 w 1295"/>
                  <a:gd name="T9" fmla="*/ 0 h 593"/>
                  <a:gd name="T10" fmla="*/ 683 w 1295"/>
                  <a:gd name="T11" fmla="*/ 0 h 593"/>
                  <a:gd name="T12" fmla="*/ 0 w 1295"/>
                  <a:gd name="T13" fmla="*/ 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5" h="59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89" y="582"/>
                      <a:pt x="189" y="582"/>
                      <a:pt x="189" y="582"/>
                    </a:cubicBezTo>
                    <a:cubicBezTo>
                      <a:pt x="239" y="589"/>
                      <a:pt x="290" y="593"/>
                      <a:pt x="342" y="593"/>
                    </a:cubicBezTo>
                    <a:cubicBezTo>
                      <a:pt x="760" y="593"/>
                      <a:pt x="1121" y="351"/>
                      <a:pt x="1295" y="0"/>
                    </a:cubicBezTo>
                    <a:cubicBezTo>
                      <a:pt x="683" y="0"/>
                      <a:pt x="683" y="0"/>
                      <a:pt x="68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îş1iḑé">
                <a:extLst>
                  <a:ext uri="{FF2B5EF4-FFF2-40B4-BE49-F238E27FC236}">
                    <a16:creationId xmlns:a16="http://schemas.microsoft.com/office/drawing/2014/main" id="{36208213-8511-4B6D-9BB6-7F2918F9208A}"/>
                  </a:ext>
                </a:extLst>
              </p:cNvPr>
              <p:cNvSpPr/>
              <p:nvPr/>
            </p:nvSpPr>
            <p:spPr bwMode="auto">
              <a:xfrm>
                <a:off x="5165399" y="2134068"/>
                <a:ext cx="604909" cy="611725"/>
              </a:xfrm>
              <a:custGeom>
                <a:avLst/>
                <a:gdLst>
                  <a:gd name="T0" fmla="*/ 102 w 150"/>
                  <a:gd name="T1" fmla="*/ 22 h 151"/>
                  <a:gd name="T2" fmla="*/ 22 w 150"/>
                  <a:gd name="T3" fmla="*/ 22 h 151"/>
                  <a:gd name="T4" fmla="*/ 22 w 150"/>
                  <a:gd name="T5" fmla="*/ 101 h 151"/>
                  <a:gd name="T6" fmla="*/ 93 w 150"/>
                  <a:gd name="T7" fmla="*/ 108 h 151"/>
                  <a:gd name="T8" fmla="*/ 97 w 150"/>
                  <a:gd name="T9" fmla="*/ 114 h 151"/>
                  <a:gd name="T10" fmla="*/ 128 w 150"/>
                  <a:gd name="T11" fmla="*/ 146 h 151"/>
                  <a:gd name="T12" fmla="*/ 145 w 150"/>
                  <a:gd name="T13" fmla="*/ 146 h 151"/>
                  <a:gd name="T14" fmla="*/ 145 w 150"/>
                  <a:gd name="T15" fmla="*/ 129 h 151"/>
                  <a:gd name="T16" fmla="*/ 114 w 150"/>
                  <a:gd name="T17" fmla="*/ 97 h 151"/>
                  <a:gd name="T18" fmla="*/ 108 w 150"/>
                  <a:gd name="T19" fmla="*/ 94 h 151"/>
                  <a:gd name="T20" fmla="*/ 102 w 150"/>
                  <a:gd name="T21" fmla="*/ 22 h 151"/>
                  <a:gd name="T22" fmla="*/ 91 w 150"/>
                  <a:gd name="T23" fmla="*/ 92 h 151"/>
                  <a:gd name="T24" fmla="*/ 32 w 150"/>
                  <a:gd name="T25" fmla="*/ 91 h 151"/>
                  <a:gd name="T26" fmla="*/ 32 w 150"/>
                  <a:gd name="T27" fmla="*/ 32 h 151"/>
                  <a:gd name="T28" fmla="*/ 91 w 150"/>
                  <a:gd name="T29" fmla="*/ 32 h 151"/>
                  <a:gd name="T30" fmla="*/ 91 w 150"/>
                  <a:gd name="T31" fmla="*/ 9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0" h="151">
                    <a:moveTo>
                      <a:pt x="102" y="22"/>
                    </a:moveTo>
                    <a:cubicBezTo>
                      <a:pt x="80" y="0"/>
                      <a:pt x="44" y="0"/>
                      <a:pt x="22" y="22"/>
                    </a:cubicBezTo>
                    <a:cubicBezTo>
                      <a:pt x="0" y="44"/>
                      <a:pt x="0" y="79"/>
                      <a:pt x="22" y="101"/>
                    </a:cubicBezTo>
                    <a:cubicBezTo>
                      <a:pt x="41" y="121"/>
                      <a:pt x="71" y="123"/>
                      <a:pt x="93" y="108"/>
                    </a:cubicBezTo>
                    <a:cubicBezTo>
                      <a:pt x="94" y="110"/>
                      <a:pt x="95" y="112"/>
                      <a:pt x="97" y="114"/>
                    </a:cubicBezTo>
                    <a:cubicBezTo>
                      <a:pt x="128" y="146"/>
                      <a:pt x="128" y="146"/>
                      <a:pt x="128" y="146"/>
                    </a:cubicBezTo>
                    <a:cubicBezTo>
                      <a:pt x="133" y="151"/>
                      <a:pt x="141" y="151"/>
                      <a:pt x="145" y="146"/>
                    </a:cubicBezTo>
                    <a:cubicBezTo>
                      <a:pt x="150" y="142"/>
                      <a:pt x="150" y="134"/>
                      <a:pt x="145" y="129"/>
                    </a:cubicBezTo>
                    <a:cubicBezTo>
                      <a:pt x="114" y="97"/>
                      <a:pt x="114" y="97"/>
                      <a:pt x="114" y="97"/>
                    </a:cubicBezTo>
                    <a:cubicBezTo>
                      <a:pt x="112" y="96"/>
                      <a:pt x="110" y="94"/>
                      <a:pt x="108" y="94"/>
                    </a:cubicBezTo>
                    <a:cubicBezTo>
                      <a:pt x="123" y="72"/>
                      <a:pt x="121" y="42"/>
                      <a:pt x="102" y="22"/>
                    </a:cubicBezTo>
                    <a:close/>
                    <a:moveTo>
                      <a:pt x="91" y="92"/>
                    </a:moveTo>
                    <a:cubicBezTo>
                      <a:pt x="75" y="108"/>
                      <a:pt x="48" y="108"/>
                      <a:pt x="32" y="91"/>
                    </a:cubicBezTo>
                    <a:cubicBezTo>
                      <a:pt x="15" y="75"/>
                      <a:pt x="16" y="48"/>
                      <a:pt x="32" y="32"/>
                    </a:cubicBezTo>
                    <a:cubicBezTo>
                      <a:pt x="48" y="16"/>
                      <a:pt x="75" y="16"/>
                      <a:pt x="91" y="32"/>
                    </a:cubicBezTo>
                    <a:cubicBezTo>
                      <a:pt x="108" y="49"/>
                      <a:pt x="108" y="75"/>
                      <a:pt x="91" y="9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9" name="íṣliḍe">
                <a:extLst>
                  <a:ext uri="{FF2B5EF4-FFF2-40B4-BE49-F238E27FC236}">
                    <a16:creationId xmlns:a16="http://schemas.microsoft.com/office/drawing/2014/main" id="{81B892E0-0076-4F3E-83DC-5D0F421DB47F}"/>
                  </a:ext>
                </a:extLst>
              </p:cNvPr>
              <p:cNvGrpSpPr/>
              <p:nvPr/>
            </p:nvGrpSpPr>
            <p:grpSpPr>
              <a:xfrm>
                <a:off x="7007808" y="3932250"/>
                <a:ext cx="613430" cy="620245"/>
                <a:chOff x="9349366" y="2935970"/>
                <a:chExt cx="857717" cy="867247"/>
              </a:xfrm>
              <a:solidFill>
                <a:schemeClr val="bg1"/>
              </a:solidFill>
            </p:grpSpPr>
            <p:sp>
              <p:nvSpPr>
                <p:cNvPr id="34" name="íSľiďé">
                  <a:extLst>
                    <a:ext uri="{FF2B5EF4-FFF2-40B4-BE49-F238E27FC236}">
                      <a16:creationId xmlns:a16="http://schemas.microsoft.com/office/drawing/2014/main" id="{93358843-86CA-4E62-A68B-8EA69FDCCE23}"/>
                    </a:ext>
                  </a:extLst>
                </p:cNvPr>
                <p:cNvSpPr/>
                <p:nvPr/>
              </p:nvSpPr>
              <p:spPr bwMode="auto">
                <a:xfrm>
                  <a:off x="9349366" y="2935970"/>
                  <a:ext cx="857717" cy="867247"/>
                </a:xfrm>
                <a:custGeom>
                  <a:avLst/>
                  <a:gdLst>
                    <a:gd name="T0" fmla="*/ 76 w 152"/>
                    <a:gd name="T1" fmla="*/ 0 h 153"/>
                    <a:gd name="T2" fmla="*/ 0 w 152"/>
                    <a:gd name="T3" fmla="*/ 77 h 153"/>
                    <a:gd name="T4" fmla="*/ 76 w 152"/>
                    <a:gd name="T5" fmla="*/ 153 h 153"/>
                    <a:gd name="T6" fmla="*/ 152 w 152"/>
                    <a:gd name="T7" fmla="*/ 77 h 153"/>
                    <a:gd name="T8" fmla="*/ 76 w 152"/>
                    <a:gd name="T9" fmla="*/ 0 h 153"/>
                    <a:gd name="T10" fmla="*/ 76 w 152"/>
                    <a:gd name="T11" fmla="*/ 137 h 153"/>
                    <a:gd name="T12" fmla="*/ 16 w 152"/>
                    <a:gd name="T13" fmla="*/ 77 h 153"/>
                    <a:gd name="T14" fmla="*/ 76 w 152"/>
                    <a:gd name="T15" fmla="*/ 16 h 153"/>
                    <a:gd name="T16" fmla="*/ 136 w 152"/>
                    <a:gd name="T17" fmla="*/ 77 h 153"/>
                    <a:gd name="T18" fmla="*/ 76 w 152"/>
                    <a:gd name="T19" fmla="*/ 137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2" h="153">
                      <a:moveTo>
                        <a:pt x="76" y="0"/>
                      </a:moveTo>
                      <a:cubicBezTo>
                        <a:pt x="34" y="0"/>
                        <a:pt x="0" y="34"/>
                        <a:pt x="0" y="77"/>
                      </a:cubicBezTo>
                      <a:cubicBezTo>
                        <a:pt x="0" y="119"/>
                        <a:pt x="34" y="153"/>
                        <a:pt x="76" y="153"/>
                      </a:cubicBezTo>
                      <a:cubicBezTo>
                        <a:pt x="118" y="153"/>
                        <a:pt x="152" y="119"/>
                        <a:pt x="152" y="77"/>
                      </a:cubicBezTo>
                      <a:cubicBezTo>
                        <a:pt x="152" y="34"/>
                        <a:pt x="118" y="0"/>
                        <a:pt x="76" y="0"/>
                      </a:cubicBezTo>
                      <a:close/>
                      <a:moveTo>
                        <a:pt x="76" y="137"/>
                      </a:moveTo>
                      <a:cubicBezTo>
                        <a:pt x="43" y="137"/>
                        <a:pt x="16" y="110"/>
                        <a:pt x="16" y="77"/>
                      </a:cubicBezTo>
                      <a:cubicBezTo>
                        <a:pt x="16" y="43"/>
                        <a:pt x="43" y="16"/>
                        <a:pt x="76" y="16"/>
                      </a:cubicBezTo>
                      <a:cubicBezTo>
                        <a:pt x="109" y="16"/>
                        <a:pt x="136" y="43"/>
                        <a:pt x="136" y="77"/>
                      </a:cubicBezTo>
                      <a:cubicBezTo>
                        <a:pt x="136" y="110"/>
                        <a:pt x="109" y="137"/>
                        <a:pt x="76" y="1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ïşḷíḓé">
                  <a:extLst>
                    <a:ext uri="{FF2B5EF4-FFF2-40B4-BE49-F238E27FC236}">
                      <a16:creationId xmlns:a16="http://schemas.microsoft.com/office/drawing/2014/main" id="{49A40B98-7F04-45DF-8488-D268BC97CBDC}"/>
                    </a:ext>
                  </a:extLst>
                </p:cNvPr>
                <p:cNvSpPr/>
                <p:nvPr/>
              </p:nvSpPr>
              <p:spPr bwMode="auto">
                <a:xfrm>
                  <a:off x="9704366" y="3326707"/>
                  <a:ext cx="140570" cy="312114"/>
                </a:xfrm>
                <a:custGeom>
                  <a:avLst/>
                  <a:gdLst>
                    <a:gd name="T0" fmla="*/ 21 w 25"/>
                    <a:gd name="T1" fmla="*/ 0 h 55"/>
                    <a:gd name="T2" fmla="*/ 5 w 25"/>
                    <a:gd name="T3" fmla="*/ 0 h 55"/>
                    <a:gd name="T4" fmla="*/ 0 w 25"/>
                    <a:gd name="T5" fmla="*/ 5 h 55"/>
                    <a:gd name="T6" fmla="*/ 0 w 25"/>
                    <a:gd name="T7" fmla="*/ 51 h 55"/>
                    <a:gd name="T8" fmla="*/ 5 w 25"/>
                    <a:gd name="T9" fmla="*/ 55 h 55"/>
                    <a:gd name="T10" fmla="*/ 21 w 25"/>
                    <a:gd name="T11" fmla="*/ 55 h 55"/>
                    <a:gd name="T12" fmla="*/ 25 w 25"/>
                    <a:gd name="T13" fmla="*/ 51 h 55"/>
                    <a:gd name="T14" fmla="*/ 25 w 25"/>
                    <a:gd name="T15" fmla="*/ 5 h 55"/>
                    <a:gd name="T16" fmla="*/ 21 w 25"/>
                    <a:gd name="T17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55">
                      <a:moveTo>
                        <a:pt x="21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53"/>
                        <a:pt x="2" y="55"/>
                        <a:pt x="5" y="55"/>
                      </a:cubicBezTo>
                      <a:cubicBezTo>
                        <a:pt x="21" y="55"/>
                        <a:pt x="21" y="55"/>
                        <a:pt x="21" y="55"/>
                      </a:cubicBezTo>
                      <a:cubicBezTo>
                        <a:pt x="23" y="55"/>
                        <a:pt x="25" y="53"/>
                        <a:pt x="25" y="51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2"/>
                        <a:pt x="23" y="0"/>
                        <a:pt x="2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47500" lnSpcReduction="20000"/>
                </a:bodyPr>
                <a:lstStyle/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ïšḷíḑe">
                  <a:extLst>
                    <a:ext uri="{FF2B5EF4-FFF2-40B4-BE49-F238E27FC236}">
                      <a16:creationId xmlns:a16="http://schemas.microsoft.com/office/drawing/2014/main" id="{0F44454F-BCB8-4DAC-AD03-6F4A69E63B24}"/>
                    </a:ext>
                  </a:extLst>
                </p:cNvPr>
                <p:cNvSpPr/>
                <p:nvPr/>
              </p:nvSpPr>
              <p:spPr bwMode="auto">
                <a:xfrm>
                  <a:off x="9699601" y="3100365"/>
                  <a:ext cx="157248" cy="1524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0" name="íṧľïḍe">
                <a:extLst>
                  <a:ext uri="{FF2B5EF4-FFF2-40B4-BE49-F238E27FC236}">
                    <a16:creationId xmlns:a16="http://schemas.microsoft.com/office/drawing/2014/main" id="{C8C41038-67AA-4861-BF41-E8B4695DD7C4}"/>
                  </a:ext>
                </a:extLst>
              </p:cNvPr>
              <p:cNvSpPr/>
              <p:nvPr/>
            </p:nvSpPr>
            <p:spPr bwMode="auto">
              <a:xfrm>
                <a:off x="4481589" y="3499441"/>
                <a:ext cx="746338" cy="742930"/>
              </a:xfrm>
              <a:custGeom>
                <a:avLst/>
                <a:gdLst>
                  <a:gd name="connsiteX0" fmla="*/ 291143 w 738457"/>
                  <a:gd name="connsiteY0" fmla="*/ 534154 h 735085"/>
                  <a:gd name="connsiteX1" fmla="*/ 239201 w 738457"/>
                  <a:gd name="connsiteY1" fmla="*/ 586396 h 735085"/>
                  <a:gd name="connsiteX2" fmla="*/ 287147 w 738457"/>
                  <a:gd name="connsiteY2" fmla="*/ 638638 h 735085"/>
                  <a:gd name="connsiteX3" fmla="*/ 343084 w 738457"/>
                  <a:gd name="connsiteY3" fmla="*/ 586396 h 735085"/>
                  <a:gd name="connsiteX4" fmla="*/ 291143 w 738457"/>
                  <a:gd name="connsiteY4" fmla="*/ 534154 h 735085"/>
                  <a:gd name="connsiteX5" fmla="*/ 283151 w 738457"/>
                  <a:gd name="connsiteY5" fmla="*/ 441725 h 735085"/>
                  <a:gd name="connsiteX6" fmla="*/ 303129 w 738457"/>
                  <a:gd name="connsiteY6" fmla="*/ 441725 h 735085"/>
                  <a:gd name="connsiteX7" fmla="*/ 319111 w 738457"/>
                  <a:gd name="connsiteY7" fmla="*/ 457800 h 735085"/>
                  <a:gd name="connsiteX8" fmla="*/ 323107 w 738457"/>
                  <a:gd name="connsiteY8" fmla="*/ 473874 h 735085"/>
                  <a:gd name="connsiteX9" fmla="*/ 351075 w 738457"/>
                  <a:gd name="connsiteY9" fmla="*/ 485930 h 735085"/>
                  <a:gd name="connsiteX10" fmla="*/ 359066 w 738457"/>
                  <a:gd name="connsiteY10" fmla="*/ 477893 h 735085"/>
                  <a:gd name="connsiteX11" fmla="*/ 387035 w 738457"/>
                  <a:gd name="connsiteY11" fmla="*/ 477893 h 735085"/>
                  <a:gd name="connsiteX12" fmla="*/ 399022 w 738457"/>
                  <a:gd name="connsiteY12" fmla="*/ 493967 h 735085"/>
                  <a:gd name="connsiteX13" fmla="*/ 403017 w 738457"/>
                  <a:gd name="connsiteY13" fmla="*/ 518079 h 735085"/>
                  <a:gd name="connsiteX14" fmla="*/ 395026 w 738457"/>
                  <a:gd name="connsiteY14" fmla="*/ 530135 h 735085"/>
                  <a:gd name="connsiteX15" fmla="*/ 403017 w 738457"/>
                  <a:gd name="connsiteY15" fmla="*/ 558265 h 735085"/>
                  <a:gd name="connsiteX16" fmla="*/ 418999 w 738457"/>
                  <a:gd name="connsiteY16" fmla="*/ 558265 h 735085"/>
                  <a:gd name="connsiteX17" fmla="*/ 434981 w 738457"/>
                  <a:gd name="connsiteY17" fmla="*/ 578359 h 735085"/>
                  <a:gd name="connsiteX18" fmla="*/ 434981 w 738457"/>
                  <a:gd name="connsiteY18" fmla="*/ 598452 h 735085"/>
                  <a:gd name="connsiteX19" fmla="*/ 415004 w 738457"/>
                  <a:gd name="connsiteY19" fmla="*/ 618545 h 735085"/>
                  <a:gd name="connsiteX20" fmla="*/ 403017 w 738457"/>
                  <a:gd name="connsiteY20" fmla="*/ 618545 h 735085"/>
                  <a:gd name="connsiteX21" fmla="*/ 391031 w 738457"/>
                  <a:gd name="connsiteY21" fmla="*/ 646675 h 735085"/>
                  <a:gd name="connsiteX22" fmla="*/ 399022 w 738457"/>
                  <a:gd name="connsiteY22" fmla="*/ 658731 h 735085"/>
                  <a:gd name="connsiteX23" fmla="*/ 399022 w 738457"/>
                  <a:gd name="connsiteY23" fmla="*/ 686862 h 735085"/>
                  <a:gd name="connsiteX24" fmla="*/ 383039 w 738457"/>
                  <a:gd name="connsiteY24" fmla="*/ 698918 h 735085"/>
                  <a:gd name="connsiteX25" fmla="*/ 359066 w 738457"/>
                  <a:gd name="connsiteY25" fmla="*/ 702936 h 735085"/>
                  <a:gd name="connsiteX26" fmla="*/ 347080 w 738457"/>
                  <a:gd name="connsiteY26" fmla="*/ 690880 h 735085"/>
                  <a:gd name="connsiteX27" fmla="*/ 319111 w 738457"/>
                  <a:gd name="connsiteY27" fmla="*/ 702936 h 735085"/>
                  <a:gd name="connsiteX28" fmla="*/ 315116 w 738457"/>
                  <a:gd name="connsiteY28" fmla="*/ 719011 h 735085"/>
                  <a:gd name="connsiteX29" fmla="*/ 295138 w 738457"/>
                  <a:gd name="connsiteY29" fmla="*/ 735085 h 735085"/>
                  <a:gd name="connsiteX30" fmla="*/ 275160 w 738457"/>
                  <a:gd name="connsiteY30" fmla="*/ 735085 h 735085"/>
                  <a:gd name="connsiteX31" fmla="*/ 255183 w 738457"/>
                  <a:gd name="connsiteY31" fmla="*/ 719011 h 735085"/>
                  <a:gd name="connsiteX32" fmla="*/ 255183 w 738457"/>
                  <a:gd name="connsiteY32" fmla="*/ 702936 h 735085"/>
                  <a:gd name="connsiteX33" fmla="*/ 227214 w 738457"/>
                  <a:gd name="connsiteY33" fmla="*/ 690880 h 735085"/>
                  <a:gd name="connsiteX34" fmla="*/ 215228 w 738457"/>
                  <a:gd name="connsiteY34" fmla="*/ 698918 h 735085"/>
                  <a:gd name="connsiteX35" fmla="*/ 191254 w 738457"/>
                  <a:gd name="connsiteY35" fmla="*/ 698918 h 735085"/>
                  <a:gd name="connsiteX36" fmla="*/ 175272 w 738457"/>
                  <a:gd name="connsiteY36" fmla="*/ 682843 h 735085"/>
                  <a:gd name="connsiteX37" fmla="*/ 175272 w 738457"/>
                  <a:gd name="connsiteY37" fmla="*/ 654713 h 735085"/>
                  <a:gd name="connsiteX38" fmla="*/ 183263 w 738457"/>
                  <a:gd name="connsiteY38" fmla="*/ 646675 h 735085"/>
                  <a:gd name="connsiteX39" fmla="*/ 175272 w 738457"/>
                  <a:gd name="connsiteY39" fmla="*/ 618545 h 735085"/>
                  <a:gd name="connsiteX40" fmla="*/ 159290 w 738457"/>
                  <a:gd name="connsiteY40" fmla="*/ 618545 h 735085"/>
                  <a:gd name="connsiteX41" fmla="*/ 143308 w 738457"/>
                  <a:gd name="connsiteY41" fmla="*/ 598452 h 735085"/>
                  <a:gd name="connsiteX42" fmla="*/ 143308 w 738457"/>
                  <a:gd name="connsiteY42" fmla="*/ 578359 h 735085"/>
                  <a:gd name="connsiteX43" fmla="*/ 159290 w 738457"/>
                  <a:gd name="connsiteY43" fmla="*/ 558265 h 735085"/>
                  <a:gd name="connsiteX44" fmla="*/ 175272 w 738457"/>
                  <a:gd name="connsiteY44" fmla="*/ 554247 h 735085"/>
                  <a:gd name="connsiteX45" fmla="*/ 187259 w 738457"/>
                  <a:gd name="connsiteY45" fmla="*/ 526116 h 735085"/>
                  <a:gd name="connsiteX46" fmla="*/ 179268 w 738457"/>
                  <a:gd name="connsiteY46" fmla="*/ 518079 h 735085"/>
                  <a:gd name="connsiteX47" fmla="*/ 179268 w 738457"/>
                  <a:gd name="connsiteY47" fmla="*/ 489949 h 735085"/>
                  <a:gd name="connsiteX48" fmla="*/ 195250 w 738457"/>
                  <a:gd name="connsiteY48" fmla="*/ 477893 h 735085"/>
                  <a:gd name="connsiteX49" fmla="*/ 219223 w 738457"/>
                  <a:gd name="connsiteY49" fmla="*/ 473874 h 735085"/>
                  <a:gd name="connsiteX50" fmla="*/ 231210 w 738457"/>
                  <a:gd name="connsiteY50" fmla="*/ 481911 h 735085"/>
                  <a:gd name="connsiteX51" fmla="*/ 259178 w 738457"/>
                  <a:gd name="connsiteY51" fmla="*/ 469856 h 735085"/>
                  <a:gd name="connsiteX52" fmla="*/ 263174 w 738457"/>
                  <a:gd name="connsiteY52" fmla="*/ 457800 h 735085"/>
                  <a:gd name="connsiteX53" fmla="*/ 283151 w 738457"/>
                  <a:gd name="connsiteY53" fmla="*/ 441725 h 735085"/>
                  <a:gd name="connsiteX54" fmla="*/ 550369 w 738457"/>
                  <a:gd name="connsiteY54" fmla="*/ 341975 h 735085"/>
                  <a:gd name="connsiteX55" fmla="*/ 494343 w 738457"/>
                  <a:gd name="connsiteY55" fmla="*/ 410007 h 735085"/>
                  <a:gd name="connsiteX56" fmla="*/ 562375 w 738457"/>
                  <a:gd name="connsiteY56" fmla="*/ 470036 h 735085"/>
                  <a:gd name="connsiteX57" fmla="*/ 622403 w 738457"/>
                  <a:gd name="connsiteY57" fmla="*/ 402004 h 735085"/>
                  <a:gd name="connsiteX58" fmla="*/ 550369 w 738457"/>
                  <a:gd name="connsiteY58" fmla="*/ 341975 h 735085"/>
                  <a:gd name="connsiteX59" fmla="*/ 558373 w 738457"/>
                  <a:gd name="connsiteY59" fmla="*/ 225921 h 735085"/>
                  <a:gd name="connsiteX60" fmla="*/ 578382 w 738457"/>
                  <a:gd name="connsiteY60" fmla="*/ 241928 h 735085"/>
                  <a:gd name="connsiteX61" fmla="*/ 582384 w 738457"/>
                  <a:gd name="connsiteY61" fmla="*/ 261938 h 735085"/>
                  <a:gd name="connsiteX62" fmla="*/ 622403 w 738457"/>
                  <a:gd name="connsiteY62" fmla="*/ 273943 h 735085"/>
                  <a:gd name="connsiteX63" fmla="*/ 634408 w 738457"/>
                  <a:gd name="connsiteY63" fmla="*/ 261938 h 735085"/>
                  <a:gd name="connsiteX64" fmla="*/ 662422 w 738457"/>
                  <a:gd name="connsiteY64" fmla="*/ 257936 h 735085"/>
                  <a:gd name="connsiteX65" fmla="*/ 686433 w 738457"/>
                  <a:gd name="connsiteY65" fmla="*/ 281947 h 735085"/>
                  <a:gd name="connsiteX66" fmla="*/ 690435 w 738457"/>
                  <a:gd name="connsiteY66" fmla="*/ 305958 h 735085"/>
                  <a:gd name="connsiteX67" fmla="*/ 678429 w 738457"/>
                  <a:gd name="connsiteY67" fmla="*/ 321966 h 735085"/>
                  <a:gd name="connsiteX68" fmla="*/ 694437 w 738457"/>
                  <a:gd name="connsiteY68" fmla="*/ 357983 h 735085"/>
                  <a:gd name="connsiteX69" fmla="*/ 714446 w 738457"/>
                  <a:gd name="connsiteY69" fmla="*/ 357983 h 735085"/>
                  <a:gd name="connsiteX70" fmla="*/ 734455 w 738457"/>
                  <a:gd name="connsiteY70" fmla="*/ 373990 h 735085"/>
                  <a:gd name="connsiteX71" fmla="*/ 738457 w 738457"/>
                  <a:gd name="connsiteY71" fmla="*/ 406005 h 735085"/>
                  <a:gd name="connsiteX72" fmla="*/ 722450 w 738457"/>
                  <a:gd name="connsiteY72" fmla="*/ 430017 h 735085"/>
                  <a:gd name="connsiteX73" fmla="*/ 702440 w 738457"/>
                  <a:gd name="connsiteY73" fmla="*/ 434019 h 735085"/>
                  <a:gd name="connsiteX74" fmla="*/ 690435 w 738457"/>
                  <a:gd name="connsiteY74" fmla="*/ 470036 h 735085"/>
                  <a:gd name="connsiteX75" fmla="*/ 702440 w 738457"/>
                  <a:gd name="connsiteY75" fmla="*/ 482041 h 735085"/>
                  <a:gd name="connsiteX76" fmla="*/ 706442 w 738457"/>
                  <a:gd name="connsiteY76" fmla="*/ 510055 h 735085"/>
                  <a:gd name="connsiteX77" fmla="*/ 682431 w 738457"/>
                  <a:gd name="connsiteY77" fmla="*/ 534066 h 735085"/>
                  <a:gd name="connsiteX78" fmla="*/ 658420 w 738457"/>
                  <a:gd name="connsiteY78" fmla="*/ 538068 h 735085"/>
                  <a:gd name="connsiteX79" fmla="*/ 638410 w 738457"/>
                  <a:gd name="connsiteY79" fmla="*/ 526062 h 735085"/>
                  <a:gd name="connsiteX80" fmla="*/ 606395 w 738457"/>
                  <a:gd name="connsiteY80" fmla="*/ 542070 h 735085"/>
                  <a:gd name="connsiteX81" fmla="*/ 606395 w 738457"/>
                  <a:gd name="connsiteY81" fmla="*/ 566081 h 735085"/>
                  <a:gd name="connsiteX82" fmla="*/ 586386 w 738457"/>
                  <a:gd name="connsiteY82" fmla="*/ 586090 h 735085"/>
                  <a:gd name="connsiteX83" fmla="*/ 554371 w 738457"/>
                  <a:gd name="connsiteY83" fmla="*/ 586090 h 735085"/>
                  <a:gd name="connsiteX84" fmla="*/ 534361 w 738457"/>
                  <a:gd name="connsiteY84" fmla="*/ 570083 h 735085"/>
                  <a:gd name="connsiteX85" fmla="*/ 530360 w 738457"/>
                  <a:gd name="connsiteY85" fmla="*/ 550073 h 735085"/>
                  <a:gd name="connsiteX86" fmla="*/ 494343 w 738457"/>
                  <a:gd name="connsiteY86" fmla="*/ 538068 h 735085"/>
                  <a:gd name="connsiteX87" fmla="*/ 478335 w 738457"/>
                  <a:gd name="connsiteY87" fmla="*/ 554075 h 735085"/>
                  <a:gd name="connsiteX88" fmla="*/ 454324 w 738457"/>
                  <a:gd name="connsiteY88" fmla="*/ 554075 h 735085"/>
                  <a:gd name="connsiteX89" fmla="*/ 426311 w 738457"/>
                  <a:gd name="connsiteY89" fmla="*/ 534066 h 735085"/>
                  <a:gd name="connsiteX90" fmla="*/ 422309 w 738457"/>
                  <a:gd name="connsiteY90" fmla="*/ 506053 h 735085"/>
                  <a:gd name="connsiteX91" fmla="*/ 438316 w 738457"/>
                  <a:gd name="connsiteY91" fmla="*/ 490045 h 735085"/>
                  <a:gd name="connsiteX92" fmla="*/ 422309 w 738457"/>
                  <a:gd name="connsiteY92" fmla="*/ 458030 h 735085"/>
                  <a:gd name="connsiteX93" fmla="*/ 398298 w 738457"/>
                  <a:gd name="connsiteY93" fmla="*/ 458030 h 735085"/>
                  <a:gd name="connsiteX94" fmla="*/ 378288 w 738457"/>
                  <a:gd name="connsiteY94" fmla="*/ 438020 h 735085"/>
                  <a:gd name="connsiteX95" fmla="*/ 374286 w 738457"/>
                  <a:gd name="connsiteY95" fmla="*/ 406005 h 735085"/>
                  <a:gd name="connsiteX96" fmla="*/ 390294 w 738457"/>
                  <a:gd name="connsiteY96" fmla="*/ 385996 h 735085"/>
                  <a:gd name="connsiteX97" fmla="*/ 414305 w 738457"/>
                  <a:gd name="connsiteY97" fmla="*/ 381994 h 735085"/>
                  <a:gd name="connsiteX98" fmla="*/ 422309 w 738457"/>
                  <a:gd name="connsiteY98" fmla="*/ 345977 h 735085"/>
                  <a:gd name="connsiteX99" fmla="*/ 410303 w 738457"/>
                  <a:gd name="connsiteY99" fmla="*/ 329970 h 735085"/>
                  <a:gd name="connsiteX100" fmla="*/ 410303 w 738457"/>
                  <a:gd name="connsiteY100" fmla="*/ 305958 h 735085"/>
                  <a:gd name="connsiteX101" fmla="*/ 430313 w 738457"/>
                  <a:gd name="connsiteY101" fmla="*/ 277945 h 735085"/>
                  <a:gd name="connsiteX102" fmla="*/ 454324 w 738457"/>
                  <a:gd name="connsiteY102" fmla="*/ 273943 h 735085"/>
                  <a:gd name="connsiteX103" fmla="*/ 470331 w 738457"/>
                  <a:gd name="connsiteY103" fmla="*/ 285949 h 735085"/>
                  <a:gd name="connsiteX104" fmla="*/ 506348 w 738457"/>
                  <a:gd name="connsiteY104" fmla="*/ 265940 h 735085"/>
                  <a:gd name="connsiteX105" fmla="*/ 506348 w 738457"/>
                  <a:gd name="connsiteY105" fmla="*/ 249932 h 735085"/>
                  <a:gd name="connsiteX106" fmla="*/ 526358 w 738457"/>
                  <a:gd name="connsiteY106" fmla="*/ 229923 h 735085"/>
                  <a:gd name="connsiteX107" fmla="*/ 558373 w 738457"/>
                  <a:gd name="connsiteY107" fmla="*/ 225921 h 735085"/>
                  <a:gd name="connsiteX108" fmla="*/ 219487 w 738457"/>
                  <a:gd name="connsiteY108" fmla="*/ 140549 h 735085"/>
                  <a:gd name="connsiteX109" fmla="*/ 139673 w 738457"/>
                  <a:gd name="connsiteY109" fmla="*/ 216847 h 735085"/>
                  <a:gd name="connsiteX110" fmla="*/ 219487 w 738457"/>
                  <a:gd name="connsiteY110" fmla="*/ 297160 h 735085"/>
                  <a:gd name="connsiteX111" fmla="*/ 295309 w 738457"/>
                  <a:gd name="connsiteY111" fmla="*/ 216847 h 735085"/>
                  <a:gd name="connsiteX112" fmla="*/ 219487 w 738457"/>
                  <a:gd name="connsiteY112" fmla="*/ 140549 h 735085"/>
                  <a:gd name="connsiteX113" fmla="*/ 195543 w 738457"/>
                  <a:gd name="connsiteY113" fmla="*/ 0 h 735085"/>
                  <a:gd name="connsiteX114" fmla="*/ 243431 w 738457"/>
                  <a:gd name="connsiteY114" fmla="*/ 0 h 735085"/>
                  <a:gd name="connsiteX115" fmla="*/ 263384 w 738457"/>
                  <a:gd name="connsiteY115" fmla="*/ 16063 h 735085"/>
                  <a:gd name="connsiteX116" fmla="*/ 263384 w 738457"/>
                  <a:gd name="connsiteY116" fmla="*/ 44172 h 735085"/>
                  <a:gd name="connsiteX117" fmla="*/ 307281 w 738457"/>
                  <a:gd name="connsiteY117" fmla="*/ 64251 h 735085"/>
                  <a:gd name="connsiteX118" fmla="*/ 331225 w 738457"/>
                  <a:gd name="connsiteY118" fmla="*/ 48188 h 735085"/>
                  <a:gd name="connsiteX119" fmla="*/ 355169 w 738457"/>
                  <a:gd name="connsiteY119" fmla="*/ 48188 h 735085"/>
                  <a:gd name="connsiteX120" fmla="*/ 391085 w 738457"/>
                  <a:gd name="connsiteY120" fmla="*/ 80314 h 735085"/>
                  <a:gd name="connsiteX121" fmla="*/ 391085 w 738457"/>
                  <a:gd name="connsiteY121" fmla="*/ 108423 h 735085"/>
                  <a:gd name="connsiteX122" fmla="*/ 375122 w 738457"/>
                  <a:gd name="connsiteY122" fmla="*/ 128502 h 735085"/>
                  <a:gd name="connsiteX123" fmla="*/ 391085 w 738457"/>
                  <a:gd name="connsiteY123" fmla="*/ 172674 h 735085"/>
                  <a:gd name="connsiteX124" fmla="*/ 419020 w 738457"/>
                  <a:gd name="connsiteY124" fmla="*/ 176690 h 735085"/>
                  <a:gd name="connsiteX125" fmla="*/ 434982 w 738457"/>
                  <a:gd name="connsiteY125" fmla="*/ 196768 h 735085"/>
                  <a:gd name="connsiteX126" fmla="*/ 434982 w 738457"/>
                  <a:gd name="connsiteY126" fmla="*/ 240941 h 735085"/>
                  <a:gd name="connsiteX127" fmla="*/ 419020 w 738457"/>
                  <a:gd name="connsiteY127" fmla="*/ 261019 h 735085"/>
                  <a:gd name="connsiteX128" fmla="*/ 391085 w 738457"/>
                  <a:gd name="connsiteY128" fmla="*/ 265035 h 735085"/>
                  <a:gd name="connsiteX129" fmla="*/ 371132 w 738457"/>
                  <a:gd name="connsiteY129" fmla="*/ 309207 h 735085"/>
                  <a:gd name="connsiteX130" fmla="*/ 391085 w 738457"/>
                  <a:gd name="connsiteY130" fmla="*/ 333301 h 735085"/>
                  <a:gd name="connsiteX131" fmla="*/ 391085 w 738457"/>
                  <a:gd name="connsiteY131" fmla="*/ 357396 h 735085"/>
                  <a:gd name="connsiteX132" fmla="*/ 355169 w 738457"/>
                  <a:gd name="connsiteY132" fmla="*/ 393537 h 735085"/>
                  <a:gd name="connsiteX133" fmla="*/ 331225 w 738457"/>
                  <a:gd name="connsiteY133" fmla="*/ 393537 h 735085"/>
                  <a:gd name="connsiteX134" fmla="*/ 307281 w 738457"/>
                  <a:gd name="connsiteY134" fmla="*/ 373458 h 735085"/>
                  <a:gd name="connsiteX135" fmla="*/ 263384 w 738457"/>
                  <a:gd name="connsiteY135" fmla="*/ 393537 h 735085"/>
                  <a:gd name="connsiteX136" fmla="*/ 259393 w 738457"/>
                  <a:gd name="connsiteY136" fmla="*/ 421646 h 735085"/>
                  <a:gd name="connsiteX137" fmla="*/ 239440 w 738457"/>
                  <a:gd name="connsiteY137" fmla="*/ 441725 h 735085"/>
                  <a:gd name="connsiteX138" fmla="*/ 191552 w 738457"/>
                  <a:gd name="connsiteY138" fmla="*/ 441725 h 735085"/>
                  <a:gd name="connsiteX139" fmla="*/ 171599 w 738457"/>
                  <a:gd name="connsiteY139" fmla="*/ 421646 h 735085"/>
                  <a:gd name="connsiteX140" fmla="*/ 167608 w 738457"/>
                  <a:gd name="connsiteY140" fmla="*/ 389521 h 735085"/>
                  <a:gd name="connsiteX141" fmla="*/ 127701 w 738457"/>
                  <a:gd name="connsiteY141" fmla="*/ 373458 h 735085"/>
                  <a:gd name="connsiteX142" fmla="*/ 103757 w 738457"/>
                  <a:gd name="connsiteY142" fmla="*/ 393537 h 735085"/>
                  <a:gd name="connsiteX143" fmla="*/ 79813 w 738457"/>
                  <a:gd name="connsiteY143" fmla="*/ 393537 h 735085"/>
                  <a:gd name="connsiteX144" fmla="*/ 43897 w 738457"/>
                  <a:gd name="connsiteY144" fmla="*/ 357396 h 735085"/>
                  <a:gd name="connsiteX145" fmla="*/ 43897 w 738457"/>
                  <a:gd name="connsiteY145" fmla="*/ 329286 h 735085"/>
                  <a:gd name="connsiteX146" fmla="*/ 63850 w 738457"/>
                  <a:gd name="connsiteY146" fmla="*/ 305192 h 735085"/>
                  <a:gd name="connsiteX147" fmla="*/ 47888 w 738457"/>
                  <a:gd name="connsiteY147" fmla="*/ 269051 h 735085"/>
                  <a:gd name="connsiteX148" fmla="*/ 15962 w 738457"/>
                  <a:gd name="connsiteY148" fmla="*/ 265035 h 735085"/>
                  <a:gd name="connsiteX149" fmla="*/ 0 w 738457"/>
                  <a:gd name="connsiteY149" fmla="*/ 244956 h 735085"/>
                  <a:gd name="connsiteX150" fmla="*/ 0 w 738457"/>
                  <a:gd name="connsiteY150" fmla="*/ 196768 h 735085"/>
                  <a:gd name="connsiteX151" fmla="*/ 15962 w 738457"/>
                  <a:gd name="connsiteY151" fmla="*/ 176690 h 735085"/>
                  <a:gd name="connsiteX152" fmla="*/ 43897 w 738457"/>
                  <a:gd name="connsiteY152" fmla="*/ 172674 h 735085"/>
                  <a:gd name="connsiteX153" fmla="*/ 63850 w 738457"/>
                  <a:gd name="connsiteY153" fmla="*/ 132517 h 735085"/>
                  <a:gd name="connsiteX154" fmla="*/ 43897 w 738457"/>
                  <a:gd name="connsiteY154" fmla="*/ 108423 h 735085"/>
                  <a:gd name="connsiteX155" fmla="*/ 43897 w 738457"/>
                  <a:gd name="connsiteY155" fmla="*/ 80314 h 735085"/>
                  <a:gd name="connsiteX156" fmla="*/ 79813 w 738457"/>
                  <a:gd name="connsiteY156" fmla="*/ 48188 h 735085"/>
                  <a:gd name="connsiteX157" fmla="*/ 103757 w 738457"/>
                  <a:gd name="connsiteY157" fmla="*/ 48188 h 735085"/>
                  <a:gd name="connsiteX158" fmla="*/ 127701 w 738457"/>
                  <a:gd name="connsiteY158" fmla="*/ 64251 h 735085"/>
                  <a:gd name="connsiteX159" fmla="*/ 171599 w 738457"/>
                  <a:gd name="connsiteY159" fmla="*/ 44172 h 735085"/>
                  <a:gd name="connsiteX160" fmla="*/ 175589 w 738457"/>
                  <a:gd name="connsiteY160" fmla="*/ 16063 h 735085"/>
                  <a:gd name="connsiteX161" fmla="*/ 195543 w 738457"/>
                  <a:gd name="connsiteY161" fmla="*/ 0 h 735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</a:cxnLst>
                <a:rect l="l" t="t" r="r" b="b"/>
                <a:pathLst>
                  <a:path w="738457" h="735085">
                    <a:moveTo>
                      <a:pt x="291143" y="534154"/>
                    </a:moveTo>
                    <a:cubicBezTo>
                      <a:pt x="263174" y="534154"/>
                      <a:pt x="239201" y="558265"/>
                      <a:pt x="239201" y="586396"/>
                    </a:cubicBezTo>
                    <a:cubicBezTo>
                      <a:pt x="235205" y="614526"/>
                      <a:pt x="259178" y="638638"/>
                      <a:pt x="287147" y="638638"/>
                    </a:cubicBezTo>
                    <a:cubicBezTo>
                      <a:pt x="319111" y="638638"/>
                      <a:pt x="343084" y="618545"/>
                      <a:pt x="343084" y="586396"/>
                    </a:cubicBezTo>
                    <a:cubicBezTo>
                      <a:pt x="343084" y="558265"/>
                      <a:pt x="319111" y="534154"/>
                      <a:pt x="291143" y="534154"/>
                    </a:cubicBezTo>
                    <a:close/>
                    <a:moveTo>
                      <a:pt x="283151" y="441725"/>
                    </a:moveTo>
                    <a:cubicBezTo>
                      <a:pt x="283151" y="441725"/>
                      <a:pt x="283151" y="441725"/>
                      <a:pt x="303129" y="441725"/>
                    </a:cubicBezTo>
                    <a:cubicBezTo>
                      <a:pt x="311120" y="441725"/>
                      <a:pt x="319111" y="449762"/>
                      <a:pt x="319111" y="457800"/>
                    </a:cubicBezTo>
                    <a:cubicBezTo>
                      <a:pt x="319111" y="457800"/>
                      <a:pt x="319111" y="457800"/>
                      <a:pt x="323107" y="473874"/>
                    </a:cubicBezTo>
                    <a:cubicBezTo>
                      <a:pt x="331098" y="473874"/>
                      <a:pt x="343084" y="477893"/>
                      <a:pt x="351075" y="485930"/>
                    </a:cubicBezTo>
                    <a:cubicBezTo>
                      <a:pt x="351075" y="485930"/>
                      <a:pt x="351075" y="485930"/>
                      <a:pt x="359066" y="477893"/>
                    </a:cubicBezTo>
                    <a:cubicBezTo>
                      <a:pt x="367057" y="469856"/>
                      <a:pt x="379044" y="469856"/>
                      <a:pt x="387035" y="477893"/>
                    </a:cubicBezTo>
                    <a:cubicBezTo>
                      <a:pt x="387035" y="477893"/>
                      <a:pt x="387035" y="477893"/>
                      <a:pt x="399022" y="493967"/>
                    </a:cubicBezTo>
                    <a:cubicBezTo>
                      <a:pt x="407013" y="502005"/>
                      <a:pt x="407013" y="510042"/>
                      <a:pt x="403017" y="518079"/>
                    </a:cubicBezTo>
                    <a:cubicBezTo>
                      <a:pt x="403017" y="518079"/>
                      <a:pt x="403017" y="518079"/>
                      <a:pt x="395026" y="530135"/>
                    </a:cubicBezTo>
                    <a:cubicBezTo>
                      <a:pt x="399022" y="538172"/>
                      <a:pt x="403017" y="546210"/>
                      <a:pt x="403017" y="558265"/>
                    </a:cubicBezTo>
                    <a:cubicBezTo>
                      <a:pt x="403017" y="558265"/>
                      <a:pt x="403017" y="558265"/>
                      <a:pt x="418999" y="558265"/>
                    </a:cubicBezTo>
                    <a:cubicBezTo>
                      <a:pt x="426990" y="562284"/>
                      <a:pt x="434981" y="570321"/>
                      <a:pt x="434981" y="578359"/>
                    </a:cubicBezTo>
                    <a:cubicBezTo>
                      <a:pt x="434981" y="578359"/>
                      <a:pt x="434981" y="578359"/>
                      <a:pt x="434981" y="598452"/>
                    </a:cubicBezTo>
                    <a:cubicBezTo>
                      <a:pt x="434981" y="610508"/>
                      <a:pt x="426990" y="618545"/>
                      <a:pt x="415004" y="618545"/>
                    </a:cubicBezTo>
                    <a:cubicBezTo>
                      <a:pt x="415004" y="618545"/>
                      <a:pt x="415004" y="618545"/>
                      <a:pt x="403017" y="618545"/>
                    </a:cubicBezTo>
                    <a:cubicBezTo>
                      <a:pt x="403017" y="630601"/>
                      <a:pt x="399022" y="638638"/>
                      <a:pt x="391031" y="646675"/>
                    </a:cubicBezTo>
                    <a:cubicBezTo>
                      <a:pt x="391031" y="646675"/>
                      <a:pt x="391031" y="646675"/>
                      <a:pt x="399022" y="658731"/>
                    </a:cubicBezTo>
                    <a:cubicBezTo>
                      <a:pt x="407013" y="666769"/>
                      <a:pt x="407013" y="678824"/>
                      <a:pt x="399022" y="686862"/>
                    </a:cubicBezTo>
                    <a:cubicBezTo>
                      <a:pt x="399022" y="686862"/>
                      <a:pt x="399022" y="686862"/>
                      <a:pt x="383039" y="698918"/>
                    </a:cubicBezTo>
                    <a:cubicBezTo>
                      <a:pt x="375048" y="706955"/>
                      <a:pt x="367057" y="706955"/>
                      <a:pt x="359066" y="702936"/>
                    </a:cubicBezTo>
                    <a:cubicBezTo>
                      <a:pt x="359066" y="702936"/>
                      <a:pt x="359066" y="702936"/>
                      <a:pt x="347080" y="690880"/>
                    </a:cubicBezTo>
                    <a:cubicBezTo>
                      <a:pt x="339089" y="698918"/>
                      <a:pt x="327102" y="698918"/>
                      <a:pt x="319111" y="702936"/>
                    </a:cubicBezTo>
                    <a:cubicBezTo>
                      <a:pt x="319111" y="702936"/>
                      <a:pt x="319111" y="702936"/>
                      <a:pt x="315116" y="719011"/>
                    </a:cubicBezTo>
                    <a:cubicBezTo>
                      <a:pt x="315116" y="727048"/>
                      <a:pt x="307125" y="735085"/>
                      <a:pt x="295138" y="735085"/>
                    </a:cubicBezTo>
                    <a:cubicBezTo>
                      <a:pt x="295138" y="735085"/>
                      <a:pt x="295138" y="735085"/>
                      <a:pt x="275160" y="735085"/>
                    </a:cubicBezTo>
                    <a:cubicBezTo>
                      <a:pt x="267169" y="735085"/>
                      <a:pt x="259178" y="727048"/>
                      <a:pt x="255183" y="719011"/>
                    </a:cubicBezTo>
                    <a:cubicBezTo>
                      <a:pt x="255183" y="719011"/>
                      <a:pt x="255183" y="719011"/>
                      <a:pt x="255183" y="702936"/>
                    </a:cubicBezTo>
                    <a:cubicBezTo>
                      <a:pt x="247192" y="698918"/>
                      <a:pt x="239201" y="694899"/>
                      <a:pt x="227214" y="690880"/>
                    </a:cubicBezTo>
                    <a:cubicBezTo>
                      <a:pt x="227214" y="690880"/>
                      <a:pt x="227214" y="690880"/>
                      <a:pt x="215228" y="698918"/>
                    </a:cubicBezTo>
                    <a:cubicBezTo>
                      <a:pt x="207237" y="706955"/>
                      <a:pt x="199246" y="702936"/>
                      <a:pt x="191254" y="698918"/>
                    </a:cubicBezTo>
                    <a:cubicBezTo>
                      <a:pt x="191254" y="698918"/>
                      <a:pt x="191254" y="698918"/>
                      <a:pt x="175272" y="682843"/>
                    </a:cubicBezTo>
                    <a:cubicBezTo>
                      <a:pt x="171277" y="674806"/>
                      <a:pt x="171277" y="662750"/>
                      <a:pt x="175272" y="654713"/>
                    </a:cubicBezTo>
                    <a:cubicBezTo>
                      <a:pt x="175272" y="654713"/>
                      <a:pt x="175272" y="654713"/>
                      <a:pt x="183263" y="646675"/>
                    </a:cubicBezTo>
                    <a:cubicBezTo>
                      <a:pt x="179268" y="638638"/>
                      <a:pt x="175272" y="626582"/>
                      <a:pt x="175272" y="618545"/>
                    </a:cubicBezTo>
                    <a:cubicBezTo>
                      <a:pt x="175272" y="618545"/>
                      <a:pt x="175272" y="618545"/>
                      <a:pt x="159290" y="618545"/>
                    </a:cubicBezTo>
                    <a:cubicBezTo>
                      <a:pt x="151299" y="614526"/>
                      <a:pt x="143308" y="606489"/>
                      <a:pt x="143308" y="598452"/>
                    </a:cubicBezTo>
                    <a:cubicBezTo>
                      <a:pt x="143308" y="598452"/>
                      <a:pt x="143308" y="598452"/>
                      <a:pt x="143308" y="578359"/>
                    </a:cubicBezTo>
                    <a:cubicBezTo>
                      <a:pt x="143308" y="566303"/>
                      <a:pt x="151299" y="558265"/>
                      <a:pt x="159290" y="558265"/>
                    </a:cubicBezTo>
                    <a:lnTo>
                      <a:pt x="175272" y="554247"/>
                    </a:lnTo>
                    <a:cubicBezTo>
                      <a:pt x="175272" y="546210"/>
                      <a:pt x="179268" y="538172"/>
                      <a:pt x="187259" y="526116"/>
                    </a:cubicBezTo>
                    <a:cubicBezTo>
                      <a:pt x="187259" y="526116"/>
                      <a:pt x="187259" y="526116"/>
                      <a:pt x="179268" y="518079"/>
                    </a:cubicBezTo>
                    <a:cubicBezTo>
                      <a:pt x="171277" y="510042"/>
                      <a:pt x="171277" y="497986"/>
                      <a:pt x="179268" y="489949"/>
                    </a:cubicBezTo>
                    <a:cubicBezTo>
                      <a:pt x="179268" y="489949"/>
                      <a:pt x="179268" y="489949"/>
                      <a:pt x="195250" y="477893"/>
                    </a:cubicBezTo>
                    <a:cubicBezTo>
                      <a:pt x="199246" y="469856"/>
                      <a:pt x="211232" y="469856"/>
                      <a:pt x="219223" y="473874"/>
                    </a:cubicBezTo>
                    <a:cubicBezTo>
                      <a:pt x="219223" y="473874"/>
                      <a:pt x="219223" y="473874"/>
                      <a:pt x="231210" y="481911"/>
                    </a:cubicBezTo>
                    <a:cubicBezTo>
                      <a:pt x="239201" y="477893"/>
                      <a:pt x="251187" y="473874"/>
                      <a:pt x="259178" y="469856"/>
                    </a:cubicBezTo>
                    <a:cubicBezTo>
                      <a:pt x="259178" y="469856"/>
                      <a:pt x="259178" y="469856"/>
                      <a:pt x="263174" y="457800"/>
                    </a:cubicBezTo>
                    <a:cubicBezTo>
                      <a:pt x="263174" y="449762"/>
                      <a:pt x="271165" y="441725"/>
                      <a:pt x="283151" y="441725"/>
                    </a:cubicBezTo>
                    <a:close/>
                    <a:moveTo>
                      <a:pt x="550369" y="341975"/>
                    </a:moveTo>
                    <a:cubicBezTo>
                      <a:pt x="518354" y="345977"/>
                      <a:pt x="490341" y="373990"/>
                      <a:pt x="494343" y="410007"/>
                    </a:cubicBezTo>
                    <a:cubicBezTo>
                      <a:pt x="494343" y="446024"/>
                      <a:pt x="526358" y="474038"/>
                      <a:pt x="562375" y="470036"/>
                    </a:cubicBezTo>
                    <a:cubicBezTo>
                      <a:pt x="598391" y="466034"/>
                      <a:pt x="622403" y="434019"/>
                      <a:pt x="622403" y="402004"/>
                    </a:cubicBezTo>
                    <a:cubicBezTo>
                      <a:pt x="618401" y="365987"/>
                      <a:pt x="586386" y="337973"/>
                      <a:pt x="550369" y="341975"/>
                    </a:cubicBezTo>
                    <a:close/>
                    <a:moveTo>
                      <a:pt x="558373" y="225921"/>
                    </a:moveTo>
                    <a:cubicBezTo>
                      <a:pt x="570378" y="225921"/>
                      <a:pt x="578382" y="233925"/>
                      <a:pt x="578382" y="241928"/>
                    </a:cubicBezTo>
                    <a:cubicBezTo>
                      <a:pt x="578382" y="241928"/>
                      <a:pt x="578382" y="241928"/>
                      <a:pt x="582384" y="261938"/>
                    </a:cubicBezTo>
                    <a:cubicBezTo>
                      <a:pt x="598391" y="261938"/>
                      <a:pt x="610397" y="265940"/>
                      <a:pt x="622403" y="273943"/>
                    </a:cubicBezTo>
                    <a:cubicBezTo>
                      <a:pt x="622403" y="273943"/>
                      <a:pt x="622403" y="273943"/>
                      <a:pt x="634408" y="261938"/>
                    </a:cubicBezTo>
                    <a:cubicBezTo>
                      <a:pt x="642412" y="253934"/>
                      <a:pt x="654418" y="253934"/>
                      <a:pt x="662422" y="257936"/>
                    </a:cubicBezTo>
                    <a:cubicBezTo>
                      <a:pt x="662422" y="257936"/>
                      <a:pt x="662422" y="257936"/>
                      <a:pt x="686433" y="281947"/>
                    </a:cubicBezTo>
                    <a:cubicBezTo>
                      <a:pt x="694437" y="285949"/>
                      <a:pt x="694437" y="297955"/>
                      <a:pt x="690435" y="305958"/>
                    </a:cubicBezTo>
                    <a:cubicBezTo>
                      <a:pt x="690435" y="305958"/>
                      <a:pt x="690435" y="305958"/>
                      <a:pt x="678429" y="321966"/>
                    </a:cubicBezTo>
                    <a:cubicBezTo>
                      <a:pt x="686433" y="333972"/>
                      <a:pt x="690435" y="345977"/>
                      <a:pt x="694437" y="357983"/>
                    </a:cubicBezTo>
                    <a:cubicBezTo>
                      <a:pt x="694437" y="357983"/>
                      <a:pt x="694437" y="357983"/>
                      <a:pt x="714446" y="357983"/>
                    </a:cubicBezTo>
                    <a:cubicBezTo>
                      <a:pt x="726452" y="357983"/>
                      <a:pt x="734455" y="365987"/>
                      <a:pt x="734455" y="373990"/>
                    </a:cubicBezTo>
                    <a:cubicBezTo>
                      <a:pt x="734455" y="373990"/>
                      <a:pt x="734455" y="373990"/>
                      <a:pt x="738457" y="406005"/>
                    </a:cubicBezTo>
                    <a:cubicBezTo>
                      <a:pt x="738457" y="418011"/>
                      <a:pt x="730453" y="426015"/>
                      <a:pt x="722450" y="430017"/>
                    </a:cubicBezTo>
                    <a:cubicBezTo>
                      <a:pt x="722450" y="430017"/>
                      <a:pt x="722450" y="430017"/>
                      <a:pt x="702440" y="434019"/>
                    </a:cubicBezTo>
                    <a:cubicBezTo>
                      <a:pt x="698438" y="446024"/>
                      <a:pt x="694437" y="458030"/>
                      <a:pt x="690435" y="470036"/>
                    </a:cubicBezTo>
                    <a:cubicBezTo>
                      <a:pt x="690435" y="470036"/>
                      <a:pt x="690435" y="470036"/>
                      <a:pt x="702440" y="482041"/>
                    </a:cubicBezTo>
                    <a:cubicBezTo>
                      <a:pt x="710444" y="490045"/>
                      <a:pt x="710444" y="502051"/>
                      <a:pt x="706442" y="510055"/>
                    </a:cubicBezTo>
                    <a:cubicBezTo>
                      <a:pt x="706442" y="510055"/>
                      <a:pt x="706442" y="510055"/>
                      <a:pt x="682431" y="534066"/>
                    </a:cubicBezTo>
                    <a:cubicBezTo>
                      <a:pt x="678429" y="542070"/>
                      <a:pt x="666423" y="546071"/>
                      <a:pt x="658420" y="538068"/>
                    </a:cubicBezTo>
                    <a:cubicBezTo>
                      <a:pt x="658420" y="538068"/>
                      <a:pt x="658420" y="538068"/>
                      <a:pt x="638410" y="526062"/>
                    </a:cubicBezTo>
                    <a:cubicBezTo>
                      <a:pt x="630407" y="534066"/>
                      <a:pt x="618401" y="538068"/>
                      <a:pt x="606395" y="542070"/>
                    </a:cubicBezTo>
                    <a:cubicBezTo>
                      <a:pt x="606395" y="542070"/>
                      <a:pt x="606395" y="542070"/>
                      <a:pt x="606395" y="566081"/>
                    </a:cubicBezTo>
                    <a:cubicBezTo>
                      <a:pt x="606395" y="574085"/>
                      <a:pt x="598391" y="582088"/>
                      <a:pt x="586386" y="586090"/>
                    </a:cubicBezTo>
                    <a:cubicBezTo>
                      <a:pt x="586386" y="586090"/>
                      <a:pt x="586386" y="586090"/>
                      <a:pt x="554371" y="586090"/>
                    </a:cubicBezTo>
                    <a:cubicBezTo>
                      <a:pt x="546367" y="590092"/>
                      <a:pt x="534361" y="582088"/>
                      <a:pt x="534361" y="570083"/>
                    </a:cubicBezTo>
                    <a:cubicBezTo>
                      <a:pt x="534361" y="570083"/>
                      <a:pt x="534361" y="570083"/>
                      <a:pt x="530360" y="550073"/>
                    </a:cubicBezTo>
                    <a:cubicBezTo>
                      <a:pt x="518354" y="546071"/>
                      <a:pt x="506348" y="542070"/>
                      <a:pt x="494343" y="538068"/>
                    </a:cubicBezTo>
                    <a:cubicBezTo>
                      <a:pt x="494343" y="538068"/>
                      <a:pt x="494343" y="538068"/>
                      <a:pt x="478335" y="554075"/>
                    </a:cubicBezTo>
                    <a:cubicBezTo>
                      <a:pt x="470331" y="562079"/>
                      <a:pt x="458326" y="562079"/>
                      <a:pt x="454324" y="554075"/>
                    </a:cubicBezTo>
                    <a:cubicBezTo>
                      <a:pt x="454324" y="554075"/>
                      <a:pt x="454324" y="554075"/>
                      <a:pt x="426311" y="534066"/>
                    </a:cubicBezTo>
                    <a:cubicBezTo>
                      <a:pt x="418307" y="526062"/>
                      <a:pt x="418307" y="514056"/>
                      <a:pt x="422309" y="506053"/>
                    </a:cubicBezTo>
                    <a:cubicBezTo>
                      <a:pt x="422309" y="506053"/>
                      <a:pt x="422309" y="506053"/>
                      <a:pt x="438316" y="490045"/>
                    </a:cubicBezTo>
                    <a:cubicBezTo>
                      <a:pt x="430313" y="478040"/>
                      <a:pt x="426311" y="470036"/>
                      <a:pt x="422309" y="458030"/>
                    </a:cubicBezTo>
                    <a:cubicBezTo>
                      <a:pt x="422309" y="458030"/>
                      <a:pt x="422309" y="458030"/>
                      <a:pt x="398298" y="458030"/>
                    </a:cubicBezTo>
                    <a:cubicBezTo>
                      <a:pt x="386292" y="458030"/>
                      <a:pt x="378288" y="450026"/>
                      <a:pt x="378288" y="438020"/>
                    </a:cubicBezTo>
                    <a:cubicBezTo>
                      <a:pt x="378288" y="438020"/>
                      <a:pt x="378288" y="438020"/>
                      <a:pt x="374286" y="406005"/>
                    </a:cubicBezTo>
                    <a:cubicBezTo>
                      <a:pt x="374286" y="398002"/>
                      <a:pt x="382290" y="385996"/>
                      <a:pt x="390294" y="385996"/>
                    </a:cubicBezTo>
                    <a:cubicBezTo>
                      <a:pt x="390294" y="385996"/>
                      <a:pt x="390294" y="385996"/>
                      <a:pt x="414305" y="381994"/>
                    </a:cubicBezTo>
                    <a:cubicBezTo>
                      <a:pt x="414305" y="369989"/>
                      <a:pt x="418307" y="357983"/>
                      <a:pt x="422309" y="345977"/>
                    </a:cubicBezTo>
                    <a:cubicBezTo>
                      <a:pt x="422309" y="345977"/>
                      <a:pt x="422309" y="345977"/>
                      <a:pt x="410303" y="329970"/>
                    </a:cubicBezTo>
                    <a:cubicBezTo>
                      <a:pt x="402299" y="321966"/>
                      <a:pt x="402299" y="309960"/>
                      <a:pt x="410303" y="305958"/>
                    </a:cubicBezTo>
                    <a:cubicBezTo>
                      <a:pt x="410303" y="305958"/>
                      <a:pt x="410303" y="305958"/>
                      <a:pt x="430313" y="277945"/>
                    </a:cubicBezTo>
                    <a:cubicBezTo>
                      <a:pt x="434314" y="269942"/>
                      <a:pt x="446320" y="269942"/>
                      <a:pt x="454324" y="273943"/>
                    </a:cubicBezTo>
                    <a:cubicBezTo>
                      <a:pt x="454324" y="273943"/>
                      <a:pt x="454324" y="273943"/>
                      <a:pt x="470331" y="285949"/>
                    </a:cubicBezTo>
                    <a:cubicBezTo>
                      <a:pt x="482337" y="277945"/>
                      <a:pt x="494343" y="273943"/>
                      <a:pt x="506348" y="265940"/>
                    </a:cubicBezTo>
                    <a:cubicBezTo>
                      <a:pt x="506348" y="265940"/>
                      <a:pt x="506348" y="265940"/>
                      <a:pt x="506348" y="249932"/>
                    </a:cubicBezTo>
                    <a:cubicBezTo>
                      <a:pt x="506348" y="237927"/>
                      <a:pt x="514352" y="229923"/>
                      <a:pt x="526358" y="229923"/>
                    </a:cubicBezTo>
                    <a:cubicBezTo>
                      <a:pt x="526358" y="229923"/>
                      <a:pt x="526358" y="229923"/>
                      <a:pt x="558373" y="225921"/>
                    </a:cubicBezTo>
                    <a:close/>
                    <a:moveTo>
                      <a:pt x="219487" y="140549"/>
                    </a:moveTo>
                    <a:cubicBezTo>
                      <a:pt x="175589" y="140549"/>
                      <a:pt x="139673" y="176690"/>
                      <a:pt x="139673" y="216847"/>
                    </a:cubicBezTo>
                    <a:cubicBezTo>
                      <a:pt x="139673" y="261019"/>
                      <a:pt x="175589" y="297160"/>
                      <a:pt x="219487" y="297160"/>
                    </a:cubicBezTo>
                    <a:cubicBezTo>
                      <a:pt x="263384" y="297160"/>
                      <a:pt x="295309" y="261019"/>
                      <a:pt x="295309" y="216847"/>
                    </a:cubicBezTo>
                    <a:cubicBezTo>
                      <a:pt x="295309" y="176690"/>
                      <a:pt x="263384" y="140549"/>
                      <a:pt x="219487" y="140549"/>
                    </a:cubicBezTo>
                    <a:close/>
                    <a:moveTo>
                      <a:pt x="195543" y="0"/>
                    </a:moveTo>
                    <a:cubicBezTo>
                      <a:pt x="195543" y="0"/>
                      <a:pt x="195543" y="0"/>
                      <a:pt x="243431" y="0"/>
                    </a:cubicBezTo>
                    <a:cubicBezTo>
                      <a:pt x="251412" y="0"/>
                      <a:pt x="259393" y="8031"/>
                      <a:pt x="263384" y="16063"/>
                    </a:cubicBezTo>
                    <a:cubicBezTo>
                      <a:pt x="263384" y="16063"/>
                      <a:pt x="263384" y="16063"/>
                      <a:pt x="263384" y="44172"/>
                    </a:cubicBezTo>
                    <a:cubicBezTo>
                      <a:pt x="279346" y="48188"/>
                      <a:pt x="295309" y="56219"/>
                      <a:pt x="307281" y="64251"/>
                    </a:cubicBezTo>
                    <a:cubicBezTo>
                      <a:pt x="307281" y="64251"/>
                      <a:pt x="307281" y="64251"/>
                      <a:pt x="331225" y="48188"/>
                    </a:cubicBezTo>
                    <a:cubicBezTo>
                      <a:pt x="339206" y="40157"/>
                      <a:pt x="347188" y="40157"/>
                      <a:pt x="355169" y="48188"/>
                    </a:cubicBezTo>
                    <a:cubicBezTo>
                      <a:pt x="355169" y="48188"/>
                      <a:pt x="355169" y="48188"/>
                      <a:pt x="391085" y="80314"/>
                    </a:cubicBezTo>
                    <a:cubicBezTo>
                      <a:pt x="395076" y="88345"/>
                      <a:pt x="399066" y="100392"/>
                      <a:pt x="391085" y="108423"/>
                    </a:cubicBezTo>
                    <a:cubicBezTo>
                      <a:pt x="391085" y="108423"/>
                      <a:pt x="391085" y="108423"/>
                      <a:pt x="375122" y="128502"/>
                    </a:cubicBezTo>
                    <a:cubicBezTo>
                      <a:pt x="379113" y="144564"/>
                      <a:pt x="387094" y="156611"/>
                      <a:pt x="391085" y="172674"/>
                    </a:cubicBezTo>
                    <a:cubicBezTo>
                      <a:pt x="391085" y="172674"/>
                      <a:pt x="391085" y="172674"/>
                      <a:pt x="419020" y="176690"/>
                    </a:cubicBezTo>
                    <a:cubicBezTo>
                      <a:pt x="427001" y="176690"/>
                      <a:pt x="434982" y="184721"/>
                      <a:pt x="434982" y="196768"/>
                    </a:cubicBezTo>
                    <a:cubicBezTo>
                      <a:pt x="434982" y="196768"/>
                      <a:pt x="434982" y="196768"/>
                      <a:pt x="434982" y="240941"/>
                    </a:cubicBezTo>
                    <a:cubicBezTo>
                      <a:pt x="434982" y="252988"/>
                      <a:pt x="427001" y="261019"/>
                      <a:pt x="419020" y="261019"/>
                    </a:cubicBezTo>
                    <a:cubicBezTo>
                      <a:pt x="419020" y="261019"/>
                      <a:pt x="419020" y="261019"/>
                      <a:pt x="391085" y="265035"/>
                    </a:cubicBezTo>
                    <a:cubicBezTo>
                      <a:pt x="387094" y="281098"/>
                      <a:pt x="379113" y="293145"/>
                      <a:pt x="371132" y="309207"/>
                    </a:cubicBezTo>
                    <a:cubicBezTo>
                      <a:pt x="371132" y="309207"/>
                      <a:pt x="371132" y="309207"/>
                      <a:pt x="391085" y="333301"/>
                    </a:cubicBezTo>
                    <a:cubicBezTo>
                      <a:pt x="399066" y="341333"/>
                      <a:pt x="395076" y="349364"/>
                      <a:pt x="391085" y="357396"/>
                    </a:cubicBezTo>
                    <a:cubicBezTo>
                      <a:pt x="391085" y="357396"/>
                      <a:pt x="391085" y="357396"/>
                      <a:pt x="355169" y="393537"/>
                    </a:cubicBezTo>
                    <a:cubicBezTo>
                      <a:pt x="347188" y="397552"/>
                      <a:pt x="339206" y="401568"/>
                      <a:pt x="331225" y="393537"/>
                    </a:cubicBezTo>
                    <a:cubicBezTo>
                      <a:pt x="331225" y="393537"/>
                      <a:pt x="331225" y="393537"/>
                      <a:pt x="307281" y="373458"/>
                    </a:cubicBezTo>
                    <a:cubicBezTo>
                      <a:pt x="291318" y="381490"/>
                      <a:pt x="279346" y="389521"/>
                      <a:pt x="263384" y="393537"/>
                    </a:cubicBezTo>
                    <a:cubicBezTo>
                      <a:pt x="263384" y="393537"/>
                      <a:pt x="263384" y="393537"/>
                      <a:pt x="259393" y="421646"/>
                    </a:cubicBezTo>
                    <a:cubicBezTo>
                      <a:pt x="259393" y="433693"/>
                      <a:pt x="251412" y="441725"/>
                      <a:pt x="239440" y="441725"/>
                    </a:cubicBezTo>
                    <a:cubicBezTo>
                      <a:pt x="239440" y="441725"/>
                      <a:pt x="239440" y="441725"/>
                      <a:pt x="191552" y="441725"/>
                    </a:cubicBezTo>
                    <a:cubicBezTo>
                      <a:pt x="183571" y="441725"/>
                      <a:pt x="175589" y="433693"/>
                      <a:pt x="171599" y="421646"/>
                    </a:cubicBezTo>
                    <a:cubicBezTo>
                      <a:pt x="171599" y="421646"/>
                      <a:pt x="171599" y="421646"/>
                      <a:pt x="167608" y="389521"/>
                    </a:cubicBezTo>
                    <a:cubicBezTo>
                      <a:pt x="155636" y="385505"/>
                      <a:pt x="143664" y="381490"/>
                      <a:pt x="127701" y="373458"/>
                    </a:cubicBezTo>
                    <a:cubicBezTo>
                      <a:pt x="127701" y="373458"/>
                      <a:pt x="127701" y="373458"/>
                      <a:pt x="103757" y="393537"/>
                    </a:cubicBezTo>
                    <a:cubicBezTo>
                      <a:pt x="95776" y="397552"/>
                      <a:pt x="87794" y="397552"/>
                      <a:pt x="79813" y="393537"/>
                    </a:cubicBezTo>
                    <a:cubicBezTo>
                      <a:pt x="79813" y="393537"/>
                      <a:pt x="79813" y="393537"/>
                      <a:pt x="43897" y="357396"/>
                    </a:cubicBezTo>
                    <a:cubicBezTo>
                      <a:pt x="39906" y="349364"/>
                      <a:pt x="35916" y="337317"/>
                      <a:pt x="43897" y="329286"/>
                    </a:cubicBezTo>
                    <a:cubicBezTo>
                      <a:pt x="43897" y="329286"/>
                      <a:pt x="43897" y="329286"/>
                      <a:pt x="63850" y="305192"/>
                    </a:cubicBezTo>
                    <a:cubicBezTo>
                      <a:pt x="55869" y="293145"/>
                      <a:pt x="51878" y="281098"/>
                      <a:pt x="47888" y="269051"/>
                    </a:cubicBezTo>
                    <a:lnTo>
                      <a:pt x="15962" y="265035"/>
                    </a:lnTo>
                    <a:cubicBezTo>
                      <a:pt x="7981" y="265035"/>
                      <a:pt x="0" y="252988"/>
                      <a:pt x="0" y="244956"/>
                    </a:cubicBezTo>
                    <a:cubicBezTo>
                      <a:pt x="0" y="244956"/>
                      <a:pt x="0" y="244956"/>
                      <a:pt x="0" y="196768"/>
                    </a:cubicBezTo>
                    <a:cubicBezTo>
                      <a:pt x="0" y="188737"/>
                      <a:pt x="7981" y="176690"/>
                      <a:pt x="15962" y="176690"/>
                    </a:cubicBezTo>
                    <a:cubicBezTo>
                      <a:pt x="15962" y="176690"/>
                      <a:pt x="15962" y="176690"/>
                      <a:pt x="43897" y="172674"/>
                    </a:cubicBezTo>
                    <a:cubicBezTo>
                      <a:pt x="47888" y="160627"/>
                      <a:pt x="55869" y="144564"/>
                      <a:pt x="63850" y="132517"/>
                    </a:cubicBezTo>
                    <a:cubicBezTo>
                      <a:pt x="63850" y="132517"/>
                      <a:pt x="63850" y="132517"/>
                      <a:pt x="43897" y="108423"/>
                    </a:cubicBezTo>
                    <a:cubicBezTo>
                      <a:pt x="35916" y="100392"/>
                      <a:pt x="39906" y="88345"/>
                      <a:pt x="43897" y="80314"/>
                    </a:cubicBezTo>
                    <a:cubicBezTo>
                      <a:pt x="43897" y="80314"/>
                      <a:pt x="43897" y="80314"/>
                      <a:pt x="79813" y="48188"/>
                    </a:cubicBezTo>
                    <a:cubicBezTo>
                      <a:pt x="87794" y="40157"/>
                      <a:pt x="95776" y="40157"/>
                      <a:pt x="103757" y="48188"/>
                    </a:cubicBezTo>
                    <a:cubicBezTo>
                      <a:pt x="103757" y="48188"/>
                      <a:pt x="103757" y="48188"/>
                      <a:pt x="127701" y="64251"/>
                    </a:cubicBezTo>
                    <a:cubicBezTo>
                      <a:pt x="139673" y="56219"/>
                      <a:pt x="155636" y="48188"/>
                      <a:pt x="171599" y="44172"/>
                    </a:cubicBezTo>
                    <a:cubicBezTo>
                      <a:pt x="171599" y="44172"/>
                      <a:pt x="171599" y="44172"/>
                      <a:pt x="175589" y="16063"/>
                    </a:cubicBezTo>
                    <a:cubicBezTo>
                      <a:pt x="175589" y="8031"/>
                      <a:pt x="183571" y="0"/>
                      <a:pt x="1955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îslidè">
                <a:extLst>
                  <a:ext uri="{FF2B5EF4-FFF2-40B4-BE49-F238E27FC236}">
                    <a16:creationId xmlns:a16="http://schemas.microsoft.com/office/drawing/2014/main" id="{6D6D5C13-1F6A-44CA-93C2-6FFF0E888182}"/>
                  </a:ext>
                </a:extLst>
              </p:cNvPr>
              <p:cNvSpPr/>
              <p:nvPr/>
            </p:nvSpPr>
            <p:spPr bwMode="auto">
              <a:xfrm>
                <a:off x="6751645" y="2336245"/>
                <a:ext cx="451552" cy="661141"/>
              </a:xfrm>
              <a:custGeom>
                <a:avLst/>
                <a:gdLst>
                  <a:gd name="T0" fmla="*/ 109 w 112"/>
                  <a:gd name="T1" fmla="*/ 41 h 163"/>
                  <a:gd name="T2" fmla="*/ 107 w 112"/>
                  <a:gd name="T3" fmla="*/ 34 h 163"/>
                  <a:gd name="T4" fmla="*/ 55 w 112"/>
                  <a:gd name="T5" fmla="*/ 0 h 163"/>
                  <a:gd name="T6" fmla="*/ 0 w 112"/>
                  <a:gd name="T7" fmla="*/ 51 h 163"/>
                  <a:gd name="T8" fmla="*/ 0 w 112"/>
                  <a:gd name="T9" fmla="*/ 57 h 163"/>
                  <a:gd name="T10" fmla="*/ 0 w 112"/>
                  <a:gd name="T11" fmla="*/ 62 h 163"/>
                  <a:gd name="T12" fmla="*/ 24 w 112"/>
                  <a:gd name="T13" fmla="*/ 111 h 163"/>
                  <a:gd name="T14" fmla="*/ 56 w 112"/>
                  <a:gd name="T15" fmla="*/ 163 h 163"/>
                  <a:gd name="T16" fmla="*/ 75 w 112"/>
                  <a:gd name="T17" fmla="*/ 130 h 163"/>
                  <a:gd name="T18" fmla="*/ 81 w 112"/>
                  <a:gd name="T19" fmla="*/ 120 h 163"/>
                  <a:gd name="T20" fmla="*/ 85 w 112"/>
                  <a:gd name="T21" fmla="*/ 114 h 163"/>
                  <a:gd name="T22" fmla="*/ 112 w 112"/>
                  <a:gd name="T23" fmla="*/ 58 h 163"/>
                  <a:gd name="T24" fmla="*/ 112 w 112"/>
                  <a:gd name="T25" fmla="*/ 50 h 163"/>
                  <a:gd name="T26" fmla="*/ 109 w 112"/>
                  <a:gd name="T27" fmla="*/ 41 h 163"/>
                  <a:gd name="T28" fmla="*/ 56 w 112"/>
                  <a:gd name="T29" fmla="*/ 75 h 163"/>
                  <a:gd name="T30" fmla="*/ 36 w 112"/>
                  <a:gd name="T31" fmla="*/ 62 h 163"/>
                  <a:gd name="T32" fmla="*/ 36 w 112"/>
                  <a:gd name="T33" fmla="*/ 57 h 163"/>
                  <a:gd name="T34" fmla="*/ 36 w 112"/>
                  <a:gd name="T35" fmla="*/ 52 h 163"/>
                  <a:gd name="T36" fmla="*/ 56 w 112"/>
                  <a:gd name="T37" fmla="*/ 34 h 163"/>
                  <a:gd name="T38" fmla="*/ 77 w 112"/>
                  <a:gd name="T39" fmla="*/ 55 h 163"/>
                  <a:gd name="T40" fmla="*/ 56 w 112"/>
                  <a:gd name="T41" fmla="*/ 7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2" h="163">
                    <a:moveTo>
                      <a:pt x="109" y="41"/>
                    </a:moveTo>
                    <a:cubicBezTo>
                      <a:pt x="109" y="38"/>
                      <a:pt x="108" y="36"/>
                      <a:pt x="107" y="34"/>
                    </a:cubicBezTo>
                    <a:cubicBezTo>
                      <a:pt x="96" y="9"/>
                      <a:pt x="74" y="0"/>
                      <a:pt x="55" y="0"/>
                    </a:cubicBezTo>
                    <a:cubicBezTo>
                      <a:pt x="30" y="0"/>
                      <a:pt x="3" y="16"/>
                      <a:pt x="0" y="51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8"/>
                      <a:pt x="0" y="60"/>
                      <a:pt x="0" y="62"/>
                    </a:cubicBezTo>
                    <a:cubicBezTo>
                      <a:pt x="2" y="78"/>
                      <a:pt x="15" y="95"/>
                      <a:pt x="24" y="111"/>
                    </a:cubicBezTo>
                    <a:cubicBezTo>
                      <a:pt x="35" y="129"/>
                      <a:pt x="45" y="146"/>
                      <a:pt x="56" y="163"/>
                    </a:cubicBezTo>
                    <a:cubicBezTo>
                      <a:pt x="62" y="152"/>
                      <a:pt x="69" y="141"/>
                      <a:pt x="75" y="130"/>
                    </a:cubicBezTo>
                    <a:cubicBezTo>
                      <a:pt x="77" y="127"/>
                      <a:pt x="79" y="123"/>
                      <a:pt x="81" y="120"/>
                    </a:cubicBezTo>
                    <a:cubicBezTo>
                      <a:pt x="82" y="118"/>
                      <a:pt x="84" y="116"/>
                      <a:pt x="85" y="114"/>
                    </a:cubicBezTo>
                    <a:cubicBezTo>
                      <a:pt x="96" y="96"/>
                      <a:pt x="112" y="76"/>
                      <a:pt x="112" y="58"/>
                    </a:cubicBezTo>
                    <a:cubicBezTo>
                      <a:pt x="112" y="50"/>
                      <a:pt x="112" y="50"/>
                      <a:pt x="112" y="50"/>
                    </a:cubicBezTo>
                    <a:cubicBezTo>
                      <a:pt x="112" y="48"/>
                      <a:pt x="110" y="41"/>
                      <a:pt x="109" y="41"/>
                    </a:cubicBezTo>
                    <a:close/>
                    <a:moveTo>
                      <a:pt x="56" y="75"/>
                    </a:moveTo>
                    <a:cubicBezTo>
                      <a:pt x="48" y="75"/>
                      <a:pt x="40" y="72"/>
                      <a:pt x="36" y="62"/>
                    </a:cubicBezTo>
                    <a:cubicBezTo>
                      <a:pt x="36" y="60"/>
                      <a:pt x="36" y="57"/>
                      <a:pt x="36" y="57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6" y="40"/>
                      <a:pt x="47" y="34"/>
                      <a:pt x="56" y="34"/>
                    </a:cubicBezTo>
                    <a:cubicBezTo>
                      <a:pt x="68" y="34"/>
                      <a:pt x="77" y="43"/>
                      <a:pt x="77" y="55"/>
                    </a:cubicBezTo>
                    <a:cubicBezTo>
                      <a:pt x="77" y="66"/>
                      <a:pt x="67" y="75"/>
                      <a:pt x="56" y="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îsļîḍé">
                <a:extLst>
                  <a:ext uri="{FF2B5EF4-FFF2-40B4-BE49-F238E27FC236}">
                    <a16:creationId xmlns:a16="http://schemas.microsoft.com/office/drawing/2014/main" id="{6C299F58-8CDB-49B8-B991-253AA3950069}"/>
                  </a:ext>
                </a:extLst>
              </p:cNvPr>
              <p:cNvSpPr/>
              <p:nvPr/>
            </p:nvSpPr>
            <p:spPr bwMode="auto">
              <a:xfrm>
                <a:off x="5519062" y="4599684"/>
                <a:ext cx="557199" cy="564015"/>
              </a:xfrm>
              <a:custGeom>
                <a:avLst/>
                <a:gdLst>
                  <a:gd name="connsiteX0" fmla="*/ 184459 w 551315"/>
                  <a:gd name="connsiteY0" fmla="*/ 375973 h 558059"/>
                  <a:gd name="connsiteX1" fmla="*/ 366857 w 551315"/>
                  <a:gd name="connsiteY1" fmla="*/ 375973 h 558059"/>
                  <a:gd name="connsiteX2" fmla="*/ 382717 w 551315"/>
                  <a:gd name="connsiteY2" fmla="*/ 392459 h 558059"/>
                  <a:gd name="connsiteX3" fmla="*/ 366857 w 551315"/>
                  <a:gd name="connsiteY3" fmla="*/ 413065 h 558059"/>
                  <a:gd name="connsiteX4" fmla="*/ 184459 w 551315"/>
                  <a:gd name="connsiteY4" fmla="*/ 413065 h 558059"/>
                  <a:gd name="connsiteX5" fmla="*/ 168598 w 551315"/>
                  <a:gd name="connsiteY5" fmla="*/ 392459 h 558059"/>
                  <a:gd name="connsiteX6" fmla="*/ 184459 w 551315"/>
                  <a:gd name="connsiteY6" fmla="*/ 375973 h 558059"/>
                  <a:gd name="connsiteX7" fmla="*/ 147524 w 551315"/>
                  <a:gd name="connsiteY7" fmla="*/ 300104 h 558059"/>
                  <a:gd name="connsiteX8" fmla="*/ 403792 w 551315"/>
                  <a:gd name="connsiteY8" fmla="*/ 300104 h 558059"/>
                  <a:gd name="connsiteX9" fmla="*/ 419809 w 551315"/>
                  <a:gd name="connsiteY9" fmla="*/ 320336 h 558059"/>
                  <a:gd name="connsiteX10" fmla="*/ 403792 w 551315"/>
                  <a:gd name="connsiteY10" fmla="*/ 340567 h 558059"/>
                  <a:gd name="connsiteX11" fmla="*/ 147524 w 551315"/>
                  <a:gd name="connsiteY11" fmla="*/ 340567 h 558059"/>
                  <a:gd name="connsiteX12" fmla="*/ 131507 w 551315"/>
                  <a:gd name="connsiteY12" fmla="*/ 320336 h 558059"/>
                  <a:gd name="connsiteX13" fmla="*/ 147524 w 551315"/>
                  <a:gd name="connsiteY13" fmla="*/ 300104 h 558059"/>
                  <a:gd name="connsiteX14" fmla="*/ 115856 w 551315"/>
                  <a:gd name="connsiteY14" fmla="*/ 256948 h 558059"/>
                  <a:gd name="connsiteX15" fmla="*/ 83896 w 551315"/>
                  <a:gd name="connsiteY15" fmla="*/ 285052 h 558059"/>
                  <a:gd name="connsiteX16" fmla="*/ 83896 w 551315"/>
                  <a:gd name="connsiteY16" fmla="*/ 441630 h 558059"/>
                  <a:gd name="connsiteX17" fmla="*/ 115856 w 551315"/>
                  <a:gd name="connsiteY17" fmla="*/ 469733 h 558059"/>
                  <a:gd name="connsiteX18" fmla="*/ 435459 w 551315"/>
                  <a:gd name="connsiteY18" fmla="*/ 469733 h 558059"/>
                  <a:gd name="connsiteX19" fmla="*/ 467419 w 551315"/>
                  <a:gd name="connsiteY19" fmla="*/ 441630 h 558059"/>
                  <a:gd name="connsiteX20" fmla="*/ 467419 w 551315"/>
                  <a:gd name="connsiteY20" fmla="*/ 285052 h 558059"/>
                  <a:gd name="connsiteX21" fmla="*/ 435459 w 551315"/>
                  <a:gd name="connsiteY21" fmla="*/ 256948 h 558059"/>
                  <a:gd name="connsiteX22" fmla="*/ 115856 w 551315"/>
                  <a:gd name="connsiteY22" fmla="*/ 256948 h 558059"/>
                  <a:gd name="connsiteX23" fmla="*/ 160168 w 551315"/>
                  <a:gd name="connsiteY23" fmla="*/ 0 h 558059"/>
                  <a:gd name="connsiteX24" fmla="*/ 391147 w 551315"/>
                  <a:gd name="connsiteY24" fmla="*/ 0 h 558059"/>
                  <a:gd name="connsiteX25" fmla="*/ 391147 w 551315"/>
                  <a:gd name="connsiteY25" fmla="*/ 92470 h 558059"/>
                  <a:gd name="connsiteX26" fmla="*/ 379200 w 551315"/>
                  <a:gd name="connsiteY26" fmla="*/ 104531 h 558059"/>
                  <a:gd name="connsiteX27" fmla="*/ 172115 w 551315"/>
                  <a:gd name="connsiteY27" fmla="*/ 104531 h 558059"/>
                  <a:gd name="connsiteX28" fmla="*/ 160168 w 551315"/>
                  <a:gd name="connsiteY28" fmla="*/ 92470 h 558059"/>
                  <a:gd name="connsiteX29" fmla="*/ 160168 w 551315"/>
                  <a:gd name="connsiteY29" fmla="*/ 0 h 558059"/>
                  <a:gd name="connsiteX30" fmla="*/ 51935 w 551315"/>
                  <a:gd name="connsiteY30" fmla="*/ 0 h 558059"/>
                  <a:gd name="connsiteX31" fmla="*/ 123846 w 551315"/>
                  <a:gd name="connsiteY31" fmla="*/ 0 h 558059"/>
                  <a:gd name="connsiteX32" fmla="*/ 123846 w 551315"/>
                  <a:gd name="connsiteY32" fmla="*/ 92341 h 558059"/>
                  <a:gd name="connsiteX33" fmla="*/ 171787 w 551315"/>
                  <a:gd name="connsiteY33" fmla="*/ 140519 h 558059"/>
                  <a:gd name="connsiteX34" fmla="*/ 379529 w 551315"/>
                  <a:gd name="connsiteY34" fmla="*/ 140519 h 558059"/>
                  <a:gd name="connsiteX35" fmla="*/ 427469 w 551315"/>
                  <a:gd name="connsiteY35" fmla="*/ 92341 h 558059"/>
                  <a:gd name="connsiteX36" fmla="*/ 427469 w 551315"/>
                  <a:gd name="connsiteY36" fmla="*/ 24089 h 558059"/>
                  <a:gd name="connsiteX37" fmla="*/ 543325 w 551315"/>
                  <a:gd name="connsiteY37" fmla="*/ 140519 h 558059"/>
                  <a:gd name="connsiteX38" fmla="*/ 551315 w 551315"/>
                  <a:gd name="connsiteY38" fmla="*/ 160593 h 558059"/>
                  <a:gd name="connsiteX39" fmla="*/ 551315 w 551315"/>
                  <a:gd name="connsiteY39" fmla="*/ 505867 h 558059"/>
                  <a:gd name="connsiteX40" fmla="*/ 499380 w 551315"/>
                  <a:gd name="connsiteY40" fmla="*/ 558059 h 558059"/>
                  <a:gd name="connsiteX41" fmla="*/ 51935 w 551315"/>
                  <a:gd name="connsiteY41" fmla="*/ 558059 h 558059"/>
                  <a:gd name="connsiteX42" fmla="*/ 0 w 551315"/>
                  <a:gd name="connsiteY42" fmla="*/ 505867 h 558059"/>
                  <a:gd name="connsiteX43" fmla="*/ 0 w 551315"/>
                  <a:gd name="connsiteY43" fmla="*/ 52193 h 558059"/>
                  <a:gd name="connsiteX44" fmla="*/ 51935 w 551315"/>
                  <a:gd name="connsiteY44" fmla="*/ 0 h 55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51315" h="558059">
                    <a:moveTo>
                      <a:pt x="184459" y="375973"/>
                    </a:moveTo>
                    <a:cubicBezTo>
                      <a:pt x="184459" y="375973"/>
                      <a:pt x="184459" y="375973"/>
                      <a:pt x="366857" y="375973"/>
                    </a:cubicBezTo>
                    <a:cubicBezTo>
                      <a:pt x="374787" y="375973"/>
                      <a:pt x="382717" y="384216"/>
                      <a:pt x="382717" y="392459"/>
                    </a:cubicBezTo>
                    <a:cubicBezTo>
                      <a:pt x="382717" y="404823"/>
                      <a:pt x="374787" y="413065"/>
                      <a:pt x="366857" y="413065"/>
                    </a:cubicBezTo>
                    <a:cubicBezTo>
                      <a:pt x="366857" y="413065"/>
                      <a:pt x="366857" y="413065"/>
                      <a:pt x="184459" y="413065"/>
                    </a:cubicBezTo>
                    <a:cubicBezTo>
                      <a:pt x="176529" y="413065"/>
                      <a:pt x="168598" y="404823"/>
                      <a:pt x="168598" y="392459"/>
                    </a:cubicBezTo>
                    <a:cubicBezTo>
                      <a:pt x="168598" y="384216"/>
                      <a:pt x="176529" y="375973"/>
                      <a:pt x="184459" y="375973"/>
                    </a:cubicBezTo>
                    <a:close/>
                    <a:moveTo>
                      <a:pt x="147524" y="300104"/>
                    </a:moveTo>
                    <a:cubicBezTo>
                      <a:pt x="147524" y="300104"/>
                      <a:pt x="147524" y="300104"/>
                      <a:pt x="403792" y="300104"/>
                    </a:cubicBezTo>
                    <a:cubicBezTo>
                      <a:pt x="411801" y="300104"/>
                      <a:pt x="419809" y="308197"/>
                      <a:pt x="419809" y="320336"/>
                    </a:cubicBezTo>
                    <a:cubicBezTo>
                      <a:pt x="419809" y="332475"/>
                      <a:pt x="411801" y="340567"/>
                      <a:pt x="403792" y="340567"/>
                    </a:cubicBezTo>
                    <a:cubicBezTo>
                      <a:pt x="403792" y="340567"/>
                      <a:pt x="403792" y="340567"/>
                      <a:pt x="147524" y="340567"/>
                    </a:cubicBezTo>
                    <a:cubicBezTo>
                      <a:pt x="139515" y="340567"/>
                      <a:pt x="131507" y="332475"/>
                      <a:pt x="131507" y="320336"/>
                    </a:cubicBezTo>
                    <a:cubicBezTo>
                      <a:pt x="131507" y="308197"/>
                      <a:pt x="139515" y="300104"/>
                      <a:pt x="147524" y="300104"/>
                    </a:cubicBezTo>
                    <a:close/>
                    <a:moveTo>
                      <a:pt x="115856" y="256948"/>
                    </a:moveTo>
                    <a:cubicBezTo>
                      <a:pt x="99876" y="256948"/>
                      <a:pt x="83896" y="268993"/>
                      <a:pt x="83896" y="285052"/>
                    </a:cubicBezTo>
                    <a:cubicBezTo>
                      <a:pt x="83896" y="285052"/>
                      <a:pt x="83896" y="285052"/>
                      <a:pt x="83896" y="441630"/>
                    </a:cubicBezTo>
                    <a:cubicBezTo>
                      <a:pt x="83896" y="457689"/>
                      <a:pt x="99876" y="469733"/>
                      <a:pt x="115856" y="469733"/>
                    </a:cubicBezTo>
                    <a:cubicBezTo>
                      <a:pt x="115856" y="469733"/>
                      <a:pt x="115856" y="469733"/>
                      <a:pt x="435459" y="469733"/>
                    </a:cubicBezTo>
                    <a:cubicBezTo>
                      <a:pt x="451439" y="469733"/>
                      <a:pt x="467419" y="457689"/>
                      <a:pt x="467419" y="441630"/>
                    </a:cubicBezTo>
                    <a:lnTo>
                      <a:pt x="467419" y="285052"/>
                    </a:lnTo>
                    <a:cubicBezTo>
                      <a:pt x="467419" y="268993"/>
                      <a:pt x="451439" y="256948"/>
                      <a:pt x="435459" y="256948"/>
                    </a:cubicBezTo>
                    <a:cubicBezTo>
                      <a:pt x="435459" y="256948"/>
                      <a:pt x="435459" y="256948"/>
                      <a:pt x="115856" y="256948"/>
                    </a:cubicBezTo>
                    <a:close/>
                    <a:moveTo>
                      <a:pt x="160168" y="0"/>
                    </a:moveTo>
                    <a:cubicBezTo>
                      <a:pt x="160168" y="0"/>
                      <a:pt x="160168" y="0"/>
                      <a:pt x="391147" y="0"/>
                    </a:cubicBezTo>
                    <a:cubicBezTo>
                      <a:pt x="391147" y="0"/>
                      <a:pt x="391147" y="0"/>
                      <a:pt x="391147" y="92470"/>
                    </a:cubicBezTo>
                    <a:cubicBezTo>
                      <a:pt x="391147" y="100511"/>
                      <a:pt x="383182" y="104531"/>
                      <a:pt x="379200" y="104531"/>
                    </a:cubicBezTo>
                    <a:cubicBezTo>
                      <a:pt x="379200" y="104531"/>
                      <a:pt x="379200" y="104531"/>
                      <a:pt x="172115" y="104531"/>
                    </a:cubicBezTo>
                    <a:cubicBezTo>
                      <a:pt x="168133" y="104531"/>
                      <a:pt x="160168" y="100511"/>
                      <a:pt x="160168" y="92470"/>
                    </a:cubicBezTo>
                    <a:cubicBezTo>
                      <a:pt x="160168" y="92470"/>
                      <a:pt x="160168" y="92470"/>
                      <a:pt x="160168" y="0"/>
                    </a:cubicBezTo>
                    <a:close/>
                    <a:moveTo>
                      <a:pt x="51935" y="0"/>
                    </a:moveTo>
                    <a:cubicBezTo>
                      <a:pt x="51935" y="0"/>
                      <a:pt x="51935" y="0"/>
                      <a:pt x="123846" y="0"/>
                    </a:cubicBezTo>
                    <a:cubicBezTo>
                      <a:pt x="123846" y="0"/>
                      <a:pt x="123846" y="0"/>
                      <a:pt x="123846" y="92341"/>
                    </a:cubicBezTo>
                    <a:cubicBezTo>
                      <a:pt x="123846" y="120445"/>
                      <a:pt x="147816" y="140519"/>
                      <a:pt x="171787" y="140519"/>
                    </a:cubicBezTo>
                    <a:cubicBezTo>
                      <a:pt x="171787" y="140519"/>
                      <a:pt x="171787" y="140519"/>
                      <a:pt x="379529" y="140519"/>
                    </a:cubicBezTo>
                    <a:cubicBezTo>
                      <a:pt x="403499" y="140519"/>
                      <a:pt x="427469" y="120445"/>
                      <a:pt x="427469" y="92341"/>
                    </a:cubicBezTo>
                    <a:cubicBezTo>
                      <a:pt x="427469" y="92341"/>
                      <a:pt x="427469" y="92341"/>
                      <a:pt x="427469" y="24089"/>
                    </a:cubicBezTo>
                    <a:cubicBezTo>
                      <a:pt x="427469" y="24089"/>
                      <a:pt x="427469" y="24089"/>
                      <a:pt x="543325" y="140519"/>
                    </a:cubicBezTo>
                    <a:cubicBezTo>
                      <a:pt x="547320" y="148548"/>
                      <a:pt x="551315" y="152563"/>
                      <a:pt x="551315" y="160593"/>
                    </a:cubicBezTo>
                    <a:cubicBezTo>
                      <a:pt x="551315" y="160593"/>
                      <a:pt x="551315" y="160593"/>
                      <a:pt x="551315" y="505867"/>
                    </a:cubicBezTo>
                    <a:cubicBezTo>
                      <a:pt x="551315" y="533970"/>
                      <a:pt x="527345" y="558059"/>
                      <a:pt x="499380" y="558059"/>
                    </a:cubicBezTo>
                    <a:cubicBezTo>
                      <a:pt x="499380" y="558059"/>
                      <a:pt x="499380" y="558059"/>
                      <a:pt x="51935" y="558059"/>
                    </a:cubicBezTo>
                    <a:cubicBezTo>
                      <a:pt x="23970" y="558059"/>
                      <a:pt x="0" y="533970"/>
                      <a:pt x="0" y="505867"/>
                    </a:cubicBezTo>
                    <a:cubicBezTo>
                      <a:pt x="0" y="505867"/>
                      <a:pt x="0" y="505867"/>
                      <a:pt x="0" y="52193"/>
                    </a:cubicBezTo>
                    <a:cubicBezTo>
                      <a:pt x="0" y="24089"/>
                      <a:pt x="23970" y="0"/>
                      <a:pt x="519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í$ļíḓè">
                <a:extLst>
                  <a:ext uri="{FF2B5EF4-FFF2-40B4-BE49-F238E27FC236}">
                    <a16:creationId xmlns:a16="http://schemas.microsoft.com/office/drawing/2014/main" id="{63FCB3EE-33EA-462C-AD54-10D0FD4ACF89}"/>
                  </a:ext>
                </a:extLst>
              </p:cNvPr>
              <p:cNvSpPr txBox="1"/>
              <p:nvPr/>
            </p:nvSpPr>
            <p:spPr>
              <a:xfrm>
                <a:off x="5170589" y="3375501"/>
                <a:ext cx="1855595" cy="50262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>
                <a:norm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</a:rPr>
                  <a:t>Text</a:t>
                </a:r>
              </a:p>
            </p:txBody>
          </p:sp>
        </p:grpSp>
        <p:grpSp>
          <p:nvGrpSpPr>
            <p:cNvPr id="7" name="ísḷïdé">
              <a:extLst>
                <a:ext uri="{FF2B5EF4-FFF2-40B4-BE49-F238E27FC236}">
                  <a16:creationId xmlns:a16="http://schemas.microsoft.com/office/drawing/2014/main" id="{79AA3113-A5E9-48BD-8D35-4575C8B53517}"/>
                </a:ext>
              </a:extLst>
            </p:cNvPr>
            <p:cNvGrpSpPr/>
            <p:nvPr/>
          </p:nvGrpSpPr>
          <p:grpSpPr>
            <a:xfrm>
              <a:off x="673099" y="1173257"/>
              <a:ext cx="4061935" cy="1273601"/>
              <a:chOff x="673099" y="1173257"/>
              <a:chExt cx="4061935" cy="1273601"/>
            </a:xfrm>
          </p:grpSpPr>
          <p:sp>
            <p:nvSpPr>
              <p:cNvPr id="20" name="ïśľïḑé">
                <a:extLst>
                  <a:ext uri="{FF2B5EF4-FFF2-40B4-BE49-F238E27FC236}">
                    <a16:creationId xmlns:a16="http://schemas.microsoft.com/office/drawing/2014/main" id="{63D1F01F-F6A9-4669-ADF4-FF13200C9D7D}"/>
                  </a:ext>
                </a:extLst>
              </p:cNvPr>
              <p:cNvSpPr txBox="1"/>
              <p:nvPr/>
            </p:nvSpPr>
            <p:spPr bwMode="auto">
              <a:xfrm>
                <a:off x="673099" y="1173257"/>
                <a:ext cx="406193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  <p:sp>
            <p:nvSpPr>
              <p:cNvPr id="21" name="í$ľïďê">
                <a:extLst>
                  <a:ext uri="{FF2B5EF4-FFF2-40B4-BE49-F238E27FC236}">
                    <a16:creationId xmlns:a16="http://schemas.microsoft.com/office/drawing/2014/main" id="{8757991A-5BEB-4E8A-B1B0-900519C14224}"/>
                  </a:ext>
                </a:extLst>
              </p:cNvPr>
              <p:cNvSpPr/>
              <p:nvPr/>
            </p:nvSpPr>
            <p:spPr bwMode="auto">
              <a:xfrm>
                <a:off x="673099" y="1615063"/>
                <a:ext cx="4061935" cy="831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  <a:p>
                <a:pPr marL="171450" marR="0" lvl="0" indent="-17145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……</a:t>
                </a:r>
              </a:p>
            </p:txBody>
          </p:sp>
        </p:grpSp>
        <p:grpSp>
          <p:nvGrpSpPr>
            <p:cNvPr id="8" name="îṧ1íḓé">
              <a:extLst>
                <a:ext uri="{FF2B5EF4-FFF2-40B4-BE49-F238E27FC236}">
                  <a16:creationId xmlns:a16="http://schemas.microsoft.com/office/drawing/2014/main" id="{22D3720D-C4C3-4267-85E0-2457BA1B16AD}"/>
                </a:ext>
              </a:extLst>
            </p:cNvPr>
            <p:cNvGrpSpPr/>
            <p:nvPr/>
          </p:nvGrpSpPr>
          <p:grpSpPr>
            <a:xfrm>
              <a:off x="673100" y="3016878"/>
              <a:ext cx="3253968" cy="1273601"/>
              <a:chOff x="673100" y="3117482"/>
              <a:chExt cx="3253968" cy="1273601"/>
            </a:xfrm>
          </p:grpSpPr>
          <p:sp>
            <p:nvSpPr>
              <p:cNvPr id="18" name="iṥļíḍê">
                <a:extLst>
                  <a:ext uri="{FF2B5EF4-FFF2-40B4-BE49-F238E27FC236}">
                    <a16:creationId xmlns:a16="http://schemas.microsoft.com/office/drawing/2014/main" id="{1815E683-2594-4EE5-825B-731E2D44A11B}"/>
                  </a:ext>
                </a:extLst>
              </p:cNvPr>
              <p:cNvSpPr txBox="1"/>
              <p:nvPr/>
            </p:nvSpPr>
            <p:spPr bwMode="auto">
              <a:xfrm>
                <a:off x="673100" y="3117482"/>
                <a:ext cx="3253968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  <p:sp>
            <p:nvSpPr>
              <p:cNvPr id="19" name="íşḻíďé">
                <a:extLst>
                  <a:ext uri="{FF2B5EF4-FFF2-40B4-BE49-F238E27FC236}">
                    <a16:creationId xmlns:a16="http://schemas.microsoft.com/office/drawing/2014/main" id="{3DA76C80-6705-42BA-9F50-20CC2CBB6A3E}"/>
                  </a:ext>
                </a:extLst>
              </p:cNvPr>
              <p:cNvSpPr/>
              <p:nvPr/>
            </p:nvSpPr>
            <p:spPr bwMode="auto">
              <a:xfrm>
                <a:off x="673100" y="3559288"/>
                <a:ext cx="3253968" cy="831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  <a:p>
                <a:pPr marL="171450" marR="0" lvl="0" indent="-17145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……</a:t>
                </a:r>
              </a:p>
            </p:txBody>
          </p:sp>
        </p:grpSp>
        <p:grpSp>
          <p:nvGrpSpPr>
            <p:cNvPr id="9" name="îṧḻiḑé">
              <a:extLst>
                <a:ext uri="{FF2B5EF4-FFF2-40B4-BE49-F238E27FC236}">
                  <a16:creationId xmlns:a16="http://schemas.microsoft.com/office/drawing/2014/main" id="{2EB5915F-DC41-4467-BC82-68F365525B6A}"/>
                </a:ext>
              </a:extLst>
            </p:cNvPr>
            <p:cNvGrpSpPr/>
            <p:nvPr/>
          </p:nvGrpSpPr>
          <p:grpSpPr>
            <a:xfrm>
              <a:off x="673099" y="4860499"/>
              <a:ext cx="4061935" cy="1273601"/>
              <a:chOff x="673099" y="4860499"/>
              <a:chExt cx="4061935" cy="1273601"/>
            </a:xfrm>
          </p:grpSpPr>
          <p:sp>
            <p:nvSpPr>
              <p:cNvPr id="16" name="i$ļiďè">
                <a:extLst>
                  <a:ext uri="{FF2B5EF4-FFF2-40B4-BE49-F238E27FC236}">
                    <a16:creationId xmlns:a16="http://schemas.microsoft.com/office/drawing/2014/main" id="{AEC13E7C-A15D-4A9F-AA76-F12A90BAC5F7}"/>
                  </a:ext>
                </a:extLst>
              </p:cNvPr>
              <p:cNvSpPr txBox="1"/>
              <p:nvPr/>
            </p:nvSpPr>
            <p:spPr bwMode="auto">
              <a:xfrm>
                <a:off x="673099" y="4860499"/>
                <a:ext cx="406193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  <p:sp>
            <p:nvSpPr>
              <p:cNvPr id="17" name="îs1ide">
                <a:extLst>
                  <a:ext uri="{FF2B5EF4-FFF2-40B4-BE49-F238E27FC236}">
                    <a16:creationId xmlns:a16="http://schemas.microsoft.com/office/drawing/2014/main" id="{A519D405-EF22-414C-B330-808D8AB8CD82}"/>
                  </a:ext>
                </a:extLst>
              </p:cNvPr>
              <p:cNvSpPr/>
              <p:nvPr/>
            </p:nvSpPr>
            <p:spPr bwMode="auto">
              <a:xfrm>
                <a:off x="673099" y="5302305"/>
                <a:ext cx="4061935" cy="831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  <a:p>
                <a:pPr marL="171450" marR="0" lvl="0" indent="-17145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……</a:t>
                </a:r>
              </a:p>
            </p:txBody>
          </p:sp>
        </p:grpSp>
        <p:grpSp>
          <p:nvGrpSpPr>
            <p:cNvPr id="10" name="îşľîḋè">
              <a:extLst>
                <a:ext uri="{FF2B5EF4-FFF2-40B4-BE49-F238E27FC236}">
                  <a16:creationId xmlns:a16="http://schemas.microsoft.com/office/drawing/2014/main" id="{23887A24-A876-48B1-AAF1-C5C172C29F31}"/>
                </a:ext>
              </a:extLst>
            </p:cNvPr>
            <p:cNvGrpSpPr/>
            <p:nvPr/>
          </p:nvGrpSpPr>
          <p:grpSpPr>
            <a:xfrm>
              <a:off x="7458553" y="2095068"/>
              <a:ext cx="4061935" cy="1273601"/>
              <a:chOff x="673099" y="1173257"/>
              <a:chExt cx="4061935" cy="1273601"/>
            </a:xfrm>
          </p:grpSpPr>
          <p:sp>
            <p:nvSpPr>
              <p:cNvPr id="14" name="îṧļîḓê">
                <a:extLst>
                  <a:ext uri="{FF2B5EF4-FFF2-40B4-BE49-F238E27FC236}">
                    <a16:creationId xmlns:a16="http://schemas.microsoft.com/office/drawing/2014/main" id="{8D5452CF-5917-49F8-9DBB-2B9BEEDE61C0}"/>
                  </a:ext>
                </a:extLst>
              </p:cNvPr>
              <p:cNvSpPr txBox="1"/>
              <p:nvPr/>
            </p:nvSpPr>
            <p:spPr bwMode="auto">
              <a:xfrm>
                <a:off x="673099" y="1173257"/>
                <a:ext cx="406193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  <p:sp>
            <p:nvSpPr>
              <p:cNvPr id="15" name="ïŝlïḍê">
                <a:extLst>
                  <a:ext uri="{FF2B5EF4-FFF2-40B4-BE49-F238E27FC236}">
                    <a16:creationId xmlns:a16="http://schemas.microsoft.com/office/drawing/2014/main" id="{CEE541C6-A512-433C-89AF-BFED8BD04B26}"/>
                  </a:ext>
                </a:extLst>
              </p:cNvPr>
              <p:cNvSpPr/>
              <p:nvPr/>
            </p:nvSpPr>
            <p:spPr bwMode="auto">
              <a:xfrm>
                <a:off x="673099" y="1615063"/>
                <a:ext cx="4061935" cy="831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  <a:p>
                <a:pPr marL="171450" marR="0" lvl="0" indent="-171450" algn="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……</a:t>
                </a:r>
              </a:p>
            </p:txBody>
          </p:sp>
        </p:grpSp>
        <p:grpSp>
          <p:nvGrpSpPr>
            <p:cNvPr id="11" name="íṩļiḍè">
              <a:extLst>
                <a:ext uri="{FF2B5EF4-FFF2-40B4-BE49-F238E27FC236}">
                  <a16:creationId xmlns:a16="http://schemas.microsoft.com/office/drawing/2014/main" id="{F54DC2B3-2BE5-40A9-B0CE-6F58276877CC}"/>
                </a:ext>
              </a:extLst>
            </p:cNvPr>
            <p:cNvGrpSpPr/>
            <p:nvPr/>
          </p:nvGrpSpPr>
          <p:grpSpPr>
            <a:xfrm>
              <a:off x="7458553" y="3938688"/>
              <a:ext cx="4061935" cy="1273601"/>
              <a:chOff x="673099" y="1173257"/>
              <a:chExt cx="4061935" cy="1273601"/>
            </a:xfrm>
          </p:grpSpPr>
          <p:sp>
            <p:nvSpPr>
              <p:cNvPr id="12" name="ï$ḷïďé">
                <a:extLst>
                  <a:ext uri="{FF2B5EF4-FFF2-40B4-BE49-F238E27FC236}">
                    <a16:creationId xmlns:a16="http://schemas.microsoft.com/office/drawing/2014/main" id="{6D8CD921-5144-48DC-88D4-20393C2F74C3}"/>
                  </a:ext>
                </a:extLst>
              </p:cNvPr>
              <p:cNvSpPr txBox="1"/>
              <p:nvPr/>
            </p:nvSpPr>
            <p:spPr bwMode="auto">
              <a:xfrm>
                <a:off x="673099" y="1173257"/>
                <a:ext cx="406193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  <p:sp>
            <p:nvSpPr>
              <p:cNvPr id="13" name="íṩľïďè">
                <a:extLst>
                  <a:ext uri="{FF2B5EF4-FFF2-40B4-BE49-F238E27FC236}">
                    <a16:creationId xmlns:a16="http://schemas.microsoft.com/office/drawing/2014/main" id="{7A2A5B54-0A19-4555-B982-A837CB47359E}"/>
                  </a:ext>
                </a:extLst>
              </p:cNvPr>
              <p:cNvSpPr/>
              <p:nvPr/>
            </p:nvSpPr>
            <p:spPr bwMode="auto">
              <a:xfrm>
                <a:off x="673099" y="1615063"/>
                <a:ext cx="4061935" cy="831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  <a:p>
                <a:pPr marL="171450" marR="0" lvl="0" indent="-171450" algn="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……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8998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7A63BA-420C-45C0-B467-4C56C145D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FD24B2-9BCF-4EA4-8590-2214DED51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grpSp>
        <p:nvGrpSpPr>
          <p:cNvPr id="40" name="bef4f588-5bac-48b4-9a0e-1b35c0fc22d3" descr="kxEAAB+LCAAAAAAABADllkFPwjAUx79L1Rua0VUIuw0NhoNiAtGD4VC3wopbIVtnMGTf3Zato4OJ8ybltr2+1/7/7zW/dAMu+deKAAeMIxzze4rnMY6GnESgBYY+cFgahi3Qp8ynbP4QL9NVApy3TVmmr7xSHrzgMCWyllFOcZj/Ogf5Ku2RMhqlUZFm3VgihNdaqG3lQer7IdHThoyT+LM8oS1j2+8xj8UBg2UcYS4O3FjZFSiWgIPQjZXJYp+sRVELTHJZSk8hTzag1qdckDZdf5EmPCKM74qesWgdEapq/B7W7bJLOXC/H9e9mo7ArrX1UOw8DvCKPImtpN6iAzLUBtPSXUWtOFh8VHxnrR8FT8j6jxZlhW6ubh5H5csNdPWFhDrd0xrl5VW8W4bL+PerqNIO1kezGfXIJCARUTkTyrjLfCHaV/ewH9N5wBlJkiIwel8Qj2tlzq3MSpNA7HkxGCDY7bguUPasrO4+qgOb3se9/CZz2pbogxJ+E8JdzxNtLpTnhrbxA59K/rFR9rH3oY9SyazMMg8en+U/x0rH0rECDcYKPGmsQJOw0q1gxR64nR6sxQo0ESvwDLCCejpWbIOxYp80VmyTsNL4tWKbiBX7DLDSrbxWkMFYQaeMFWQSVRo/VpCJVEGNqTLNvgGbH2hKkxEAAA==">
            <a:extLst>
              <a:ext uri="{FF2B5EF4-FFF2-40B4-BE49-F238E27FC236}">
                <a16:creationId xmlns:a16="http://schemas.microsoft.com/office/drawing/2014/main" id="{7C4BE5C4-FC18-4C3F-B2F8-85692A72E9F7}"/>
              </a:ext>
            </a:extLst>
          </p:cNvPr>
          <p:cNvGrpSpPr>
            <a:grpSpLocks noChangeAspect="1"/>
          </p:cNvGrpSpPr>
          <p:nvPr/>
        </p:nvGrpSpPr>
        <p:grpSpPr>
          <a:xfrm>
            <a:off x="3628377" y="1287664"/>
            <a:ext cx="4982222" cy="4693835"/>
            <a:chOff x="3624983" y="839134"/>
            <a:chExt cx="4982222" cy="4693835"/>
          </a:xfrm>
        </p:grpSpPr>
        <p:sp>
          <p:nvSpPr>
            <p:cNvPr id="41" name="ExtraShape">
              <a:extLst>
                <a:ext uri="{FF2B5EF4-FFF2-40B4-BE49-F238E27FC236}">
                  <a16:creationId xmlns:a16="http://schemas.microsoft.com/office/drawing/2014/main" id="{815D05B2-E456-48EE-AA96-D53820F66218}"/>
                </a:ext>
              </a:extLst>
            </p:cNvPr>
            <p:cNvSpPr/>
            <p:nvPr/>
          </p:nvSpPr>
          <p:spPr>
            <a:xfrm>
              <a:off x="3624983" y="1420994"/>
              <a:ext cx="4982222" cy="3362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600" extrusionOk="0">
                  <a:moveTo>
                    <a:pt x="9369" y="0"/>
                  </a:moveTo>
                  <a:lnTo>
                    <a:pt x="10036" y="156"/>
                  </a:lnTo>
                  <a:cubicBezTo>
                    <a:pt x="8512" y="720"/>
                    <a:pt x="7105" y="1526"/>
                    <a:pt x="5778" y="2528"/>
                  </a:cubicBezTo>
                  <a:cubicBezTo>
                    <a:pt x="4648" y="3381"/>
                    <a:pt x="3452" y="4497"/>
                    <a:pt x="3177" y="6529"/>
                  </a:cubicBezTo>
                  <a:cubicBezTo>
                    <a:pt x="2646" y="10459"/>
                    <a:pt x="5528" y="12655"/>
                    <a:pt x="8284" y="13443"/>
                  </a:cubicBezTo>
                  <a:cubicBezTo>
                    <a:pt x="9431" y="13770"/>
                    <a:pt x="10586" y="14059"/>
                    <a:pt x="11769" y="14231"/>
                  </a:cubicBezTo>
                  <a:cubicBezTo>
                    <a:pt x="12950" y="14403"/>
                    <a:pt x="14157" y="14458"/>
                    <a:pt x="15399" y="14385"/>
                  </a:cubicBezTo>
                  <a:lnTo>
                    <a:pt x="14226" y="11702"/>
                  </a:lnTo>
                  <a:lnTo>
                    <a:pt x="21283" y="14724"/>
                  </a:lnTo>
                  <a:lnTo>
                    <a:pt x="19227" y="21600"/>
                  </a:lnTo>
                  <a:lnTo>
                    <a:pt x="18015" y="19299"/>
                  </a:lnTo>
                  <a:cubicBezTo>
                    <a:pt x="15468" y="19869"/>
                    <a:pt x="12988" y="19986"/>
                    <a:pt x="10574" y="19678"/>
                  </a:cubicBezTo>
                  <a:cubicBezTo>
                    <a:pt x="8347" y="19394"/>
                    <a:pt x="6117" y="18741"/>
                    <a:pt x="4103" y="17178"/>
                  </a:cubicBezTo>
                  <a:cubicBezTo>
                    <a:pt x="2836" y="16196"/>
                    <a:pt x="1679" y="14850"/>
                    <a:pt x="883" y="13103"/>
                  </a:cubicBezTo>
                  <a:cubicBezTo>
                    <a:pt x="110" y="11406"/>
                    <a:pt x="-317" y="9274"/>
                    <a:pt x="282" y="7298"/>
                  </a:cubicBezTo>
                  <a:cubicBezTo>
                    <a:pt x="661" y="6044"/>
                    <a:pt x="1354" y="5236"/>
                    <a:pt x="2046" y="4457"/>
                  </a:cubicBezTo>
                  <a:cubicBezTo>
                    <a:pt x="2640" y="3790"/>
                    <a:pt x="3255" y="3110"/>
                    <a:pt x="3896" y="2573"/>
                  </a:cubicBezTo>
                  <a:cubicBezTo>
                    <a:pt x="4743" y="1864"/>
                    <a:pt x="5665" y="1369"/>
                    <a:pt x="6608" y="956"/>
                  </a:cubicBezTo>
                  <a:cubicBezTo>
                    <a:pt x="7503" y="565"/>
                    <a:pt x="8423" y="244"/>
                    <a:pt x="9369" y="0"/>
                  </a:cubicBezTo>
                  <a:close/>
                </a:path>
              </a:pathLst>
            </a:custGeom>
            <a:solidFill>
              <a:srgbClr val="3B3838"/>
            </a:solidFill>
            <a:ln w="12700"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ValueBack1">
              <a:extLst>
                <a:ext uri="{FF2B5EF4-FFF2-40B4-BE49-F238E27FC236}">
                  <a16:creationId xmlns:a16="http://schemas.microsoft.com/office/drawing/2014/main" id="{754DCBBB-06FB-4E85-BFFE-37968C2AA70C}"/>
                </a:ext>
              </a:extLst>
            </p:cNvPr>
            <p:cNvSpPr/>
            <p:nvPr/>
          </p:nvSpPr>
          <p:spPr>
            <a:xfrm>
              <a:off x="5391136" y="2961216"/>
              <a:ext cx="1449915" cy="1450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ValueBack2">
              <a:extLst>
                <a:ext uri="{FF2B5EF4-FFF2-40B4-BE49-F238E27FC236}">
                  <a16:creationId xmlns:a16="http://schemas.microsoft.com/office/drawing/2014/main" id="{CDB7F32A-504E-4A36-B176-2FEEF90EA99C}"/>
                </a:ext>
              </a:extLst>
            </p:cNvPr>
            <p:cNvSpPr/>
            <p:nvPr/>
          </p:nvSpPr>
          <p:spPr>
            <a:xfrm>
              <a:off x="3985554" y="2601159"/>
              <a:ext cx="1143452" cy="114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ValueBack3">
              <a:extLst>
                <a:ext uri="{FF2B5EF4-FFF2-40B4-BE49-F238E27FC236}">
                  <a16:creationId xmlns:a16="http://schemas.microsoft.com/office/drawing/2014/main" id="{C86E2F6C-965D-4CC6-AAC1-A74163A7D0B9}"/>
                </a:ext>
              </a:extLst>
            </p:cNvPr>
            <p:cNvSpPr/>
            <p:nvPr/>
          </p:nvSpPr>
          <p:spPr>
            <a:xfrm>
              <a:off x="4364367" y="1445840"/>
              <a:ext cx="794622" cy="794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ValueBack4">
              <a:extLst>
                <a:ext uri="{FF2B5EF4-FFF2-40B4-BE49-F238E27FC236}">
                  <a16:creationId xmlns:a16="http://schemas.microsoft.com/office/drawing/2014/main" id="{55A455BB-DE64-455B-A2BF-6A44A7748F27}"/>
                </a:ext>
              </a:extLst>
            </p:cNvPr>
            <p:cNvSpPr/>
            <p:nvPr/>
          </p:nvSpPr>
          <p:spPr>
            <a:xfrm>
              <a:off x="5416951" y="1156668"/>
              <a:ext cx="578238" cy="57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conShape">
              <a:extLst>
                <a:ext uri="{FF2B5EF4-FFF2-40B4-BE49-F238E27FC236}">
                  <a16:creationId xmlns:a16="http://schemas.microsoft.com/office/drawing/2014/main" id="{AF95311A-D75E-452F-BD3E-DC5C407FAAEB}"/>
                </a:ext>
              </a:extLst>
            </p:cNvPr>
            <p:cNvSpPr/>
            <p:nvPr/>
          </p:nvSpPr>
          <p:spPr bwMode="auto">
            <a:xfrm>
              <a:off x="5831919" y="3332451"/>
              <a:ext cx="522953" cy="718917"/>
            </a:xfrm>
            <a:custGeom>
              <a:avLst/>
              <a:gdLst>
                <a:gd name="connsiteX0" fmla="*/ 325000 h 606722"/>
                <a:gd name="connsiteY0" fmla="*/ 325000 h 606722"/>
                <a:gd name="connsiteX1" fmla="*/ 325000 h 606722"/>
                <a:gd name="connsiteY1" fmla="*/ 325000 h 606722"/>
                <a:gd name="connsiteX2" fmla="*/ 325000 h 606722"/>
                <a:gd name="connsiteY2" fmla="*/ 325000 h 606722"/>
                <a:gd name="connsiteX3" fmla="*/ 325000 h 606722"/>
                <a:gd name="connsiteY3" fmla="*/ 325000 h 606722"/>
                <a:gd name="connsiteX4" fmla="*/ 325000 h 606722"/>
                <a:gd name="connsiteY4" fmla="*/ 325000 h 606722"/>
                <a:gd name="connsiteX5" fmla="*/ 325000 h 606722"/>
                <a:gd name="connsiteY5" fmla="*/ 325000 h 606722"/>
                <a:gd name="connsiteX6" fmla="*/ 325000 h 606722"/>
                <a:gd name="connsiteY6" fmla="*/ 325000 h 606722"/>
                <a:gd name="connsiteX7" fmla="*/ 325000 h 606722"/>
                <a:gd name="connsiteY7" fmla="*/ 325000 h 606722"/>
                <a:gd name="connsiteX8" fmla="*/ 325000 h 606722"/>
                <a:gd name="connsiteY8" fmla="*/ 325000 h 606722"/>
                <a:gd name="connsiteX9" fmla="*/ 325000 h 606722"/>
                <a:gd name="connsiteY9" fmla="*/ 325000 h 606722"/>
                <a:gd name="connsiteX10" fmla="*/ 325000 h 606722"/>
                <a:gd name="connsiteY10" fmla="*/ 325000 h 606722"/>
                <a:gd name="connsiteX11" fmla="*/ 325000 h 606722"/>
                <a:gd name="connsiteY11" fmla="*/ 325000 h 606722"/>
                <a:gd name="connsiteX12" fmla="*/ 325000 h 606722"/>
                <a:gd name="connsiteY12" fmla="*/ 325000 h 606722"/>
                <a:gd name="connsiteX13" fmla="*/ 325000 h 606722"/>
                <a:gd name="connsiteY13" fmla="*/ 325000 h 606722"/>
                <a:gd name="connsiteX14" fmla="*/ 325000 h 606722"/>
                <a:gd name="connsiteY14" fmla="*/ 325000 h 606722"/>
                <a:gd name="connsiteX15" fmla="*/ 325000 h 606722"/>
                <a:gd name="connsiteY15" fmla="*/ 325000 h 606722"/>
                <a:gd name="connsiteX16" fmla="*/ 325000 h 606722"/>
                <a:gd name="connsiteY16" fmla="*/ 325000 h 606722"/>
                <a:gd name="connsiteX17" fmla="*/ 325000 h 606722"/>
                <a:gd name="connsiteY17" fmla="*/ 325000 h 606722"/>
                <a:gd name="connsiteX18" fmla="*/ 325000 h 606722"/>
                <a:gd name="connsiteY18" fmla="*/ 325000 h 606722"/>
                <a:gd name="connsiteX19" fmla="*/ 325000 h 606722"/>
                <a:gd name="connsiteY19" fmla="*/ 325000 h 606722"/>
                <a:gd name="connsiteX20" fmla="*/ 325000 h 606722"/>
                <a:gd name="connsiteY20" fmla="*/ 325000 h 606722"/>
                <a:gd name="connsiteX21" fmla="*/ 325000 h 606722"/>
                <a:gd name="connsiteY21" fmla="*/ 325000 h 606722"/>
                <a:gd name="connsiteX22" fmla="*/ 325000 h 606722"/>
                <a:gd name="connsiteY22" fmla="*/ 325000 h 606722"/>
                <a:gd name="connsiteX23" fmla="*/ 325000 h 606722"/>
                <a:gd name="connsiteY23" fmla="*/ 325000 h 606722"/>
                <a:gd name="connsiteX24" fmla="*/ 325000 h 606722"/>
                <a:gd name="connsiteY24" fmla="*/ 325000 h 606722"/>
                <a:gd name="connsiteX25" fmla="*/ 325000 h 606722"/>
                <a:gd name="connsiteY25" fmla="*/ 325000 h 606722"/>
                <a:gd name="connsiteX26" fmla="*/ 325000 h 606722"/>
                <a:gd name="connsiteY26" fmla="*/ 325000 h 606722"/>
                <a:gd name="connsiteX27" fmla="*/ 325000 h 606722"/>
                <a:gd name="connsiteY27" fmla="*/ 325000 h 606722"/>
                <a:gd name="connsiteX28" fmla="*/ 325000 h 606722"/>
                <a:gd name="connsiteY28" fmla="*/ 325000 h 606722"/>
                <a:gd name="connsiteX29" fmla="*/ 325000 h 606722"/>
                <a:gd name="connsiteY29" fmla="*/ 325000 h 606722"/>
                <a:gd name="connsiteX30" fmla="*/ 325000 h 606722"/>
                <a:gd name="connsiteY30" fmla="*/ 32500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2828" h="608768">
                  <a:moveTo>
                    <a:pt x="26237" y="155244"/>
                  </a:moveTo>
                  <a:lnTo>
                    <a:pt x="64831" y="155244"/>
                  </a:lnTo>
                  <a:lnTo>
                    <a:pt x="64831" y="309528"/>
                  </a:lnTo>
                  <a:cubicBezTo>
                    <a:pt x="64831" y="395814"/>
                    <a:pt x="135135" y="466021"/>
                    <a:pt x="221541" y="466021"/>
                  </a:cubicBezTo>
                  <a:cubicBezTo>
                    <a:pt x="308070" y="466021"/>
                    <a:pt x="378375" y="395814"/>
                    <a:pt x="378375" y="309528"/>
                  </a:cubicBezTo>
                  <a:lnTo>
                    <a:pt x="378375" y="155244"/>
                  </a:lnTo>
                  <a:lnTo>
                    <a:pt x="416846" y="155244"/>
                  </a:lnTo>
                  <a:cubicBezTo>
                    <a:pt x="416846" y="155244"/>
                    <a:pt x="444132" y="171446"/>
                    <a:pt x="442780" y="188261"/>
                  </a:cubicBezTo>
                  <a:cubicBezTo>
                    <a:pt x="442043" y="198939"/>
                    <a:pt x="428031" y="210968"/>
                    <a:pt x="416846" y="218946"/>
                  </a:cubicBezTo>
                  <a:lnTo>
                    <a:pt x="416846" y="309528"/>
                  </a:lnTo>
                  <a:cubicBezTo>
                    <a:pt x="416846" y="401215"/>
                    <a:pt x="353055" y="478295"/>
                    <a:pt x="267510" y="499039"/>
                  </a:cubicBezTo>
                  <a:lnTo>
                    <a:pt x="267510" y="567527"/>
                  </a:lnTo>
                  <a:lnTo>
                    <a:pt x="303277" y="567527"/>
                  </a:lnTo>
                  <a:lnTo>
                    <a:pt x="303277" y="608768"/>
                  </a:lnTo>
                  <a:lnTo>
                    <a:pt x="267510" y="608768"/>
                  </a:lnTo>
                  <a:lnTo>
                    <a:pt x="175327" y="608768"/>
                  </a:lnTo>
                  <a:lnTo>
                    <a:pt x="139560" y="608768"/>
                  </a:lnTo>
                  <a:lnTo>
                    <a:pt x="139560" y="567527"/>
                  </a:lnTo>
                  <a:lnTo>
                    <a:pt x="175327" y="567527"/>
                  </a:lnTo>
                  <a:lnTo>
                    <a:pt x="175327" y="498916"/>
                  </a:lnTo>
                  <a:cubicBezTo>
                    <a:pt x="89904" y="478173"/>
                    <a:pt x="26237" y="401092"/>
                    <a:pt x="26237" y="309528"/>
                  </a:cubicBezTo>
                  <a:lnTo>
                    <a:pt x="26237" y="219191"/>
                  </a:lnTo>
                  <a:cubicBezTo>
                    <a:pt x="15052" y="211091"/>
                    <a:pt x="794" y="198939"/>
                    <a:pt x="57" y="188261"/>
                  </a:cubicBezTo>
                  <a:cubicBezTo>
                    <a:pt x="-1418" y="170341"/>
                    <a:pt x="26237" y="155244"/>
                    <a:pt x="26237" y="155244"/>
                  </a:cubicBezTo>
                  <a:close/>
                  <a:moveTo>
                    <a:pt x="221393" y="0"/>
                  </a:moveTo>
                  <a:cubicBezTo>
                    <a:pt x="282227" y="0"/>
                    <a:pt x="331510" y="49215"/>
                    <a:pt x="331510" y="109967"/>
                  </a:cubicBezTo>
                  <a:lnTo>
                    <a:pt x="331510" y="298236"/>
                  </a:lnTo>
                  <a:cubicBezTo>
                    <a:pt x="331510" y="358865"/>
                    <a:pt x="282227" y="408080"/>
                    <a:pt x="221393" y="408080"/>
                  </a:cubicBezTo>
                  <a:cubicBezTo>
                    <a:pt x="160557" y="408080"/>
                    <a:pt x="111275" y="358865"/>
                    <a:pt x="111275" y="298236"/>
                  </a:cubicBezTo>
                  <a:lnTo>
                    <a:pt x="111275" y="109967"/>
                  </a:lnTo>
                  <a:cubicBezTo>
                    <a:pt x="111275" y="49215"/>
                    <a:pt x="160557" y="0"/>
                    <a:pt x="2213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7" name="IconShape">
              <a:extLst>
                <a:ext uri="{FF2B5EF4-FFF2-40B4-BE49-F238E27FC236}">
                  <a16:creationId xmlns:a16="http://schemas.microsoft.com/office/drawing/2014/main" id="{AF07AE36-B946-4C3A-8E58-8EE896F02F2E}"/>
                </a:ext>
              </a:extLst>
            </p:cNvPr>
            <p:cNvSpPr/>
            <p:nvPr/>
          </p:nvSpPr>
          <p:spPr bwMode="auto">
            <a:xfrm>
              <a:off x="4274517" y="2909328"/>
              <a:ext cx="565526" cy="527333"/>
            </a:xfrm>
            <a:custGeom>
              <a:avLst/>
              <a:gdLst>
                <a:gd name="T0" fmla="*/ 3958 w 4630"/>
                <a:gd name="T1" fmla="*/ 1193 h 4324"/>
                <a:gd name="T2" fmla="*/ 3772 w 4630"/>
                <a:gd name="T3" fmla="*/ 1223 h 4324"/>
                <a:gd name="T4" fmla="*/ 3358 w 4630"/>
                <a:gd name="T5" fmla="*/ 1778 h 4324"/>
                <a:gd name="T6" fmla="*/ 3055 w 4630"/>
                <a:gd name="T7" fmla="*/ 1876 h 4324"/>
                <a:gd name="T8" fmla="*/ 2515 w 4630"/>
                <a:gd name="T9" fmla="*/ 1484 h 4324"/>
                <a:gd name="T10" fmla="*/ 2515 w 4630"/>
                <a:gd name="T11" fmla="*/ 1166 h 4324"/>
                <a:gd name="T12" fmla="*/ 2915 w 4630"/>
                <a:gd name="T13" fmla="*/ 600 h 4324"/>
                <a:gd name="T14" fmla="*/ 2315 w 4630"/>
                <a:gd name="T15" fmla="*/ 0 h 4324"/>
                <a:gd name="T16" fmla="*/ 1715 w 4630"/>
                <a:gd name="T17" fmla="*/ 600 h 4324"/>
                <a:gd name="T18" fmla="*/ 2115 w 4630"/>
                <a:gd name="T19" fmla="*/ 1166 h 4324"/>
                <a:gd name="T20" fmla="*/ 2115 w 4630"/>
                <a:gd name="T21" fmla="*/ 1484 h 4324"/>
                <a:gd name="T22" fmla="*/ 1575 w 4630"/>
                <a:gd name="T23" fmla="*/ 1877 h 4324"/>
                <a:gd name="T24" fmla="*/ 1273 w 4630"/>
                <a:gd name="T25" fmla="*/ 1778 h 4324"/>
                <a:gd name="T26" fmla="*/ 858 w 4630"/>
                <a:gd name="T27" fmla="*/ 1223 h 4324"/>
                <a:gd name="T28" fmla="*/ 673 w 4630"/>
                <a:gd name="T29" fmla="*/ 1193 h 4324"/>
                <a:gd name="T30" fmla="*/ 102 w 4630"/>
                <a:gd name="T31" fmla="*/ 1608 h 4324"/>
                <a:gd name="T32" fmla="*/ 488 w 4630"/>
                <a:gd name="T33" fmla="*/ 2364 h 4324"/>
                <a:gd name="T34" fmla="*/ 673 w 4630"/>
                <a:gd name="T35" fmla="*/ 2394 h 4324"/>
                <a:gd name="T36" fmla="*/ 1149 w 4630"/>
                <a:gd name="T37" fmla="*/ 2159 h 4324"/>
                <a:gd name="T38" fmla="*/ 1452 w 4630"/>
                <a:gd name="T39" fmla="*/ 2258 h 4324"/>
                <a:gd name="T40" fmla="*/ 1449 w 4630"/>
                <a:gd name="T41" fmla="*/ 2327 h 4324"/>
                <a:gd name="T42" fmla="*/ 1658 w 4630"/>
                <a:gd name="T43" fmla="*/ 2891 h 4324"/>
                <a:gd name="T44" fmla="*/ 1471 w 4630"/>
                <a:gd name="T45" fmla="*/ 3149 h 4324"/>
                <a:gd name="T46" fmla="*/ 1301 w 4630"/>
                <a:gd name="T47" fmla="*/ 3124 h 4324"/>
                <a:gd name="T48" fmla="*/ 815 w 4630"/>
                <a:gd name="T49" fmla="*/ 3371 h 4324"/>
                <a:gd name="T50" fmla="*/ 948 w 4630"/>
                <a:gd name="T51" fmla="*/ 4209 h 4324"/>
                <a:gd name="T52" fmla="*/ 1300 w 4630"/>
                <a:gd name="T53" fmla="*/ 4324 h 4324"/>
                <a:gd name="T54" fmla="*/ 1786 w 4630"/>
                <a:gd name="T55" fmla="*/ 4077 h 4324"/>
                <a:gd name="T56" fmla="*/ 1795 w 4630"/>
                <a:gd name="T57" fmla="*/ 3384 h 4324"/>
                <a:gd name="T58" fmla="*/ 1981 w 4630"/>
                <a:gd name="T59" fmla="*/ 3127 h 4324"/>
                <a:gd name="T60" fmla="*/ 2315 w 4630"/>
                <a:gd name="T61" fmla="*/ 3194 h 4324"/>
                <a:gd name="T62" fmla="*/ 2647 w 4630"/>
                <a:gd name="T63" fmla="*/ 3127 h 4324"/>
                <a:gd name="T64" fmla="*/ 2836 w 4630"/>
                <a:gd name="T65" fmla="*/ 3385 h 4324"/>
                <a:gd name="T66" fmla="*/ 2845 w 4630"/>
                <a:gd name="T67" fmla="*/ 4077 h 4324"/>
                <a:gd name="T68" fmla="*/ 3331 w 4630"/>
                <a:gd name="T69" fmla="*/ 4324 h 4324"/>
                <a:gd name="T70" fmla="*/ 3331 w 4630"/>
                <a:gd name="T71" fmla="*/ 4324 h 4324"/>
                <a:gd name="T72" fmla="*/ 3683 w 4630"/>
                <a:gd name="T73" fmla="*/ 4209 h 4324"/>
                <a:gd name="T74" fmla="*/ 3816 w 4630"/>
                <a:gd name="T75" fmla="*/ 3371 h 4324"/>
                <a:gd name="T76" fmla="*/ 3330 w 4630"/>
                <a:gd name="T77" fmla="*/ 3124 h 4324"/>
                <a:gd name="T78" fmla="*/ 3159 w 4630"/>
                <a:gd name="T79" fmla="*/ 3149 h 4324"/>
                <a:gd name="T80" fmla="*/ 2971 w 4630"/>
                <a:gd name="T81" fmla="*/ 2893 h 4324"/>
                <a:gd name="T82" fmla="*/ 3182 w 4630"/>
                <a:gd name="T83" fmla="*/ 2327 h 4324"/>
                <a:gd name="T84" fmla="*/ 3179 w 4630"/>
                <a:gd name="T85" fmla="*/ 2257 h 4324"/>
                <a:gd name="T86" fmla="*/ 3481 w 4630"/>
                <a:gd name="T87" fmla="*/ 2159 h 4324"/>
                <a:gd name="T88" fmla="*/ 3957 w 4630"/>
                <a:gd name="T89" fmla="*/ 2394 h 4324"/>
                <a:gd name="T90" fmla="*/ 3957 w 4630"/>
                <a:gd name="T91" fmla="*/ 2394 h 4324"/>
                <a:gd name="T92" fmla="*/ 4143 w 4630"/>
                <a:gd name="T93" fmla="*/ 2364 h 4324"/>
                <a:gd name="T94" fmla="*/ 4528 w 4630"/>
                <a:gd name="T95" fmla="*/ 1608 h 4324"/>
                <a:gd name="T96" fmla="*/ 3958 w 4630"/>
                <a:gd name="T97" fmla="*/ 1193 h 4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30" h="4324">
                  <a:moveTo>
                    <a:pt x="3958" y="1193"/>
                  </a:moveTo>
                  <a:cubicBezTo>
                    <a:pt x="3895" y="1193"/>
                    <a:pt x="3832" y="1203"/>
                    <a:pt x="3772" y="1223"/>
                  </a:cubicBezTo>
                  <a:cubicBezTo>
                    <a:pt x="3524" y="1304"/>
                    <a:pt x="3364" y="1531"/>
                    <a:pt x="3358" y="1778"/>
                  </a:cubicBezTo>
                  <a:lnTo>
                    <a:pt x="3055" y="1876"/>
                  </a:lnTo>
                  <a:cubicBezTo>
                    <a:pt x="2936" y="1682"/>
                    <a:pt x="2743" y="1538"/>
                    <a:pt x="2515" y="1484"/>
                  </a:cubicBezTo>
                  <a:lnTo>
                    <a:pt x="2515" y="1166"/>
                  </a:lnTo>
                  <a:cubicBezTo>
                    <a:pt x="2748" y="1083"/>
                    <a:pt x="2915" y="861"/>
                    <a:pt x="2915" y="600"/>
                  </a:cubicBezTo>
                  <a:cubicBezTo>
                    <a:pt x="2915" y="270"/>
                    <a:pt x="2646" y="0"/>
                    <a:pt x="2315" y="0"/>
                  </a:cubicBezTo>
                  <a:cubicBezTo>
                    <a:pt x="1984" y="0"/>
                    <a:pt x="1715" y="270"/>
                    <a:pt x="1715" y="600"/>
                  </a:cubicBezTo>
                  <a:cubicBezTo>
                    <a:pt x="1715" y="861"/>
                    <a:pt x="1882" y="1083"/>
                    <a:pt x="2115" y="1166"/>
                  </a:cubicBezTo>
                  <a:lnTo>
                    <a:pt x="2115" y="1484"/>
                  </a:lnTo>
                  <a:cubicBezTo>
                    <a:pt x="1887" y="1538"/>
                    <a:pt x="1694" y="1682"/>
                    <a:pt x="1575" y="1877"/>
                  </a:cubicBezTo>
                  <a:lnTo>
                    <a:pt x="1273" y="1778"/>
                  </a:lnTo>
                  <a:cubicBezTo>
                    <a:pt x="1266" y="1531"/>
                    <a:pt x="1107" y="1304"/>
                    <a:pt x="858" y="1223"/>
                  </a:cubicBezTo>
                  <a:cubicBezTo>
                    <a:pt x="798" y="1203"/>
                    <a:pt x="736" y="1193"/>
                    <a:pt x="673" y="1193"/>
                  </a:cubicBezTo>
                  <a:cubicBezTo>
                    <a:pt x="412" y="1193"/>
                    <a:pt x="183" y="1360"/>
                    <a:pt x="102" y="1608"/>
                  </a:cubicBezTo>
                  <a:cubicBezTo>
                    <a:pt x="0" y="1923"/>
                    <a:pt x="173" y="2262"/>
                    <a:pt x="488" y="2364"/>
                  </a:cubicBezTo>
                  <a:cubicBezTo>
                    <a:pt x="548" y="2384"/>
                    <a:pt x="610" y="2394"/>
                    <a:pt x="673" y="2394"/>
                  </a:cubicBezTo>
                  <a:cubicBezTo>
                    <a:pt x="864" y="2394"/>
                    <a:pt x="1038" y="2304"/>
                    <a:pt x="1149" y="2159"/>
                  </a:cubicBezTo>
                  <a:lnTo>
                    <a:pt x="1452" y="2258"/>
                  </a:lnTo>
                  <a:cubicBezTo>
                    <a:pt x="1450" y="2281"/>
                    <a:pt x="1449" y="2304"/>
                    <a:pt x="1449" y="2327"/>
                  </a:cubicBezTo>
                  <a:cubicBezTo>
                    <a:pt x="1449" y="2542"/>
                    <a:pt x="1528" y="2740"/>
                    <a:pt x="1658" y="2891"/>
                  </a:cubicBezTo>
                  <a:lnTo>
                    <a:pt x="1471" y="3149"/>
                  </a:lnTo>
                  <a:cubicBezTo>
                    <a:pt x="1416" y="3132"/>
                    <a:pt x="1359" y="3124"/>
                    <a:pt x="1301" y="3124"/>
                  </a:cubicBezTo>
                  <a:cubicBezTo>
                    <a:pt x="1109" y="3124"/>
                    <a:pt x="927" y="3216"/>
                    <a:pt x="815" y="3371"/>
                  </a:cubicBezTo>
                  <a:cubicBezTo>
                    <a:pt x="620" y="3639"/>
                    <a:pt x="680" y="4015"/>
                    <a:pt x="948" y="4209"/>
                  </a:cubicBezTo>
                  <a:cubicBezTo>
                    <a:pt x="1051" y="4284"/>
                    <a:pt x="1173" y="4324"/>
                    <a:pt x="1300" y="4324"/>
                  </a:cubicBezTo>
                  <a:cubicBezTo>
                    <a:pt x="1492" y="4324"/>
                    <a:pt x="1673" y="4232"/>
                    <a:pt x="1786" y="4077"/>
                  </a:cubicBezTo>
                  <a:cubicBezTo>
                    <a:pt x="1939" y="3866"/>
                    <a:pt x="1934" y="3588"/>
                    <a:pt x="1795" y="3384"/>
                  </a:cubicBezTo>
                  <a:lnTo>
                    <a:pt x="1981" y="3127"/>
                  </a:lnTo>
                  <a:cubicBezTo>
                    <a:pt x="2084" y="3170"/>
                    <a:pt x="2197" y="3194"/>
                    <a:pt x="2315" y="3194"/>
                  </a:cubicBezTo>
                  <a:cubicBezTo>
                    <a:pt x="2433" y="3194"/>
                    <a:pt x="2545" y="3170"/>
                    <a:pt x="2647" y="3127"/>
                  </a:cubicBezTo>
                  <a:lnTo>
                    <a:pt x="2836" y="3385"/>
                  </a:lnTo>
                  <a:cubicBezTo>
                    <a:pt x="2696" y="3588"/>
                    <a:pt x="2692" y="3866"/>
                    <a:pt x="2845" y="4077"/>
                  </a:cubicBezTo>
                  <a:cubicBezTo>
                    <a:pt x="2957" y="4232"/>
                    <a:pt x="3139" y="4324"/>
                    <a:pt x="3331" y="4324"/>
                  </a:cubicBezTo>
                  <a:lnTo>
                    <a:pt x="3331" y="4324"/>
                  </a:lnTo>
                  <a:cubicBezTo>
                    <a:pt x="3458" y="4324"/>
                    <a:pt x="3580" y="4284"/>
                    <a:pt x="3683" y="4209"/>
                  </a:cubicBezTo>
                  <a:cubicBezTo>
                    <a:pt x="3951" y="4015"/>
                    <a:pt x="4010" y="3639"/>
                    <a:pt x="3816" y="3371"/>
                  </a:cubicBezTo>
                  <a:cubicBezTo>
                    <a:pt x="3703" y="3216"/>
                    <a:pt x="3522" y="3124"/>
                    <a:pt x="3330" y="3124"/>
                  </a:cubicBezTo>
                  <a:cubicBezTo>
                    <a:pt x="3271" y="3124"/>
                    <a:pt x="3214" y="3133"/>
                    <a:pt x="3159" y="3149"/>
                  </a:cubicBezTo>
                  <a:lnTo>
                    <a:pt x="2971" y="2893"/>
                  </a:lnTo>
                  <a:cubicBezTo>
                    <a:pt x="3102" y="2741"/>
                    <a:pt x="3182" y="2543"/>
                    <a:pt x="3182" y="2327"/>
                  </a:cubicBezTo>
                  <a:cubicBezTo>
                    <a:pt x="3182" y="2303"/>
                    <a:pt x="3181" y="2280"/>
                    <a:pt x="3179" y="2257"/>
                  </a:cubicBezTo>
                  <a:lnTo>
                    <a:pt x="3481" y="2159"/>
                  </a:lnTo>
                  <a:cubicBezTo>
                    <a:pt x="3592" y="2304"/>
                    <a:pt x="3766" y="2394"/>
                    <a:pt x="3957" y="2394"/>
                  </a:cubicBezTo>
                  <a:lnTo>
                    <a:pt x="3957" y="2394"/>
                  </a:lnTo>
                  <a:cubicBezTo>
                    <a:pt x="4020" y="2394"/>
                    <a:pt x="4083" y="2384"/>
                    <a:pt x="4143" y="2364"/>
                  </a:cubicBezTo>
                  <a:cubicBezTo>
                    <a:pt x="4458" y="2262"/>
                    <a:pt x="4630" y="1923"/>
                    <a:pt x="4528" y="1608"/>
                  </a:cubicBezTo>
                  <a:cubicBezTo>
                    <a:pt x="4447" y="1360"/>
                    <a:pt x="4218" y="1193"/>
                    <a:pt x="3958" y="11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IconShape">
              <a:extLst>
                <a:ext uri="{FF2B5EF4-FFF2-40B4-BE49-F238E27FC236}">
                  <a16:creationId xmlns:a16="http://schemas.microsoft.com/office/drawing/2014/main" id="{E7B188B3-34CE-467A-A60B-3BD580303FFC}"/>
                </a:ext>
              </a:extLst>
            </p:cNvPr>
            <p:cNvSpPr/>
            <p:nvPr/>
          </p:nvSpPr>
          <p:spPr bwMode="auto">
            <a:xfrm>
              <a:off x="4600051" y="1681185"/>
              <a:ext cx="323255" cy="324083"/>
            </a:xfrm>
            <a:custGeom>
              <a:avLst/>
              <a:gdLst>
                <a:gd name="connsiteX0" fmla="*/ 283655 w 606580"/>
                <a:gd name="connsiteY0" fmla="*/ 180789 h 608133"/>
                <a:gd name="connsiteX1" fmla="*/ 463969 w 606580"/>
                <a:gd name="connsiteY1" fmla="*/ 329895 h 608133"/>
                <a:gd name="connsiteX2" fmla="*/ 467288 w 606580"/>
                <a:gd name="connsiteY2" fmla="*/ 329803 h 608133"/>
                <a:gd name="connsiteX3" fmla="*/ 606580 w 606580"/>
                <a:gd name="connsiteY3" fmla="*/ 468968 h 608133"/>
                <a:gd name="connsiteX4" fmla="*/ 467288 w 606580"/>
                <a:gd name="connsiteY4" fmla="*/ 608133 h 608133"/>
                <a:gd name="connsiteX5" fmla="*/ 92278 w 606580"/>
                <a:gd name="connsiteY5" fmla="*/ 608133 h 608133"/>
                <a:gd name="connsiteX6" fmla="*/ 0 w 606580"/>
                <a:gd name="connsiteY6" fmla="*/ 508177 h 608133"/>
                <a:gd name="connsiteX7" fmla="*/ 100113 w 606580"/>
                <a:gd name="connsiteY7" fmla="*/ 408221 h 608133"/>
                <a:gd name="connsiteX8" fmla="*/ 105829 w 606580"/>
                <a:gd name="connsiteY8" fmla="*/ 408774 h 608133"/>
                <a:gd name="connsiteX9" fmla="*/ 100113 w 606580"/>
                <a:gd name="connsiteY9" fmla="*/ 364042 h 608133"/>
                <a:gd name="connsiteX10" fmla="*/ 283655 w 606580"/>
                <a:gd name="connsiteY10" fmla="*/ 180789 h 608133"/>
                <a:gd name="connsiteX11" fmla="*/ 399230 w 606580"/>
                <a:gd name="connsiteY11" fmla="*/ 97945 h 608133"/>
                <a:gd name="connsiteX12" fmla="*/ 506377 w 606580"/>
                <a:gd name="connsiteY12" fmla="*/ 204910 h 608133"/>
                <a:gd name="connsiteX13" fmla="*/ 476133 w 606580"/>
                <a:gd name="connsiteY13" fmla="*/ 235195 h 608133"/>
                <a:gd name="connsiteX14" fmla="*/ 445888 w 606580"/>
                <a:gd name="connsiteY14" fmla="*/ 204910 h 608133"/>
                <a:gd name="connsiteX15" fmla="*/ 399230 w 606580"/>
                <a:gd name="connsiteY15" fmla="*/ 158424 h 608133"/>
                <a:gd name="connsiteX16" fmla="*/ 368986 w 606580"/>
                <a:gd name="connsiteY16" fmla="*/ 128230 h 608133"/>
                <a:gd name="connsiteX17" fmla="*/ 399230 w 606580"/>
                <a:gd name="connsiteY17" fmla="*/ 97945 h 608133"/>
                <a:gd name="connsiteX18" fmla="*/ 403459 w 606580"/>
                <a:gd name="connsiteY18" fmla="*/ 0 h 608133"/>
                <a:gd name="connsiteX19" fmla="*/ 403552 w 606580"/>
                <a:gd name="connsiteY19" fmla="*/ 0 h 608133"/>
                <a:gd name="connsiteX20" fmla="*/ 604533 w 606580"/>
                <a:gd name="connsiteY20" fmla="*/ 200633 h 608133"/>
                <a:gd name="connsiteX21" fmla="*/ 574294 w 606580"/>
                <a:gd name="connsiteY21" fmla="*/ 230820 h 608133"/>
                <a:gd name="connsiteX22" fmla="*/ 574201 w 606580"/>
                <a:gd name="connsiteY22" fmla="*/ 230820 h 608133"/>
                <a:gd name="connsiteX23" fmla="*/ 543962 w 606580"/>
                <a:gd name="connsiteY23" fmla="*/ 200633 h 608133"/>
                <a:gd name="connsiteX24" fmla="*/ 403552 w 606580"/>
                <a:gd name="connsiteY24" fmla="*/ 60466 h 608133"/>
                <a:gd name="connsiteX25" fmla="*/ 403459 w 606580"/>
                <a:gd name="connsiteY25" fmla="*/ 60466 h 608133"/>
                <a:gd name="connsiteX26" fmla="*/ 373220 w 606580"/>
                <a:gd name="connsiteY26" fmla="*/ 30187 h 608133"/>
                <a:gd name="connsiteX27" fmla="*/ 403459 w 606580"/>
                <a:gd name="connsiteY27" fmla="*/ 0 h 6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6580" h="608133">
                  <a:moveTo>
                    <a:pt x="283655" y="180789"/>
                  </a:moveTo>
                  <a:cubicBezTo>
                    <a:pt x="373351" y="180789"/>
                    <a:pt x="447929" y="245034"/>
                    <a:pt x="463969" y="329895"/>
                  </a:cubicBezTo>
                  <a:cubicBezTo>
                    <a:pt x="465075" y="329895"/>
                    <a:pt x="466089" y="329803"/>
                    <a:pt x="467288" y="329803"/>
                  </a:cubicBezTo>
                  <a:cubicBezTo>
                    <a:pt x="544263" y="329803"/>
                    <a:pt x="606580" y="392022"/>
                    <a:pt x="606580" y="468968"/>
                  </a:cubicBezTo>
                  <a:cubicBezTo>
                    <a:pt x="606580" y="545730"/>
                    <a:pt x="544263" y="608133"/>
                    <a:pt x="467288" y="608133"/>
                  </a:cubicBezTo>
                  <a:lnTo>
                    <a:pt x="92278" y="608133"/>
                  </a:lnTo>
                  <a:cubicBezTo>
                    <a:pt x="40101" y="604636"/>
                    <a:pt x="0" y="561101"/>
                    <a:pt x="0" y="508177"/>
                  </a:cubicBezTo>
                  <a:cubicBezTo>
                    <a:pt x="0" y="452953"/>
                    <a:pt x="44802" y="408221"/>
                    <a:pt x="100113" y="408221"/>
                  </a:cubicBezTo>
                  <a:cubicBezTo>
                    <a:pt x="102049" y="408221"/>
                    <a:pt x="103893" y="408589"/>
                    <a:pt x="105829" y="408774"/>
                  </a:cubicBezTo>
                  <a:cubicBezTo>
                    <a:pt x="102234" y="394415"/>
                    <a:pt x="100113" y="379505"/>
                    <a:pt x="100113" y="364042"/>
                  </a:cubicBezTo>
                  <a:cubicBezTo>
                    <a:pt x="100113" y="262797"/>
                    <a:pt x="182251" y="180789"/>
                    <a:pt x="283655" y="180789"/>
                  </a:cubicBezTo>
                  <a:close/>
                  <a:moveTo>
                    <a:pt x="399230" y="97945"/>
                  </a:moveTo>
                  <a:cubicBezTo>
                    <a:pt x="458336" y="97945"/>
                    <a:pt x="506377" y="145997"/>
                    <a:pt x="506377" y="204910"/>
                  </a:cubicBezTo>
                  <a:cubicBezTo>
                    <a:pt x="506377" y="221664"/>
                    <a:pt x="492822" y="235195"/>
                    <a:pt x="476133" y="235195"/>
                  </a:cubicBezTo>
                  <a:cubicBezTo>
                    <a:pt x="459443" y="235195"/>
                    <a:pt x="445888" y="221664"/>
                    <a:pt x="445888" y="204910"/>
                  </a:cubicBezTo>
                  <a:cubicBezTo>
                    <a:pt x="445888" y="179227"/>
                    <a:pt x="424957" y="158424"/>
                    <a:pt x="399230" y="158424"/>
                  </a:cubicBezTo>
                  <a:cubicBezTo>
                    <a:pt x="382541" y="158424"/>
                    <a:pt x="368986" y="144892"/>
                    <a:pt x="368986" y="128230"/>
                  </a:cubicBezTo>
                  <a:cubicBezTo>
                    <a:pt x="368986" y="111477"/>
                    <a:pt x="382541" y="97945"/>
                    <a:pt x="399230" y="97945"/>
                  </a:cubicBezTo>
                  <a:close/>
                  <a:moveTo>
                    <a:pt x="403459" y="0"/>
                  </a:moveTo>
                  <a:lnTo>
                    <a:pt x="403552" y="0"/>
                  </a:lnTo>
                  <a:cubicBezTo>
                    <a:pt x="514276" y="0"/>
                    <a:pt x="604441" y="90009"/>
                    <a:pt x="604533" y="200633"/>
                  </a:cubicBezTo>
                  <a:cubicBezTo>
                    <a:pt x="604533" y="217291"/>
                    <a:pt x="590981" y="230820"/>
                    <a:pt x="574294" y="230820"/>
                  </a:cubicBezTo>
                  <a:lnTo>
                    <a:pt x="574201" y="230820"/>
                  </a:lnTo>
                  <a:cubicBezTo>
                    <a:pt x="557514" y="230820"/>
                    <a:pt x="543962" y="217291"/>
                    <a:pt x="543962" y="200633"/>
                  </a:cubicBezTo>
                  <a:cubicBezTo>
                    <a:pt x="543962" y="123325"/>
                    <a:pt x="480902" y="60466"/>
                    <a:pt x="403552" y="60466"/>
                  </a:cubicBezTo>
                  <a:lnTo>
                    <a:pt x="403459" y="60466"/>
                  </a:lnTo>
                  <a:cubicBezTo>
                    <a:pt x="386772" y="60466"/>
                    <a:pt x="373220" y="46937"/>
                    <a:pt x="373220" y="30187"/>
                  </a:cubicBezTo>
                  <a:cubicBezTo>
                    <a:pt x="373220" y="13529"/>
                    <a:pt x="386772" y="0"/>
                    <a:pt x="4034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IconShape">
              <a:extLst>
                <a:ext uri="{FF2B5EF4-FFF2-40B4-BE49-F238E27FC236}">
                  <a16:creationId xmlns:a16="http://schemas.microsoft.com/office/drawing/2014/main" id="{56BEA7B5-9C0A-43F0-A24D-EE69B9047FEF}"/>
                </a:ext>
              </a:extLst>
            </p:cNvPr>
            <p:cNvSpPr/>
            <p:nvPr/>
          </p:nvSpPr>
          <p:spPr bwMode="auto">
            <a:xfrm>
              <a:off x="5587792" y="1327259"/>
              <a:ext cx="236556" cy="237162"/>
            </a:xfrm>
            <a:custGeom>
              <a:avLst/>
              <a:gdLst>
                <a:gd name="connsiteX0" fmla="*/ 283655 w 606580"/>
                <a:gd name="connsiteY0" fmla="*/ 180789 h 608133"/>
                <a:gd name="connsiteX1" fmla="*/ 463969 w 606580"/>
                <a:gd name="connsiteY1" fmla="*/ 329895 h 608133"/>
                <a:gd name="connsiteX2" fmla="*/ 467288 w 606580"/>
                <a:gd name="connsiteY2" fmla="*/ 329803 h 608133"/>
                <a:gd name="connsiteX3" fmla="*/ 606580 w 606580"/>
                <a:gd name="connsiteY3" fmla="*/ 468968 h 608133"/>
                <a:gd name="connsiteX4" fmla="*/ 467288 w 606580"/>
                <a:gd name="connsiteY4" fmla="*/ 608133 h 608133"/>
                <a:gd name="connsiteX5" fmla="*/ 92278 w 606580"/>
                <a:gd name="connsiteY5" fmla="*/ 608133 h 608133"/>
                <a:gd name="connsiteX6" fmla="*/ 0 w 606580"/>
                <a:gd name="connsiteY6" fmla="*/ 508177 h 608133"/>
                <a:gd name="connsiteX7" fmla="*/ 100113 w 606580"/>
                <a:gd name="connsiteY7" fmla="*/ 408221 h 608133"/>
                <a:gd name="connsiteX8" fmla="*/ 105829 w 606580"/>
                <a:gd name="connsiteY8" fmla="*/ 408774 h 608133"/>
                <a:gd name="connsiteX9" fmla="*/ 100113 w 606580"/>
                <a:gd name="connsiteY9" fmla="*/ 364042 h 608133"/>
                <a:gd name="connsiteX10" fmla="*/ 283655 w 606580"/>
                <a:gd name="connsiteY10" fmla="*/ 180789 h 608133"/>
                <a:gd name="connsiteX11" fmla="*/ 399230 w 606580"/>
                <a:gd name="connsiteY11" fmla="*/ 97945 h 608133"/>
                <a:gd name="connsiteX12" fmla="*/ 506377 w 606580"/>
                <a:gd name="connsiteY12" fmla="*/ 204910 h 608133"/>
                <a:gd name="connsiteX13" fmla="*/ 476133 w 606580"/>
                <a:gd name="connsiteY13" fmla="*/ 235195 h 608133"/>
                <a:gd name="connsiteX14" fmla="*/ 445888 w 606580"/>
                <a:gd name="connsiteY14" fmla="*/ 204910 h 608133"/>
                <a:gd name="connsiteX15" fmla="*/ 399230 w 606580"/>
                <a:gd name="connsiteY15" fmla="*/ 158424 h 608133"/>
                <a:gd name="connsiteX16" fmla="*/ 368986 w 606580"/>
                <a:gd name="connsiteY16" fmla="*/ 128230 h 608133"/>
                <a:gd name="connsiteX17" fmla="*/ 399230 w 606580"/>
                <a:gd name="connsiteY17" fmla="*/ 97945 h 608133"/>
                <a:gd name="connsiteX18" fmla="*/ 403459 w 606580"/>
                <a:gd name="connsiteY18" fmla="*/ 0 h 608133"/>
                <a:gd name="connsiteX19" fmla="*/ 403552 w 606580"/>
                <a:gd name="connsiteY19" fmla="*/ 0 h 608133"/>
                <a:gd name="connsiteX20" fmla="*/ 604533 w 606580"/>
                <a:gd name="connsiteY20" fmla="*/ 200633 h 608133"/>
                <a:gd name="connsiteX21" fmla="*/ 574294 w 606580"/>
                <a:gd name="connsiteY21" fmla="*/ 230820 h 608133"/>
                <a:gd name="connsiteX22" fmla="*/ 574201 w 606580"/>
                <a:gd name="connsiteY22" fmla="*/ 230820 h 608133"/>
                <a:gd name="connsiteX23" fmla="*/ 543962 w 606580"/>
                <a:gd name="connsiteY23" fmla="*/ 200633 h 608133"/>
                <a:gd name="connsiteX24" fmla="*/ 403552 w 606580"/>
                <a:gd name="connsiteY24" fmla="*/ 60466 h 608133"/>
                <a:gd name="connsiteX25" fmla="*/ 403459 w 606580"/>
                <a:gd name="connsiteY25" fmla="*/ 60466 h 608133"/>
                <a:gd name="connsiteX26" fmla="*/ 373220 w 606580"/>
                <a:gd name="connsiteY26" fmla="*/ 30187 h 608133"/>
                <a:gd name="connsiteX27" fmla="*/ 403459 w 606580"/>
                <a:gd name="connsiteY27" fmla="*/ 0 h 6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6580" h="608133">
                  <a:moveTo>
                    <a:pt x="283655" y="180789"/>
                  </a:moveTo>
                  <a:cubicBezTo>
                    <a:pt x="373351" y="180789"/>
                    <a:pt x="447929" y="245034"/>
                    <a:pt x="463969" y="329895"/>
                  </a:cubicBezTo>
                  <a:cubicBezTo>
                    <a:pt x="465075" y="329895"/>
                    <a:pt x="466089" y="329803"/>
                    <a:pt x="467288" y="329803"/>
                  </a:cubicBezTo>
                  <a:cubicBezTo>
                    <a:pt x="544263" y="329803"/>
                    <a:pt x="606580" y="392022"/>
                    <a:pt x="606580" y="468968"/>
                  </a:cubicBezTo>
                  <a:cubicBezTo>
                    <a:pt x="606580" y="545730"/>
                    <a:pt x="544263" y="608133"/>
                    <a:pt x="467288" y="608133"/>
                  </a:cubicBezTo>
                  <a:lnTo>
                    <a:pt x="92278" y="608133"/>
                  </a:lnTo>
                  <a:cubicBezTo>
                    <a:pt x="40101" y="604636"/>
                    <a:pt x="0" y="561101"/>
                    <a:pt x="0" y="508177"/>
                  </a:cubicBezTo>
                  <a:cubicBezTo>
                    <a:pt x="0" y="452953"/>
                    <a:pt x="44802" y="408221"/>
                    <a:pt x="100113" y="408221"/>
                  </a:cubicBezTo>
                  <a:cubicBezTo>
                    <a:pt x="102049" y="408221"/>
                    <a:pt x="103893" y="408589"/>
                    <a:pt x="105829" y="408774"/>
                  </a:cubicBezTo>
                  <a:cubicBezTo>
                    <a:pt x="102234" y="394415"/>
                    <a:pt x="100113" y="379505"/>
                    <a:pt x="100113" y="364042"/>
                  </a:cubicBezTo>
                  <a:cubicBezTo>
                    <a:pt x="100113" y="262797"/>
                    <a:pt x="182251" y="180789"/>
                    <a:pt x="283655" y="180789"/>
                  </a:cubicBezTo>
                  <a:close/>
                  <a:moveTo>
                    <a:pt x="399230" y="97945"/>
                  </a:moveTo>
                  <a:cubicBezTo>
                    <a:pt x="458336" y="97945"/>
                    <a:pt x="506377" y="145997"/>
                    <a:pt x="506377" y="204910"/>
                  </a:cubicBezTo>
                  <a:cubicBezTo>
                    <a:pt x="506377" y="221664"/>
                    <a:pt x="492822" y="235195"/>
                    <a:pt x="476133" y="235195"/>
                  </a:cubicBezTo>
                  <a:cubicBezTo>
                    <a:pt x="459443" y="235195"/>
                    <a:pt x="445888" y="221664"/>
                    <a:pt x="445888" y="204910"/>
                  </a:cubicBezTo>
                  <a:cubicBezTo>
                    <a:pt x="445888" y="179227"/>
                    <a:pt x="424957" y="158424"/>
                    <a:pt x="399230" y="158424"/>
                  </a:cubicBezTo>
                  <a:cubicBezTo>
                    <a:pt x="382541" y="158424"/>
                    <a:pt x="368986" y="144892"/>
                    <a:pt x="368986" y="128230"/>
                  </a:cubicBezTo>
                  <a:cubicBezTo>
                    <a:pt x="368986" y="111477"/>
                    <a:pt x="382541" y="97945"/>
                    <a:pt x="399230" y="97945"/>
                  </a:cubicBezTo>
                  <a:close/>
                  <a:moveTo>
                    <a:pt x="403459" y="0"/>
                  </a:moveTo>
                  <a:lnTo>
                    <a:pt x="403552" y="0"/>
                  </a:lnTo>
                  <a:cubicBezTo>
                    <a:pt x="514276" y="0"/>
                    <a:pt x="604441" y="90009"/>
                    <a:pt x="604533" y="200633"/>
                  </a:cubicBezTo>
                  <a:cubicBezTo>
                    <a:pt x="604533" y="217291"/>
                    <a:pt x="590981" y="230820"/>
                    <a:pt x="574294" y="230820"/>
                  </a:cubicBezTo>
                  <a:lnTo>
                    <a:pt x="574201" y="230820"/>
                  </a:lnTo>
                  <a:cubicBezTo>
                    <a:pt x="557514" y="230820"/>
                    <a:pt x="543962" y="217291"/>
                    <a:pt x="543962" y="200633"/>
                  </a:cubicBezTo>
                  <a:cubicBezTo>
                    <a:pt x="543962" y="123325"/>
                    <a:pt x="480902" y="60466"/>
                    <a:pt x="403552" y="60466"/>
                  </a:cubicBezTo>
                  <a:lnTo>
                    <a:pt x="403459" y="60466"/>
                  </a:lnTo>
                  <a:cubicBezTo>
                    <a:pt x="386772" y="60466"/>
                    <a:pt x="373220" y="46937"/>
                    <a:pt x="373220" y="30187"/>
                  </a:cubicBezTo>
                  <a:cubicBezTo>
                    <a:pt x="373220" y="13529"/>
                    <a:pt x="386772" y="0"/>
                    <a:pt x="4034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ValueText1">
              <a:extLst>
                <a:ext uri="{FF2B5EF4-FFF2-40B4-BE49-F238E27FC236}">
                  <a16:creationId xmlns:a16="http://schemas.microsoft.com/office/drawing/2014/main" id="{E86DF76A-8CBD-4FF4-A228-0AE39D8BD777}"/>
                </a:ext>
              </a:extLst>
            </p:cNvPr>
            <p:cNvSpPr/>
            <p:nvPr/>
          </p:nvSpPr>
          <p:spPr>
            <a:xfrm>
              <a:off x="5933042" y="2633441"/>
              <a:ext cx="437798" cy="2700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82824" tIns="91400" rIns="0" bIns="91400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pPr>
                <a:buSzPct val="25000"/>
              </a:pPr>
              <a:r>
                <a:rPr lang="de-DE" sz="3200">
                  <a:latin typeface="Impact" panose="020B0806030902050204" pitchFamily="34" charset="0"/>
                </a:rPr>
                <a:t>44%</a:t>
              </a:r>
            </a:p>
          </p:txBody>
        </p:sp>
        <p:sp>
          <p:nvSpPr>
            <p:cNvPr id="51" name="ValueShape1">
              <a:extLst>
                <a:ext uri="{FF2B5EF4-FFF2-40B4-BE49-F238E27FC236}">
                  <a16:creationId xmlns:a16="http://schemas.microsoft.com/office/drawing/2014/main" id="{3D533A0B-D64B-4AB8-858E-2BBA2BE7E2B4}"/>
                </a:ext>
              </a:extLst>
            </p:cNvPr>
            <p:cNvSpPr/>
            <p:nvPr/>
          </p:nvSpPr>
          <p:spPr>
            <a:xfrm>
              <a:off x="5515156" y="3085374"/>
              <a:ext cx="1201875" cy="1201875"/>
            </a:xfrm>
            <a:prstGeom prst="blockArc">
              <a:avLst>
                <a:gd name="adj1" fmla="val 16200000"/>
                <a:gd name="adj2" fmla="val 4104000"/>
                <a:gd name="adj3" fmla="val 80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ValueText2">
              <a:extLst>
                <a:ext uri="{FF2B5EF4-FFF2-40B4-BE49-F238E27FC236}">
                  <a16:creationId xmlns:a16="http://schemas.microsoft.com/office/drawing/2014/main" id="{D25C166E-3698-4173-BC1B-59CBF9BBFCEE}"/>
                </a:ext>
              </a:extLst>
            </p:cNvPr>
            <p:cNvSpPr/>
            <p:nvPr/>
          </p:nvSpPr>
          <p:spPr>
            <a:xfrm>
              <a:off x="4875903" y="2428093"/>
              <a:ext cx="437798" cy="2700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82824" tIns="91400" rIns="0" bIns="91400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pPr>
                <a:buSzPct val="25000"/>
              </a:pPr>
              <a:r>
                <a:rPr lang="de-DE" sz="3200">
                  <a:latin typeface="Impact" panose="020B0806030902050204" pitchFamily="34" charset="0"/>
                </a:rPr>
                <a:t>60%</a:t>
              </a:r>
            </a:p>
          </p:txBody>
        </p:sp>
        <p:sp>
          <p:nvSpPr>
            <p:cNvPr id="53" name="ValueShape2">
              <a:extLst>
                <a:ext uri="{FF2B5EF4-FFF2-40B4-BE49-F238E27FC236}">
                  <a16:creationId xmlns:a16="http://schemas.microsoft.com/office/drawing/2014/main" id="{DD3DC3E5-26B7-4429-8B96-1BAB13ACD007}"/>
                </a:ext>
              </a:extLst>
            </p:cNvPr>
            <p:cNvSpPr/>
            <p:nvPr/>
          </p:nvSpPr>
          <p:spPr>
            <a:xfrm>
              <a:off x="4071867" y="2687581"/>
              <a:ext cx="970826" cy="970826"/>
            </a:xfrm>
            <a:prstGeom prst="blockArc">
              <a:avLst>
                <a:gd name="adj1" fmla="val 16200000"/>
                <a:gd name="adj2" fmla="val 7560000"/>
                <a:gd name="adj3" fmla="val 80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ValueText3">
              <a:extLst>
                <a:ext uri="{FF2B5EF4-FFF2-40B4-BE49-F238E27FC236}">
                  <a16:creationId xmlns:a16="http://schemas.microsoft.com/office/drawing/2014/main" id="{DA7FDE82-DCF3-4866-B275-9A8A77D8CE88}"/>
                </a:ext>
              </a:extLst>
            </p:cNvPr>
            <p:cNvSpPr/>
            <p:nvPr/>
          </p:nvSpPr>
          <p:spPr>
            <a:xfrm>
              <a:off x="4542779" y="1118442"/>
              <a:ext cx="437798" cy="2700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82824" tIns="91400" rIns="0" bIns="91400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pPr>
                <a:buSzPct val="25000"/>
              </a:pPr>
              <a:r>
                <a:rPr lang="de-DE" sz="3200">
                  <a:latin typeface="Impact" panose="020B0806030902050204" pitchFamily="34" charset="0"/>
                </a:rPr>
                <a:t>49%</a:t>
              </a:r>
            </a:p>
          </p:txBody>
        </p:sp>
        <p:sp>
          <p:nvSpPr>
            <p:cNvPr id="55" name="ValueShape3">
              <a:extLst>
                <a:ext uri="{FF2B5EF4-FFF2-40B4-BE49-F238E27FC236}">
                  <a16:creationId xmlns:a16="http://schemas.microsoft.com/office/drawing/2014/main" id="{627A93CA-D49B-4C07-A881-BA4B36510732}"/>
                </a:ext>
              </a:extLst>
            </p:cNvPr>
            <p:cNvSpPr/>
            <p:nvPr/>
          </p:nvSpPr>
          <p:spPr>
            <a:xfrm>
              <a:off x="4432783" y="1514331"/>
              <a:ext cx="657790" cy="657790"/>
            </a:xfrm>
            <a:prstGeom prst="blockArc">
              <a:avLst>
                <a:gd name="adj1" fmla="val 16200000"/>
                <a:gd name="adj2" fmla="val 5184000"/>
                <a:gd name="adj3" fmla="val 80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ValueText4">
              <a:extLst>
                <a:ext uri="{FF2B5EF4-FFF2-40B4-BE49-F238E27FC236}">
                  <a16:creationId xmlns:a16="http://schemas.microsoft.com/office/drawing/2014/main" id="{1A12E6B8-0B88-4B76-B74C-73DE5FAF5871}"/>
                </a:ext>
              </a:extLst>
            </p:cNvPr>
            <p:cNvSpPr/>
            <p:nvPr/>
          </p:nvSpPr>
          <p:spPr>
            <a:xfrm>
              <a:off x="5500459" y="839134"/>
              <a:ext cx="437798" cy="2700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82824" tIns="91400" rIns="0" bIns="91400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pPr>
                <a:buSzPct val="25000"/>
              </a:pPr>
              <a:r>
                <a:rPr lang="de-DE" sz="3200" dirty="0">
                  <a:latin typeface="Impact" panose="020B0806030902050204" pitchFamily="34" charset="0"/>
                </a:rPr>
                <a:t>58%</a:t>
              </a:r>
            </a:p>
          </p:txBody>
        </p:sp>
        <p:sp>
          <p:nvSpPr>
            <p:cNvPr id="57" name="ValueShape4">
              <a:extLst>
                <a:ext uri="{FF2B5EF4-FFF2-40B4-BE49-F238E27FC236}">
                  <a16:creationId xmlns:a16="http://schemas.microsoft.com/office/drawing/2014/main" id="{96CDEFD6-007C-4868-89A1-F0DF3A65C3A6}"/>
                </a:ext>
              </a:extLst>
            </p:cNvPr>
            <p:cNvSpPr/>
            <p:nvPr/>
          </p:nvSpPr>
          <p:spPr>
            <a:xfrm>
              <a:off x="5468883" y="1208653"/>
              <a:ext cx="474375" cy="474375"/>
            </a:xfrm>
            <a:prstGeom prst="blockArc">
              <a:avLst>
                <a:gd name="adj1" fmla="val 16200000"/>
                <a:gd name="adj2" fmla="val 9720000"/>
                <a:gd name="adj3" fmla="val 80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58" name="ExtraShape">
              <a:extLst>
                <a:ext uri="{FF2B5EF4-FFF2-40B4-BE49-F238E27FC236}">
                  <a16:creationId xmlns:a16="http://schemas.microsoft.com/office/drawing/2014/main" id="{C2063464-B792-4486-BFE5-5B482E81165D}"/>
                </a:ext>
              </a:extLst>
            </p:cNvPr>
            <p:cNvCxnSpPr>
              <a:cxnSpLocks/>
            </p:cNvCxnSpPr>
            <p:nvPr/>
          </p:nvCxnSpPr>
          <p:spPr>
            <a:xfrm>
              <a:off x="4696887" y="5184945"/>
              <a:ext cx="2541801" cy="0"/>
            </a:xfrm>
            <a:prstGeom prst="line">
              <a:avLst/>
            </a:prstGeom>
            <a:ln>
              <a:solidFill>
                <a:srgbClr val="232D2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ustomText2">
              <a:extLst>
                <a:ext uri="{FF2B5EF4-FFF2-40B4-BE49-F238E27FC236}">
                  <a16:creationId xmlns:a16="http://schemas.microsoft.com/office/drawing/2014/main" id="{C49D0A82-7B20-4543-AED5-283193F14B67}"/>
                </a:ext>
              </a:extLst>
            </p:cNvPr>
            <p:cNvSpPr/>
            <p:nvPr/>
          </p:nvSpPr>
          <p:spPr>
            <a:xfrm>
              <a:off x="4538663" y="5268082"/>
              <a:ext cx="2858248" cy="264887"/>
            </a:xfrm>
            <a:prstGeom prst="rect">
              <a:avLst/>
            </a:prstGeom>
            <a:noFill/>
          </p:spPr>
          <p:txBody>
            <a:bodyPr wrap="none" lIns="0" tIns="0" rIns="0" bIns="0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Supporting text here</a:t>
              </a:r>
            </a:p>
          </p:txBody>
        </p:sp>
        <p:sp>
          <p:nvSpPr>
            <p:cNvPr id="60" name="CustomText2">
              <a:extLst>
                <a:ext uri="{FF2B5EF4-FFF2-40B4-BE49-F238E27FC236}">
                  <a16:creationId xmlns:a16="http://schemas.microsoft.com/office/drawing/2014/main" id="{7CE0BB55-B28A-43D3-B5E1-E7DA2FA85856}"/>
                </a:ext>
              </a:extLst>
            </p:cNvPr>
            <p:cNvSpPr/>
            <p:nvPr/>
          </p:nvSpPr>
          <p:spPr>
            <a:xfrm>
              <a:off x="4538663" y="4634892"/>
              <a:ext cx="2858250" cy="633190"/>
            </a:xfrm>
            <a:prstGeom prst="rect">
              <a:avLst/>
            </a:prstGeom>
            <a:noFill/>
          </p:spPr>
          <p:txBody>
            <a:bodyPr wrap="none" lIns="90000" rIns="9000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3392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>
            <a:extLst>
              <a:ext uri="{FF2B5EF4-FFF2-40B4-BE49-F238E27FC236}">
                <a16:creationId xmlns:a16="http://schemas.microsoft.com/office/drawing/2014/main" id="{ABA27E7B-B605-4608-8896-86DF4B38F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512" y="2685143"/>
            <a:ext cx="5419185" cy="895350"/>
          </a:xfrm>
        </p:spPr>
        <p:txBody>
          <a:bodyPr/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9" name="文本占位符 5">
            <a:extLst>
              <a:ext uri="{FF2B5EF4-FFF2-40B4-BE49-F238E27FC236}">
                <a16:creationId xmlns:a16="http://schemas.microsoft.com/office/drawing/2014/main" id="{76F25936-4CBF-4484-8201-36DCC00BD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8628" y="3580493"/>
            <a:ext cx="5419185" cy="101562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altLang="zh-CN" dirty="0"/>
              <a:t>Supporting text here.</a:t>
            </a:r>
          </a:p>
          <a:p>
            <a:pPr lvl="0">
              <a:lnSpc>
                <a:spcPct val="100000"/>
              </a:lnSpc>
            </a:pPr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B048F2D-9D32-420E-8280-330BB9C6F420}"/>
              </a:ext>
            </a:extLst>
          </p:cNvPr>
          <p:cNvSpPr txBox="1"/>
          <p:nvPr/>
        </p:nvSpPr>
        <p:spPr>
          <a:xfrm>
            <a:off x="5855456" y="2175014"/>
            <a:ext cx="1101604" cy="957804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744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660D43-8A17-4FBB-86F9-2B63520E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1870A0-40F8-445A-A490-60935625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18</a:t>
            </a:fld>
            <a:endParaRPr lang="zh-CN" altLang="en-US"/>
          </a:p>
        </p:txBody>
      </p:sp>
      <p:grpSp>
        <p:nvGrpSpPr>
          <p:cNvPr id="5" name="eb6bc0b4-3768-44eb-a12a-473e60c287e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06B1B32-03DB-472C-9CD8-A22D5118462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293775"/>
            <a:ext cx="10740408" cy="4515322"/>
            <a:chOff x="669925" y="1293775"/>
            <a:chExt cx="10740408" cy="4515322"/>
          </a:xfrm>
        </p:grpSpPr>
        <p:grpSp>
          <p:nvGrpSpPr>
            <p:cNvPr id="6" name="îşľïdè">
              <a:extLst>
                <a:ext uri="{FF2B5EF4-FFF2-40B4-BE49-F238E27FC236}">
                  <a16:creationId xmlns:a16="http://schemas.microsoft.com/office/drawing/2014/main" id="{927272B4-2394-40E4-984D-86B932117C5B}"/>
                </a:ext>
              </a:extLst>
            </p:cNvPr>
            <p:cNvGrpSpPr/>
            <p:nvPr/>
          </p:nvGrpSpPr>
          <p:grpSpPr>
            <a:xfrm>
              <a:off x="8832304" y="4039567"/>
              <a:ext cx="2578029" cy="1153507"/>
              <a:chOff x="8662573" y="1518902"/>
              <a:chExt cx="2578029" cy="1153507"/>
            </a:xfrm>
          </p:grpSpPr>
          <p:sp>
            <p:nvSpPr>
              <p:cNvPr id="27" name="íSḻíḓè">
                <a:extLst>
                  <a:ext uri="{FF2B5EF4-FFF2-40B4-BE49-F238E27FC236}">
                    <a16:creationId xmlns:a16="http://schemas.microsoft.com/office/drawing/2014/main" id="{35ABF354-5FD8-476C-99B7-602FAAE7B251}"/>
                  </a:ext>
                </a:extLst>
              </p:cNvPr>
              <p:cNvSpPr txBox="1"/>
              <p:nvPr/>
            </p:nvSpPr>
            <p:spPr>
              <a:xfrm>
                <a:off x="8662573" y="1947401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900" dirty="0"/>
                  <a:t>Copy paste fonts. Choose the only option to retain text.</a:t>
                </a:r>
              </a:p>
            </p:txBody>
          </p:sp>
          <p:sp>
            <p:nvSpPr>
              <p:cNvPr id="28" name="ïsḻíḓê">
                <a:extLst>
                  <a:ext uri="{FF2B5EF4-FFF2-40B4-BE49-F238E27FC236}">
                    <a16:creationId xmlns:a16="http://schemas.microsoft.com/office/drawing/2014/main" id="{AAFA4827-8217-49CF-9F8C-E1F6B764C792}"/>
                  </a:ext>
                </a:extLst>
              </p:cNvPr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 lnSpcReduction="10000"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en-US" altLang="zh-CN" sz="1600" b="1" dirty="0"/>
                  <a:t>Text here</a:t>
                </a:r>
                <a:endParaRPr lang="zh-CN" altLang="en-US" sz="1600" b="1" dirty="0"/>
              </a:p>
            </p:txBody>
          </p:sp>
        </p:grpSp>
        <p:grpSp>
          <p:nvGrpSpPr>
            <p:cNvPr id="7" name="ïšḷîḑè">
              <a:extLst>
                <a:ext uri="{FF2B5EF4-FFF2-40B4-BE49-F238E27FC236}">
                  <a16:creationId xmlns:a16="http://schemas.microsoft.com/office/drawing/2014/main" id="{E34865F1-4B04-47F9-8EC1-77E8FBAA44AC}"/>
                </a:ext>
              </a:extLst>
            </p:cNvPr>
            <p:cNvGrpSpPr/>
            <p:nvPr/>
          </p:nvGrpSpPr>
          <p:grpSpPr>
            <a:xfrm>
              <a:off x="3860591" y="4763095"/>
              <a:ext cx="2578029" cy="1046002"/>
              <a:chOff x="8662573" y="1518902"/>
              <a:chExt cx="2578029" cy="1046002"/>
            </a:xfrm>
          </p:grpSpPr>
          <p:sp>
            <p:nvSpPr>
              <p:cNvPr id="25" name="iṧlíḍê">
                <a:extLst>
                  <a:ext uri="{FF2B5EF4-FFF2-40B4-BE49-F238E27FC236}">
                    <a16:creationId xmlns:a16="http://schemas.microsoft.com/office/drawing/2014/main" id="{7E1A1217-2910-4641-A938-DC63E8D9BBA3}"/>
                  </a:ext>
                </a:extLst>
              </p:cNvPr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900" dirty="0"/>
                  <a:t>Copy paste fonts. Choose the only option to retain text.</a:t>
                </a:r>
              </a:p>
            </p:txBody>
          </p:sp>
          <p:sp>
            <p:nvSpPr>
              <p:cNvPr id="26" name="ïṡliḍe">
                <a:extLst>
                  <a:ext uri="{FF2B5EF4-FFF2-40B4-BE49-F238E27FC236}">
                    <a16:creationId xmlns:a16="http://schemas.microsoft.com/office/drawing/2014/main" id="{25E4CB5D-E4FA-456F-A7A6-9113E0F10D53}"/>
                  </a:ext>
                </a:extLst>
              </p:cNvPr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 lnSpcReduction="10000"/>
              </a:bodyPr>
              <a:lstStyle/>
              <a:p>
                <a:pPr lvl="0" algn="r" defTabSz="914378">
                  <a:spcBef>
                    <a:spcPct val="0"/>
                  </a:spcBef>
                  <a:defRPr/>
                </a:pPr>
                <a:r>
                  <a:rPr lang="en-US" altLang="zh-CN" sz="1600" b="1" dirty="0"/>
                  <a:t>Text here</a:t>
                </a:r>
                <a:endParaRPr lang="zh-CN" altLang="en-US" sz="1600" b="1" dirty="0"/>
              </a:p>
            </p:txBody>
          </p:sp>
        </p:grpSp>
        <p:grpSp>
          <p:nvGrpSpPr>
            <p:cNvPr id="8" name="ísļîḑè">
              <a:extLst>
                <a:ext uri="{FF2B5EF4-FFF2-40B4-BE49-F238E27FC236}">
                  <a16:creationId xmlns:a16="http://schemas.microsoft.com/office/drawing/2014/main" id="{56B8B1E8-24E3-4B69-87B7-408FE2E59CBF}"/>
                </a:ext>
              </a:extLst>
            </p:cNvPr>
            <p:cNvGrpSpPr/>
            <p:nvPr/>
          </p:nvGrpSpPr>
          <p:grpSpPr>
            <a:xfrm>
              <a:off x="5530072" y="1293775"/>
              <a:ext cx="2578029" cy="1046002"/>
              <a:chOff x="8662573" y="1518902"/>
              <a:chExt cx="2578029" cy="1046002"/>
            </a:xfrm>
          </p:grpSpPr>
          <p:sp>
            <p:nvSpPr>
              <p:cNvPr id="23" name="íşļiďè">
                <a:extLst>
                  <a:ext uri="{FF2B5EF4-FFF2-40B4-BE49-F238E27FC236}">
                    <a16:creationId xmlns:a16="http://schemas.microsoft.com/office/drawing/2014/main" id="{05DCC056-6459-423F-ACDC-C4F3BD2281EF}"/>
                  </a:ext>
                </a:extLst>
              </p:cNvPr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900" dirty="0"/>
                  <a:t>Copy paste fonts. Choose the only option to retain text.</a:t>
                </a:r>
              </a:p>
            </p:txBody>
          </p:sp>
          <p:sp>
            <p:nvSpPr>
              <p:cNvPr id="24" name="iş1ïḓe">
                <a:extLst>
                  <a:ext uri="{FF2B5EF4-FFF2-40B4-BE49-F238E27FC236}">
                    <a16:creationId xmlns:a16="http://schemas.microsoft.com/office/drawing/2014/main" id="{27FAF89D-FA89-4EEF-A04A-380A0E344336}"/>
                  </a:ext>
                </a:extLst>
              </p:cNvPr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 lnSpcReduction="10000"/>
              </a:bodyPr>
              <a:lstStyle/>
              <a:p>
                <a:pPr lvl="0" algn="r" defTabSz="914378">
                  <a:spcBef>
                    <a:spcPct val="0"/>
                  </a:spcBef>
                  <a:defRPr/>
                </a:pPr>
                <a:r>
                  <a:rPr lang="en-US" altLang="zh-CN" sz="1600" b="1" dirty="0"/>
                  <a:t>Text here</a:t>
                </a:r>
                <a:endParaRPr lang="zh-CN" altLang="en-US" sz="1600" b="1" dirty="0"/>
              </a:p>
            </p:txBody>
          </p:sp>
        </p:grpSp>
        <p:grpSp>
          <p:nvGrpSpPr>
            <p:cNvPr id="9" name="íṣlíde">
              <a:extLst>
                <a:ext uri="{FF2B5EF4-FFF2-40B4-BE49-F238E27FC236}">
                  <a16:creationId xmlns:a16="http://schemas.microsoft.com/office/drawing/2014/main" id="{A8F87A30-EDDB-471B-9F97-EC8D33D9DDBE}"/>
                </a:ext>
              </a:extLst>
            </p:cNvPr>
            <p:cNvGrpSpPr/>
            <p:nvPr/>
          </p:nvGrpSpPr>
          <p:grpSpPr>
            <a:xfrm>
              <a:off x="5224716" y="1626503"/>
              <a:ext cx="4182594" cy="4182594"/>
              <a:chOff x="4406254" y="1268760"/>
              <a:chExt cx="4714082" cy="4714082"/>
            </a:xfrm>
          </p:grpSpPr>
          <p:sp>
            <p:nvSpPr>
              <p:cNvPr id="20" name="íṩļiďe">
                <a:extLst>
                  <a:ext uri="{FF2B5EF4-FFF2-40B4-BE49-F238E27FC236}">
                    <a16:creationId xmlns:a16="http://schemas.microsoft.com/office/drawing/2014/main" id="{8BE8D6C7-4322-4B92-AF2F-996074516A78}"/>
                  </a:ext>
                </a:extLst>
              </p:cNvPr>
              <p:cNvSpPr/>
              <p:nvPr/>
            </p:nvSpPr>
            <p:spPr>
              <a:xfrm>
                <a:off x="4406254" y="1268760"/>
                <a:ext cx="4714082" cy="4714082"/>
              </a:xfrm>
              <a:prstGeom prst="arc">
                <a:avLst>
                  <a:gd name="adj1" fmla="val 18000000"/>
                  <a:gd name="adj2" fmla="val 0"/>
                </a:avLst>
              </a:prstGeom>
              <a:ln w="19050">
                <a:solidFill>
                  <a:schemeClr val="tx1">
                    <a:lumMod val="40000"/>
                    <a:lumOff val="6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iṥļiďê">
                <a:extLst>
                  <a:ext uri="{FF2B5EF4-FFF2-40B4-BE49-F238E27FC236}">
                    <a16:creationId xmlns:a16="http://schemas.microsoft.com/office/drawing/2014/main" id="{09F56370-4C87-4065-8A61-52FF858B7F30}"/>
                  </a:ext>
                </a:extLst>
              </p:cNvPr>
              <p:cNvSpPr/>
              <p:nvPr/>
            </p:nvSpPr>
            <p:spPr>
              <a:xfrm rot="6300000">
                <a:off x="4406254" y="1268760"/>
                <a:ext cx="4714082" cy="4714082"/>
              </a:xfrm>
              <a:prstGeom prst="arc">
                <a:avLst>
                  <a:gd name="adj1" fmla="val 18000000"/>
                  <a:gd name="adj2" fmla="val 0"/>
                </a:avLst>
              </a:prstGeom>
              <a:ln w="19050">
                <a:solidFill>
                  <a:schemeClr val="tx1">
                    <a:lumMod val="40000"/>
                    <a:lumOff val="6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ï$ľíḑe">
                <a:extLst>
                  <a:ext uri="{FF2B5EF4-FFF2-40B4-BE49-F238E27FC236}">
                    <a16:creationId xmlns:a16="http://schemas.microsoft.com/office/drawing/2014/main" id="{3E6587D2-4CC6-412C-8C4F-13A0C28124C9}"/>
                  </a:ext>
                </a:extLst>
              </p:cNvPr>
              <p:cNvSpPr/>
              <p:nvPr/>
            </p:nvSpPr>
            <p:spPr>
              <a:xfrm rot="13500000">
                <a:off x="4406254" y="1268760"/>
                <a:ext cx="4714082" cy="4714082"/>
              </a:xfrm>
              <a:prstGeom prst="arc">
                <a:avLst>
                  <a:gd name="adj1" fmla="val 18000000"/>
                  <a:gd name="adj2" fmla="val 0"/>
                </a:avLst>
              </a:prstGeom>
              <a:ln w="19050">
                <a:solidFill>
                  <a:schemeClr val="tx1">
                    <a:lumMod val="40000"/>
                    <a:lumOff val="6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îš1íďe">
              <a:extLst>
                <a:ext uri="{FF2B5EF4-FFF2-40B4-BE49-F238E27FC236}">
                  <a16:creationId xmlns:a16="http://schemas.microsoft.com/office/drawing/2014/main" id="{119F112C-263C-4E97-A461-CE27C38460E0}"/>
                </a:ext>
              </a:extLst>
            </p:cNvPr>
            <p:cNvGrpSpPr/>
            <p:nvPr/>
          </p:nvGrpSpPr>
          <p:grpSpPr>
            <a:xfrm>
              <a:off x="6467311" y="2797090"/>
              <a:ext cx="1841420" cy="1841420"/>
              <a:chOff x="6043215" y="2905721"/>
              <a:chExt cx="1440160" cy="1440160"/>
            </a:xfrm>
          </p:grpSpPr>
          <p:sp>
            <p:nvSpPr>
              <p:cNvPr id="13" name="iśḷîḓê">
                <a:extLst>
                  <a:ext uri="{FF2B5EF4-FFF2-40B4-BE49-F238E27FC236}">
                    <a16:creationId xmlns:a16="http://schemas.microsoft.com/office/drawing/2014/main" id="{83F4E7E0-5E30-4D17-8478-9CD15FED9EB6}"/>
                  </a:ext>
                </a:extLst>
              </p:cNvPr>
              <p:cNvSpPr/>
              <p:nvPr/>
            </p:nvSpPr>
            <p:spPr>
              <a:xfrm rot="10800000">
                <a:off x="6043215" y="2905721"/>
                <a:ext cx="1440160" cy="1440160"/>
              </a:xfrm>
              <a:prstGeom prst="pie">
                <a:avLst>
                  <a:gd name="adj1" fmla="val 3600000"/>
                  <a:gd name="adj2" fmla="val 1080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îšlíḋê">
                <a:extLst>
                  <a:ext uri="{FF2B5EF4-FFF2-40B4-BE49-F238E27FC236}">
                    <a16:creationId xmlns:a16="http://schemas.microsoft.com/office/drawing/2014/main" id="{63B29C10-4FA3-4016-A6B3-8CC2485AB820}"/>
                  </a:ext>
                </a:extLst>
              </p:cNvPr>
              <p:cNvSpPr/>
              <p:nvPr/>
            </p:nvSpPr>
            <p:spPr>
              <a:xfrm rot="10800000">
                <a:off x="6043215" y="2905721"/>
                <a:ext cx="1440160" cy="1440160"/>
              </a:xfrm>
              <a:prstGeom prst="pie">
                <a:avLst>
                  <a:gd name="adj1" fmla="val 3600000"/>
                  <a:gd name="adj2" fmla="val 10800000"/>
                </a:avLst>
              </a:prstGeom>
              <a:solidFill>
                <a:schemeClr val="accent3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ïṡ1iďê">
                <a:extLst>
                  <a:ext uri="{FF2B5EF4-FFF2-40B4-BE49-F238E27FC236}">
                    <a16:creationId xmlns:a16="http://schemas.microsoft.com/office/drawing/2014/main" id="{7D4DCCD2-7C3E-42F5-A991-170F04579859}"/>
                  </a:ext>
                </a:extLst>
              </p:cNvPr>
              <p:cNvSpPr/>
              <p:nvPr/>
            </p:nvSpPr>
            <p:spPr>
              <a:xfrm rot="3600000">
                <a:off x="6043215" y="2905721"/>
                <a:ext cx="1440160" cy="1440160"/>
              </a:xfrm>
              <a:prstGeom prst="pie">
                <a:avLst>
                  <a:gd name="adj1" fmla="val 3600000"/>
                  <a:gd name="adj2" fmla="val 10800000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íŝļiďê">
                <a:extLst>
                  <a:ext uri="{FF2B5EF4-FFF2-40B4-BE49-F238E27FC236}">
                    <a16:creationId xmlns:a16="http://schemas.microsoft.com/office/drawing/2014/main" id="{006F4C54-6F10-4A59-8990-6F53AB7B0469}"/>
                  </a:ext>
                </a:extLst>
              </p:cNvPr>
              <p:cNvSpPr/>
              <p:nvPr/>
            </p:nvSpPr>
            <p:spPr>
              <a:xfrm rot="18000000">
                <a:off x="6043215" y="2905721"/>
                <a:ext cx="1440160" cy="1440160"/>
              </a:xfrm>
              <a:prstGeom prst="pie">
                <a:avLst>
                  <a:gd name="adj1" fmla="val 3600000"/>
                  <a:gd name="adj2" fmla="val 10800000"/>
                </a:avLst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îś1îdé">
                <a:extLst>
                  <a:ext uri="{FF2B5EF4-FFF2-40B4-BE49-F238E27FC236}">
                    <a16:creationId xmlns:a16="http://schemas.microsoft.com/office/drawing/2014/main" id="{3B803D51-77AF-4B40-93CD-DDAD4F9EA1B6}"/>
                  </a:ext>
                </a:extLst>
              </p:cNvPr>
              <p:cNvSpPr/>
              <p:nvPr/>
            </p:nvSpPr>
            <p:spPr bwMode="auto">
              <a:xfrm>
                <a:off x="6851303" y="3162447"/>
                <a:ext cx="277846" cy="267616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ïṧľïḓè">
                <a:extLst>
                  <a:ext uri="{FF2B5EF4-FFF2-40B4-BE49-F238E27FC236}">
                    <a16:creationId xmlns:a16="http://schemas.microsoft.com/office/drawing/2014/main" id="{55C6FEB2-9A5E-4085-9ADA-B248A3EA1182}"/>
                  </a:ext>
                </a:extLst>
              </p:cNvPr>
              <p:cNvSpPr/>
              <p:nvPr/>
            </p:nvSpPr>
            <p:spPr bwMode="auto">
              <a:xfrm>
                <a:off x="6219232" y="3487065"/>
                <a:ext cx="277846" cy="267616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íŝḷîḑe">
                <a:extLst>
                  <a:ext uri="{FF2B5EF4-FFF2-40B4-BE49-F238E27FC236}">
                    <a16:creationId xmlns:a16="http://schemas.microsoft.com/office/drawing/2014/main" id="{5DF3F63E-F9F7-45D8-B7DB-7632A78D7361}"/>
                  </a:ext>
                </a:extLst>
              </p:cNvPr>
              <p:cNvSpPr/>
              <p:nvPr/>
            </p:nvSpPr>
            <p:spPr bwMode="auto">
              <a:xfrm>
                <a:off x="6851303" y="3813760"/>
                <a:ext cx="277846" cy="267616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1" name="ïŝlïḋé">
              <a:extLst>
                <a:ext uri="{FF2B5EF4-FFF2-40B4-BE49-F238E27FC236}">
                  <a16:creationId xmlns:a16="http://schemas.microsoft.com/office/drawing/2014/main" id="{9488D343-B92F-4CBA-A538-32D7EC604FBB}"/>
                </a:ext>
              </a:extLst>
            </p:cNvPr>
            <p:cNvSpPr txBox="1"/>
            <p:nvPr/>
          </p:nvSpPr>
          <p:spPr>
            <a:xfrm>
              <a:off x="669925" y="2747329"/>
              <a:ext cx="3793216" cy="146805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85000" lnSpcReduction="10000"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/>
                <a:t>Unified fonts make reading more fluent.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700" b="1" dirty="0"/>
                <a:t>Theme color makes PPT more convenient to change.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400" dirty="0"/>
                <a:t>Adjust the spacing to adapt to Chinese typesetting, use the reference line in PPT.</a:t>
              </a:r>
              <a:endParaRPr lang="en-US" altLang="zh-CN" sz="1600" b="1" dirty="0"/>
            </a:p>
            <a:p>
              <a:pPr algn="just">
                <a:lnSpc>
                  <a:spcPct val="150000"/>
                </a:lnSpc>
              </a:pP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ïşlîdê">
              <a:extLst>
                <a:ext uri="{FF2B5EF4-FFF2-40B4-BE49-F238E27FC236}">
                  <a16:creationId xmlns:a16="http://schemas.microsoft.com/office/drawing/2014/main" id="{91938FF9-A9A0-4083-93BC-2F19C80D1B52}"/>
                </a:ext>
              </a:extLst>
            </p:cNvPr>
            <p:cNvSpPr txBox="1"/>
            <p:nvPr/>
          </p:nvSpPr>
          <p:spPr>
            <a:xfrm>
              <a:off x="786000" y="2347350"/>
              <a:ext cx="413883" cy="395777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prstTxWarp prst="textPlain">
                <a:avLst/>
              </a:prstTxWarp>
              <a:normAutofit fontScale="47500" lnSpcReduction="20000"/>
            </a:bodyPr>
            <a:lstStyle/>
            <a:p>
              <a:r>
                <a:rPr lang="en-US" sz="4800" dirty="0">
                  <a:solidFill>
                    <a:schemeClr val="bg1">
                      <a:lumMod val="85000"/>
                    </a:schemeClr>
                  </a:solidFill>
                </a:rPr>
                <a:t>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6269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EA9B6C-FF4D-4D8D-85C1-1DFDD045C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503B06-A1A3-4769-866B-00725500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grpSp>
        <p:nvGrpSpPr>
          <p:cNvPr id="5" name="956d6f92-007c-4e07-be4a-6d5b24bc535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5AAFE68-BB46-45D6-9E71-4A6FA4D8011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574313"/>
            <a:ext cx="10845800" cy="4469743"/>
            <a:chOff x="673100" y="1574313"/>
            <a:chExt cx="10845800" cy="4469743"/>
          </a:xfrm>
        </p:grpSpPr>
        <p:sp>
          <p:nvSpPr>
            <p:cNvPr id="6" name="iṥļîḑe">
              <a:extLst>
                <a:ext uri="{FF2B5EF4-FFF2-40B4-BE49-F238E27FC236}">
                  <a16:creationId xmlns:a16="http://schemas.microsoft.com/office/drawing/2014/main" id="{0B4A1AD6-5161-4A0A-8F2D-F8E26D54187B}"/>
                </a:ext>
              </a:extLst>
            </p:cNvPr>
            <p:cNvSpPr/>
            <p:nvPr/>
          </p:nvSpPr>
          <p:spPr bwMode="auto">
            <a:xfrm>
              <a:off x="4463832" y="2419417"/>
              <a:ext cx="3291071" cy="25756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îślíḓè">
              <a:extLst>
                <a:ext uri="{FF2B5EF4-FFF2-40B4-BE49-F238E27FC236}">
                  <a16:creationId xmlns:a16="http://schemas.microsoft.com/office/drawing/2014/main" id="{68D2BC1C-C7EA-4DC6-843F-010577FFD8DF}"/>
                </a:ext>
              </a:extLst>
            </p:cNvPr>
            <p:cNvSpPr/>
            <p:nvPr/>
          </p:nvSpPr>
          <p:spPr bwMode="auto">
            <a:xfrm>
              <a:off x="6114835" y="2419417"/>
              <a:ext cx="1640068" cy="257569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ïśḻiḋe">
              <a:extLst>
                <a:ext uri="{FF2B5EF4-FFF2-40B4-BE49-F238E27FC236}">
                  <a16:creationId xmlns:a16="http://schemas.microsoft.com/office/drawing/2014/main" id="{141BC450-95D0-48BD-BA8A-C13CBEE558B8}"/>
                </a:ext>
              </a:extLst>
            </p:cNvPr>
            <p:cNvSpPr/>
            <p:nvPr/>
          </p:nvSpPr>
          <p:spPr bwMode="auto">
            <a:xfrm flipH="1">
              <a:off x="4448525" y="2752312"/>
              <a:ext cx="3321686" cy="2513427"/>
            </a:xfrm>
            <a:custGeom>
              <a:avLst/>
              <a:gdLst>
                <a:gd name="T0" fmla="*/ 0 w 3038"/>
                <a:gd name="T1" fmla="*/ 0 h 2059"/>
                <a:gd name="T2" fmla="*/ 3038 w 3038"/>
                <a:gd name="T3" fmla="*/ 0 h 2059"/>
                <a:gd name="T4" fmla="*/ 1697 w 3038"/>
                <a:gd name="T5" fmla="*/ 2059 h 2059"/>
                <a:gd name="T6" fmla="*/ 1328 w 3038"/>
                <a:gd name="T7" fmla="*/ 2059 h 2059"/>
                <a:gd name="T8" fmla="*/ 0 w 3038"/>
                <a:gd name="T9" fmla="*/ 0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8" h="2059">
                  <a:moveTo>
                    <a:pt x="0" y="0"/>
                  </a:moveTo>
                  <a:lnTo>
                    <a:pt x="3038" y="0"/>
                  </a:lnTo>
                  <a:lnTo>
                    <a:pt x="1697" y="2059"/>
                  </a:lnTo>
                  <a:lnTo>
                    <a:pt x="1328" y="2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íšľîḍe">
              <a:extLst>
                <a:ext uri="{FF2B5EF4-FFF2-40B4-BE49-F238E27FC236}">
                  <a16:creationId xmlns:a16="http://schemas.microsoft.com/office/drawing/2014/main" id="{421B612F-D05F-484C-A926-2309B8D38601}"/>
                </a:ext>
              </a:extLst>
            </p:cNvPr>
            <p:cNvSpPr/>
            <p:nvPr/>
          </p:nvSpPr>
          <p:spPr bwMode="auto">
            <a:xfrm flipH="1">
              <a:off x="6103901" y="2752312"/>
              <a:ext cx="1666310" cy="2513427"/>
            </a:xfrm>
            <a:custGeom>
              <a:avLst/>
              <a:gdLst>
                <a:gd name="T0" fmla="*/ 1524 w 1524"/>
                <a:gd name="T1" fmla="*/ 0 h 2059"/>
                <a:gd name="T2" fmla="*/ 0 w 1524"/>
                <a:gd name="T3" fmla="*/ 0 h 2059"/>
                <a:gd name="T4" fmla="*/ 1328 w 1524"/>
                <a:gd name="T5" fmla="*/ 2059 h 2059"/>
                <a:gd name="T6" fmla="*/ 1524 w 1524"/>
                <a:gd name="T7" fmla="*/ 2059 h 2059"/>
                <a:gd name="T8" fmla="*/ 1524 w 1524"/>
                <a:gd name="T9" fmla="*/ 0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4" h="2059">
                  <a:moveTo>
                    <a:pt x="1524" y="0"/>
                  </a:moveTo>
                  <a:lnTo>
                    <a:pt x="0" y="0"/>
                  </a:lnTo>
                  <a:lnTo>
                    <a:pt x="1328" y="2059"/>
                  </a:lnTo>
                  <a:lnTo>
                    <a:pt x="1524" y="2059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íşḷiḍè">
              <a:extLst>
                <a:ext uri="{FF2B5EF4-FFF2-40B4-BE49-F238E27FC236}">
                  <a16:creationId xmlns:a16="http://schemas.microsoft.com/office/drawing/2014/main" id="{6D475910-8B96-40F9-B869-C4C7903E03B4}"/>
                </a:ext>
              </a:extLst>
            </p:cNvPr>
            <p:cNvSpPr/>
            <p:nvPr/>
          </p:nvSpPr>
          <p:spPr bwMode="auto">
            <a:xfrm>
              <a:off x="5911466" y="5324369"/>
              <a:ext cx="395803" cy="37841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ïsḻiḑe">
              <a:extLst>
                <a:ext uri="{FF2B5EF4-FFF2-40B4-BE49-F238E27FC236}">
                  <a16:creationId xmlns:a16="http://schemas.microsoft.com/office/drawing/2014/main" id="{4F01F35C-4D77-42DC-BC1A-F1307D3426B7}"/>
                </a:ext>
              </a:extLst>
            </p:cNvPr>
            <p:cNvSpPr/>
            <p:nvPr/>
          </p:nvSpPr>
          <p:spPr bwMode="auto">
            <a:xfrm>
              <a:off x="6114835" y="5324369"/>
              <a:ext cx="192435" cy="378418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íśliḑé">
              <a:extLst>
                <a:ext uri="{FF2B5EF4-FFF2-40B4-BE49-F238E27FC236}">
                  <a16:creationId xmlns:a16="http://schemas.microsoft.com/office/drawing/2014/main" id="{832C8BBC-D793-4044-9C51-C0160144631D}"/>
                </a:ext>
              </a:extLst>
            </p:cNvPr>
            <p:cNvSpPr/>
            <p:nvPr/>
          </p:nvSpPr>
          <p:spPr bwMode="auto">
            <a:xfrm flipH="1">
              <a:off x="4662455" y="1574313"/>
              <a:ext cx="132737" cy="1312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404040"/>
                </a:solidFill>
              </a:endParaRPr>
            </a:p>
          </p:txBody>
        </p:sp>
        <p:sp>
          <p:nvSpPr>
            <p:cNvPr id="13" name="ïś1íḋê">
              <a:extLst>
                <a:ext uri="{FF2B5EF4-FFF2-40B4-BE49-F238E27FC236}">
                  <a16:creationId xmlns:a16="http://schemas.microsoft.com/office/drawing/2014/main" id="{79EF8396-A7EE-4E89-A2B3-432A21DD4BD5}"/>
                </a:ext>
              </a:extLst>
            </p:cNvPr>
            <p:cNvSpPr/>
            <p:nvPr/>
          </p:nvSpPr>
          <p:spPr bwMode="auto">
            <a:xfrm flipH="1">
              <a:off x="4572969" y="1718982"/>
              <a:ext cx="313198" cy="596564"/>
            </a:xfrm>
            <a:custGeom>
              <a:avLst/>
              <a:gdLst>
                <a:gd name="T0" fmla="*/ 87 w 87"/>
                <a:gd name="T1" fmla="*/ 24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4 h 168"/>
                <a:gd name="T12" fmla="*/ 0 w 87"/>
                <a:gd name="T13" fmla="*/ 24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4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4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4 h 168"/>
                <a:gd name="T68" fmla="*/ 87 w 87"/>
                <a:gd name="T69" fmla="*/ 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" h="168">
                  <a:moveTo>
                    <a:pt x="87" y="24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404040"/>
                </a:solidFill>
              </a:endParaRPr>
            </a:p>
          </p:txBody>
        </p:sp>
        <p:sp>
          <p:nvSpPr>
            <p:cNvPr id="14" name="íṡľíḋè">
              <a:extLst>
                <a:ext uri="{FF2B5EF4-FFF2-40B4-BE49-F238E27FC236}">
                  <a16:creationId xmlns:a16="http://schemas.microsoft.com/office/drawing/2014/main" id="{FF4F1303-9884-4DD9-AA45-FB321CA71CC6}"/>
                </a:ext>
              </a:extLst>
            </p:cNvPr>
            <p:cNvSpPr/>
            <p:nvPr/>
          </p:nvSpPr>
          <p:spPr bwMode="auto">
            <a:xfrm flipH="1">
              <a:off x="5068855" y="1574313"/>
              <a:ext cx="132737" cy="1312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404040"/>
                </a:solidFill>
              </a:endParaRPr>
            </a:p>
          </p:txBody>
        </p:sp>
        <p:sp>
          <p:nvSpPr>
            <p:cNvPr id="15" name="íṩ1íḋé">
              <a:extLst>
                <a:ext uri="{FF2B5EF4-FFF2-40B4-BE49-F238E27FC236}">
                  <a16:creationId xmlns:a16="http://schemas.microsoft.com/office/drawing/2014/main" id="{A07A44EC-E06F-4472-88C7-A5645E9BE118}"/>
                </a:ext>
              </a:extLst>
            </p:cNvPr>
            <p:cNvSpPr/>
            <p:nvPr/>
          </p:nvSpPr>
          <p:spPr bwMode="auto">
            <a:xfrm flipH="1">
              <a:off x="4979369" y="1718982"/>
              <a:ext cx="313198" cy="596564"/>
            </a:xfrm>
            <a:custGeom>
              <a:avLst/>
              <a:gdLst>
                <a:gd name="T0" fmla="*/ 87 w 87"/>
                <a:gd name="T1" fmla="*/ 24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4 h 168"/>
                <a:gd name="T12" fmla="*/ 0 w 87"/>
                <a:gd name="T13" fmla="*/ 24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4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4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4 h 168"/>
                <a:gd name="T68" fmla="*/ 87 w 87"/>
                <a:gd name="T69" fmla="*/ 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" h="168">
                  <a:moveTo>
                    <a:pt x="87" y="24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404040"/>
                </a:solidFill>
              </a:endParaRPr>
            </a:p>
          </p:txBody>
        </p:sp>
        <p:sp>
          <p:nvSpPr>
            <p:cNvPr id="16" name="íṣḻïḍé">
              <a:extLst>
                <a:ext uri="{FF2B5EF4-FFF2-40B4-BE49-F238E27FC236}">
                  <a16:creationId xmlns:a16="http://schemas.microsoft.com/office/drawing/2014/main" id="{C22EB50F-C393-4CFD-8FC5-E2A7A07E709A}"/>
                </a:ext>
              </a:extLst>
            </p:cNvPr>
            <p:cNvSpPr/>
            <p:nvPr/>
          </p:nvSpPr>
          <p:spPr bwMode="auto">
            <a:xfrm flipH="1">
              <a:off x="5475255" y="1574313"/>
              <a:ext cx="132737" cy="1312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404040"/>
                </a:solidFill>
              </a:endParaRPr>
            </a:p>
          </p:txBody>
        </p:sp>
        <p:sp>
          <p:nvSpPr>
            <p:cNvPr id="17" name="íšḷïḓê">
              <a:extLst>
                <a:ext uri="{FF2B5EF4-FFF2-40B4-BE49-F238E27FC236}">
                  <a16:creationId xmlns:a16="http://schemas.microsoft.com/office/drawing/2014/main" id="{7A4208AD-841E-438F-9E6B-BBA12EB543CB}"/>
                </a:ext>
              </a:extLst>
            </p:cNvPr>
            <p:cNvSpPr/>
            <p:nvPr/>
          </p:nvSpPr>
          <p:spPr bwMode="auto">
            <a:xfrm flipH="1">
              <a:off x="5385769" y="1718982"/>
              <a:ext cx="313198" cy="596564"/>
            </a:xfrm>
            <a:custGeom>
              <a:avLst/>
              <a:gdLst>
                <a:gd name="T0" fmla="*/ 87 w 87"/>
                <a:gd name="T1" fmla="*/ 24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4 h 168"/>
                <a:gd name="T12" fmla="*/ 0 w 87"/>
                <a:gd name="T13" fmla="*/ 24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4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4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4 h 168"/>
                <a:gd name="T68" fmla="*/ 87 w 87"/>
                <a:gd name="T69" fmla="*/ 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" h="168">
                  <a:moveTo>
                    <a:pt x="87" y="24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404040"/>
                </a:solidFill>
              </a:endParaRPr>
            </a:p>
          </p:txBody>
        </p:sp>
        <p:sp>
          <p:nvSpPr>
            <p:cNvPr id="18" name="ïślîďe">
              <a:extLst>
                <a:ext uri="{FF2B5EF4-FFF2-40B4-BE49-F238E27FC236}">
                  <a16:creationId xmlns:a16="http://schemas.microsoft.com/office/drawing/2014/main" id="{7C27225F-12CD-4EE9-B7EF-D0849C153F06}"/>
                </a:ext>
              </a:extLst>
            </p:cNvPr>
            <p:cNvSpPr/>
            <p:nvPr/>
          </p:nvSpPr>
          <p:spPr bwMode="auto">
            <a:xfrm flipH="1">
              <a:off x="5881655" y="1574313"/>
              <a:ext cx="132737" cy="1312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404040"/>
                </a:solidFill>
              </a:endParaRPr>
            </a:p>
          </p:txBody>
        </p:sp>
        <p:sp>
          <p:nvSpPr>
            <p:cNvPr id="19" name="işḷïḓe">
              <a:extLst>
                <a:ext uri="{FF2B5EF4-FFF2-40B4-BE49-F238E27FC236}">
                  <a16:creationId xmlns:a16="http://schemas.microsoft.com/office/drawing/2014/main" id="{D5FEE7FC-5E4D-4665-9A87-4F0ED561E125}"/>
                </a:ext>
              </a:extLst>
            </p:cNvPr>
            <p:cNvSpPr/>
            <p:nvPr/>
          </p:nvSpPr>
          <p:spPr bwMode="auto">
            <a:xfrm flipH="1">
              <a:off x="5792169" y="1718982"/>
              <a:ext cx="313198" cy="596564"/>
            </a:xfrm>
            <a:custGeom>
              <a:avLst/>
              <a:gdLst>
                <a:gd name="T0" fmla="*/ 87 w 87"/>
                <a:gd name="T1" fmla="*/ 24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4 h 168"/>
                <a:gd name="T12" fmla="*/ 0 w 87"/>
                <a:gd name="T13" fmla="*/ 24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4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4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4 h 168"/>
                <a:gd name="T68" fmla="*/ 87 w 87"/>
                <a:gd name="T69" fmla="*/ 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" h="168">
                  <a:moveTo>
                    <a:pt x="87" y="24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404040"/>
                </a:solidFill>
              </a:endParaRPr>
            </a:p>
          </p:txBody>
        </p:sp>
        <p:sp>
          <p:nvSpPr>
            <p:cNvPr id="20" name="iṣḻîḑe">
              <a:extLst>
                <a:ext uri="{FF2B5EF4-FFF2-40B4-BE49-F238E27FC236}">
                  <a16:creationId xmlns:a16="http://schemas.microsoft.com/office/drawing/2014/main" id="{7DAEEF02-998C-49A1-8D39-BD4ED39663A6}"/>
                </a:ext>
              </a:extLst>
            </p:cNvPr>
            <p:cNvSpPr/>
            <p:nvPr/>
          </p:nvSpPr>
          <p:spPr bwMode="auto">
            <a:xfrm flipH="1">
              <a:off x="6288055" y="1574313"/>
              <a:ext cx="132737" cy="13124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404040"/>
                </a:solidFill>
              </a:endParaRPr>
            </a:p>
          </p:txBody>
        </p:sp>
        <p:sp>
          <p:nvSpPr>
            <p:cNvPr id="21" name="ïş1îḓe">
              <a:extLst>
                <a:ext uri="{FF2B5EF4-FFF2-40B4-BE49-F238E27FC236}">
                  <a16:creationId xmlns:a16="http://schemas.microsoft.com/office/drawing/2014/main" id="{36D91CE7-386F-45F6-B86E-F8F9D1D561C2}"/>
                </a:ext>
              </a:extLst>
            </p:cNvPr>
            <p:cNvSpPr/>
            <p:nvPr/>
          </p:nvSpPr>
          <p:spPr bwMode="auto">
            <a:xfrm flipH="1">
              <a:off x="6198569" y="1718982"/>
              <a:ext cx="313198" cy="596564"/>
            </a:xfrm>
            <a:custGeom>
              <a:avLst/>
              <a:gdLst>
                <a:gd name="T0" fmla="*/ 87 w 87"/>
                <a:gd name="T1" fmla="*/ 24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4 h 168"/>
                <a:gd name="T12" fmla="*/ 0 w 87"/>
                <a:gd name="T13" fmla="*/ 24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4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4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4 h 168"/>
                <a:gd name="T68" fmla="*/ 87 w 87"/>
                <a:gd name="T69" fmla="*/ 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" h="168">
                  <a:moveTo>
                    <a:pt x="87" y="24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404040"/>
                </a:solidFill>
              </a:endParaRPr>
            </a:p>
          </p:txBody>
        </p:sp>
        <p:sp>
          <p:nvSpPr>
            <p:cNvPr id="22" name="ïšḻídè">
              <a:extLst>
                <a:ext uri="{FF2B5EF4-FFF2-40B4-BE49-F238E27FC236}">
                  <a16:creationId xmlns:a16="http://schemas.microsoft.com/office/drawing/2014/main" id="{35F5C3E0-FC1A-45DB-AAFD-925698A09A19}"/>
                </a:ext>
              </a:extLst>
            </p:cNvPr>
            <p:cNvSpPr/>
            <p:nvPr/>
          </p:nvSpPr>
          <p:spPr bwMode="auto">
            <a:xfrm flipH="1">
              <a:off x="6694455" y="1574313"/>
              <a:ext cx="132737" cy="13124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404040"/>
                </a:solidFill>
              </a:endParaRPr>
            </a:p>
          </p:txBody>
        </p:sp>
        <p:sp>
          <p:nvSpPr>
            <p:cNvPr id="23" name="iṩļíḋê">
              <a:extLst>
                <a:ext uri="{FF2B5EF4-FFF2-40B4-BE49-F238E27FC236}">
                  <a16:creationId xmlns:a16="http://schemas.microsoft.com/office/drawing/2014/main" id="{77F3FA18-A6B9-42CC-AD83-7D2EAAC56EC9}"/>
                </a:ext>
              </a:extLst>
            </p:cNvPr>
            <p:cNvSpPr/>
            <p:nvPr/>
          </p:nvSpPr>
          <p:spPr bwMode="auto">
            <a:xfrm flipH="1">
              <a:off x="6604969" y="1718982"/>
              <a:ext cx="313198" cy="596564"/>
            </a:xfrm>
            <a:custGeom>
              <a:avLst/>
              <a:gdLst>
                <a:gd name="T0" fmla="*/ 87 w 87"/>
                <a:gd name="T1" fmla="*/ 24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4 h 168"/>
                <a:gd name="T12" fmla="*/ 0 w 87"/>
                <a:gd name="T13" fmla="*/ 24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4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4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4 h 168"/>
                <a:gd name="T68" fmla="*/ 87 w 87"/>
                <a:gd name="T69" fmla="*/ 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" h="168">
                  <a:moveTo>
                    <a:pt x="87" y="24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404040"/>
                </a:solidFill>
              </a:endParaRPr>
            </a:p>
          </p:txBody>
        </p:sp>
        <p:sp>
          <p:nvSpPr>
            <p:cNvPr id="24" name="iṧļïḋè">
              <a:extLst>
                <a:ext uri="{FF2B5EF4-FFF2-40B4-BE49-F238E27FC236}">
                  <a16:creationId xmlns:a16="http://schemas.microsoft.com/office/drawing/2014/main" id="{AA5B903D-997D-44FB-9614-3DA480CA7460}"/>
                </a:ext>
              </a:extLst>
            </p:cNvPr>
            <p:cNvSpPr/>
            <p:nvPr/>
          </p:nvSpPr>
          <p:spPr bwMode="auto">
            <a:xfrm flipH="1">
              <a:off x="7100855" y="1574313"/>
              <a:ext cx="132737" cy="13124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404040"/>
                </a:solidFill>
              </a:endParaRPr>
            </a:p>
          </p:txBody>
        </p:sp>
        <p:sp>
          <p:nvSpPr>
            <p:cNvPr id="25" name="ïṡḷïḓê">
              <a:extLst>
                <a:ext uri="{FF2B5EF4-FFF2-40B4-BE49-F238E27FC236}">
                  <a16:creationId xmlns:a16="http://schemas.microsoft.com/office/drawing/2014/main" id="{F1B4938C-0611-43F8-8953-C35D85734C6C}"/>
                </a:ext>
              </a:extLst>
            </p:cNvPr>
            <p:cNvSpPr/>
            <p:nvPr/>
          </p:nvSpPr>
          <p:spPr bwMode="auto">
            <a:xfrm flipH="1">
              <a:off x="7011369" y="1718982"/>
              <a:ext cx="313198" cy="596564"/>
            </a:xfrm>
            <a:custGeom>
              <a:avLst/>
              <a:gdLst>
                <a:gd name="T0" fmla="*/ 87 w 87"/>
                <a:gd name="T1" fmla="*/ 24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4 h 168"/>
                <a:gd name="T12" fmla="*/ 0 w 87"/>
                <a:gd name="T13" fmla="*/ 24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4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4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4 h 168"/>
                <a:gd name="T68" fmla="*/ 87 w 87"/>
                <a:gd name="T69" fmla="*/ 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" h="168">
                  <a:moveTo>
                    <a:pt x="87" y="24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404040"/>
                </a:solidFill>
              </a:endParaRPr>
            </a:p>
          </p:txBody>
        </p:sp>
        <p:sp>
          <p:nvSpPr>
            <p:cNvPr id="26" name="îṧlîdê">
              <a:extLst>
                <a:ext uri="{FF2B5EF4-FFF2-40B4-BE49-F238E27FC236}">
                  <a16:creationId xmlns:a16="http://schemas.microsoft.com/office/drawing/2014/main" id="{25A6ABAD-D532-4D0E-B325-7439D99D9DF9}"/>
                </a:ext>
              </a:extLst>
            </p:cNvPr>
            <p:cNvSpPr/>
            <p:nvPr/>
          </p:nvSpPr>
          <p:spPr bwMode="auto">
            <a:xfrm flipH="1">
              <a:off x="7507255" y="1574313"/>
              <a:ext cx="132737" cy="13124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404040"/>
                </a:solidFill>
              </a:endParaRPr>
            </a:p>
          </p:txBody>
        </p:sp>
        <p:sp>
          <p:nvSpPr>
            <p:cNvPr id="27" name="ïśľíďê">
              <a:extLst>
                <a:ext uri="{FF2B5EF4-FFF2-40B4-BE49-F238E27FC236}">
                  <a16:creationId xmlns:a16="http://schemas.microsoft.com/office/drawing/2014/main" id="{661044F7-BD69-4056-9AB5-E78EB8EF451F}"/>
                </a:ext>
              </a:extLst>
            </p:cNvPr>
            <p:cNvSpPr/>
            <p:nvPr/>
          </p:nvSpPr>
          <p:spPr bwMode="auto">
            <a:xfrm flipH="1">
              <a:off x="7417769" y="1718982"/>
              <a:ext cx="313198" cy="596564"/>
            </a:xfrm>
            <a:custGeom>
              <a:avLst/>
              <a:gdLst>
                <a:gd name="T0" fmla="*/ 87 w 87"/>
                <a:gd name="T1" fmla="*/ 24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4 h 168"/>
                <a:gd name="T12" fmla="*/ 0 w 87"/>
                <a:gd name="T13" fmla="*/ 24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4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4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4 h 168"/>
                <a:gd name="T68" fmla="*/ 87 w 87"/>
                <a:gd name="T69" fmla="*/ 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" h="168">
                  <a:moveTo>
                    <a:pt x="87" y="24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404040"/>
                </a:solidFill>
              </a:endParaRP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87278DF6-A69B-46E0-AAB8-E48F3BE99FFF}"/>
                </a:ext>
              </a:extLst>
            </p:cNvPr>
            <p:cNvCxnSpPr/>
            <p:nvPr/>
          </p:nvCxnSpPr>
          <p:spPr>
            <a:xfrm>
              <a:off x="3936001" y="3118645"/>
              <a:ext cx="1900592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B193FAAA-AE6A-4C17-B485-C032109B5424}"/>
                </a:ext>
              </a:extLst>
            </p:cNvPr>
            <p:cNvCxnSpPr/>
            <p:nvPr/>
          </p:nvCxnSpPr>
          <p:spPr>
            <a:xfrm>
              <a:off x="3936001" y="4280861"/>
              <a:ext cx="1900592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A714063D-BA93-4E30-92CB-FB06DCE243B4}"/>
                </a:ext>
              </a:extLst>
            </p:cNvPr>
            <p:cNvCxnSpPr/>
            <p:nvPr/>
          </p:nvCxnSpPr>
          <p:spPr>
            <a:xfrm>
              <a:off x="6355408" y="3684616"/>
              <a:ext cx="192732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06D8848D-176F-482B-B0C6-9469CBC81087}"/>
                </a:ext>
              </a:extLst>
            </p:cNvPr>
            <p:cNvCxnSpPr/>
            <p:nvPr/>
          </p:nvCxnSpPr>
          <p:spPr>
            <a:xfrm>
              <a:off x="6355408" y="4887470"/>
              <a:ext cx="192732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íṧḻíďè">
              <a:extLst>
                <a:ext uri="{FF2B5EF4-FFF2-40B4-BE49-F238E27FC236}">
                  <a16:creationId xmlns:a16="http://schemas.microsoft.com/office/drawing/2014/main" id="{9D778134-CCF9-4013-ADA1-B348F62E32BD}"/>
                </a:ext>
              </a:extLst>
            </p:cNvPr>
            <p:cNvSpPr/>
            <p:nvPr/>
          </p:nvSpPr>
          <p:spPr>
            <a:xfrm>
              <a:off x="5842328" y="2867186"/>
              <a:ext cx="502920" cy="5029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r>
                <a:rPr lang="en-US" sz="1400" b="1" dirty="0"/>
                <a:t>01</a:t>
              </a:r>
            </a:p>
          </p:txBody>
        </p:sp>
        <p:sp>
          <p:nvSpPr>
            <p:cNvPr id="33" name="íŝlïḑê">
              <a:extLst>
                <a:ext uri="{FF2B5EF4-FFF2-40B4-BE49-F238E27FC236}">
                  <a16:creationId xmlns:a16="http://schemas.microsoft.com/office/drawing/2014/main" id="{DC3DF887-17ED-40B1-89C4-A61EDD0B224D}"/>
                </a:ext>
              </a:extLst>
            </p:cNvPr>
            <p:cNvSpPr/>
            <p:nvPr/>
          </p:nvSpPr>
          <p:spPr>
            <a:xfrm>
              <a:off x="5842328" y="3433155"/>
              <a:ext cx="502920" cy="5029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r>
                <a:rPr lang="en-US" sz="1400" b="1" dirty="0"/>
                <a:t>02</a:t>
              </a:r>
            </a:p>
          </p:txBody>
        </p:sp>
        <p:sp>
          <p:nvSpPr>
            <p:cNvPr id="34" name="íSḷïďè">
              <a:extLst>
                <a:ext uri="{FF2B5EF4-FFF2-40B4-BE49-F238E27FC236}">
                  <a16:creationId xmlns:a16="http://schemas.microsoft.com/office/drawing/2014/main" id="{6BF72B8C-4297-4D8D-9EB5-87FD8688FFDD}"/>
                </a:ext>
              </a:extLst>
            </p:cNvPr>
            <p:cNvSpPr/>
            <p:nvPr/>
          </p:nvSpPr>
          <p:spPr>
            <a:xfrm>
              <a:off x="5842328" y="4029400"/>
              <a:ext cx="502920" cy="5029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r>
                <a:rPr lang="en-US" sz="1400" b="1" dirty="0"/>
                <a:t>03</a:t>
              </a:r>
            </a:p>
          </p:txBody>
        </p:sp>
        <p:sp>
          <p:nvSpPr>
            <p:cNvPr id="35" name="išliḓe">
              <a:extLst>
                <a:ext uri="{FF2B5EF4-FFF2-40B4-BE49-F238E27FC236}">
                  <a16:creationId xmlns:a16="http://schemas.microsoft.com/office/drawing/2014/main" id="{F89F4AF7-79D1-465F-B038-C8A2B888CD7A}"/>
                </a:ext>
              </a:extLst>
            </p:cNvPr>
            <p:cNvSpPr/>
            <p:nvPr/>
          </p:nvSpPr>
          <p:spPr>
            <a:xfrm>
              <a:off x="5842328" y="4636011"/>
              <a:ext cx="502920" cy="5029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r>
                <a:rPr lang="en-US" sz="1400" b="1" dirty="0"/>
                <a:t>04</a:t>
              </a:r>
            </a:p>
          </p:txBody>
        </p:sp>
        <p:sp>
          <p:nvSpPr>
            <p:cNvPr id="36" name="iṡľïḓe">
              <a:extLst>
                <a:ext uri="{FF2B5EF4-FFF2-40B4-BE49-F238E27FC236}">
                  <a16:creationId xmlns:a16="http://schemas.microsoft.com/office/drawing/2014/main" id="{23FF14C2-DAC7-4E34-A746-26A1BD3ABA23}"/>
                </a:ext>
              </a:extLst>
            </p:cNvPr>
            <p:cNvSpPr txBox="1"/>
            <p:nvPr/>
          </p:nvSpPr>
          <p:spPr>
            <a:xfrm>
              <a:off x="5919005" y="2394724"/>
              <a:ext cx="353990" cy="265492"/>
            </a:xfrm>
            <a:prstGeom prst="rect">
              <a:avLst/>
            </a:prstGeom>
            <a:noFill/>
          </p:spPr>
          <p:txBody>
            <a:bodyPr wrap="none" lIns="0" tIns="0" rIns="0" bIns="0">
              <a:prstTxWarp prst="textPlain">
                <a:avLst/>
              </a:prstTxWarp>
              <a:normAutofit lnSpcReduction="10000"/>
            </a:bodyPr>
            <a:lstStyle/>
            <a:p>
              <a:pPr algn="ctr"/>
              <a:r>
                <a:rPr lang="en-US" dirty="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50%</a:t>
              </a:r>
            </a:p>
          </p:txBody>
        </p:sp>
        <p:sp>
          <p:nvSpPr>
            <p:cNvPr id="37" name="îṧḻîḑè">
              <a:extLst>
                <a:ext uri="{FF2B5EF4-FFF2-40B4-BE49-F238E27FC236}">
                  <a16:creationId xmlns:a16="http://schemas.microsoft.com/office/drawing/2014/main" id="{7082EE98-4F02-41FA-8B93-30667AD9DD3F}"/>
                </a:ext>
              </a:extLst>
            </p:cNvPr>
            <p:cNvSpPr txBox="1"/>
            <p:nvPr/>
          </p:nvSpPr>
          <p:spPr bwMode="auto">
            <a:xfrm>
              <a:off x="673100" y="2290876"/>
              <a:ext cx="3082899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38" name="íṣľîḑe">
              <a:extLst>
                <a:ext uri="{FF2B5EF4-FFF2-40B4-BE49-F238E27FC236}">
                  <a16:creationId xmlns:a16="http://schemas.microsoft.com/office/drawing/2014/main" id="{40988871-4127-4292-AFE8-6FE5C146605D}"/>
                </a:ext>
              </a:extLst>
            </p:cNvPr>
            <p:cNvSpPr/>
            <p:nvPr/>
          </p:nvSpPr>
          <p:spPr bwMode="auto">
            <a:xfrm>
              <a:off x="673100" y="2732682"/>
              <a:ext cx="3082899" cy="966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 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39" name="îṧlíḋe">
              <a:extLst>
                <a:ext uri="{FF2B5EF4-FFF2-40B4-BE49-F238E27FC236}">
                  <a16:creationId xmlns:a16="http://schemas.microsoft.com/office/drawing/2014/main" id="{2CAC1FA2-8967-4D83-A15B-4CDA477BE426}"/>
                </a:ext>
              </a:extLst>
            </p:cNvPr>
            <p:cNvSpPr txBox="1"/>
            <p:nvPr/>
          </p:nvSpPr>
          <p:spPr bwMode="auto">
            <a:xfrm>
              <a:off x="673100" y="4022124"/>
              <a:ext cx="3082899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40" name="işľide">
              <a:extLst>
                <a:ext uri="{FF2B5EF4-FFF2-40B4-BE49-F238E27FC236}">
                  <a16:creationId xmlns:a16="http://schemas.microsoft.com/office/drawing/2014/main" id="{71685178-8C42-4982-9542-1F9C72BC5FA2}"/>
                </a:ext>
              </a:extLst>
            </p:cNvPr>
            <p:cNvSpPr/>
            <p:nvPr/>
          </p:nvSpPr>
          <p:spPr bwMode="auto">
            <a:xfrm>
              <a:off x="673100" y="4463930"/>
              <a:ext cx="3082899" cy="966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 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41" name="îś1îdé">
              <a:extLst>
                <a:ext uri="{FF2B5EF4-FFF2-40B4-BE49-F238E27FC236}">
                  <a16:creationId xmlns:a16="http://schemas.microsoft.com/office/drawing/2014/main" id="{EFE3FF88-F30F-4FB1-8042-66960C031C41}"/>
                </a:ext>
              </a:extLst>
            </p:cNvPr>
            <p:cNvSpPr txBox="1"/>
            <p:nvPr/>
          </p:nvSpPr>
          <p:spPr bwMode="auto">
            <a:xfrm>
              <a:off x="8436001" y="4636011"/>
              <a:ext cx="3082899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42" name="ïṣḻíḍé">
              <a:extLst>
                <a:ext uri="{FF2B5EF4-FFF2-40B4-BE49-F238E27FC236}">
                  <a16:creationId xmlns:a16="http://schemas.microsoft.com/office/drawing/2014/main" id="{4F3E9BF5-66DE-4AFA-B80C-2B4DCD84D161}"/>
                </a:ext>
              </a:extLst>
            </p:cNvPr>
            <p:cNvSpPr/>
            <p:nvPr/>
          </p:nvSpPr>
          <p:spPr bwMode="auto">
            <a:xfrm>
              <a:off x="8436001" y="5077817"/>
              <a:ext cx="3082899" cy="966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 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43" name="ïšľiḑè">
              <a:extLst>
                <a:ext uri="{FF2B5EF4-FFF2-40B4-BE49-F238E27FC236}">
                  <a16:creationId xmlns:a16="http://schemas.microsoft.com/office/drawing/2014/main" id="{D739DA40-59E6-4D12-89ED-8A0D8FCDF456}"/>
                </a:ext>
              </a:extLst>
            </p:cNvPr>
            <p:cNvSpPr txBox="1"/>
            <p:nvPr/>
          </p:nvSpPr>
          <p:spPr bwMode="auto">
            <a:xfrm>
              <a:off x="8436001" y="2897742"/>
              <a:ext cx="3082899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44" name="ïṣľiḍê">
              <a:extLst>
                <a:ext uri="{FF2B5EF4-FFF2-40B4-BE49-F238E27FC236}">
                  <a16:creationId xmlns:a16="http://schemas.microsoft.com/office/drawing/2014/main" id="{06A60040-1957-417E-BA29-9E042211D716}"/>
                </a:ext>
              </a:extLst>
            </p:cNvPr>
            <p:cNvSpPr/>
            <p:nvPr/>
          </p:nvSpPr>
          <p:spPr bwMode="auto">
            <a:xfrm>
              <a:off x="8436001" y="3339548"/>
              <a:ext cx="3082899" cy="966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 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931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64F89D-DBDF-46B7-86F5-D7555A9BF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5" name="1a0afefe-8d8e-4304-8fde-5df01c78f0d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8F428C0E-F962-42D7-BD1B-59E6CE01CC3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031743" y="1854000"/>
            <a:ext cx="8654257" cy="3532676"/>
            <a:chOff x="2031743" y="1854000"/>
            <a:chExt cx="8654257" cy="3532676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5BF9A06E-F92B-457D-8C69-3308A05363CD}"/>
                </a:ext>
              </a:extLst>
            </p:cNvPr>
            <p:cNvCxnSpPr>
              <a:stCxn id="7" idx="1"/>
              <a:endCxn id="7" idx="5"/>
            </p:cNvCxnSpPr>
            <p:nvPr/>
          </p:nvCxnSpPr>
          <p:spPr>
            <a:xfrm>
              <a:off x="2404242" y="2490496"/>
              <a:ext cx="1798582" cy="1798582"/>
            </a:xfrm>
            <a:prstGeom prst="line">
              <a:avLst/>
            </a:prstGeom>
            <a:noFill/>
            <a:ln w="5715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</p:cxnSp>
        <p:sp>
          <p:nvSpPr>
            <p:cNvPr id="7" name="ïsḻiḍê">
              <a:extLst>
                <a:ext uri="{FF2B5EF4-FFF2-40B4-BE49-F238E27FC236}">
                  <a16:creationId xmlns:a16="http://schemas.microsoft.com/office/drawing/2014/main" id="{E9293348-5126-4BD8-9766-47F35190779F}"/>
                </a:ext>
              </a:extLst>
            </p:cNvPr>
            <p:cNvSpPr/>
            <p:nvPr/>
          </p:nvSpPr>
          <p:spPr bwMode="auto">
            <a:xfrm>
              <a:off x="2031743" y="2117997"/>
              <a:ext cx="2543580" cy="2543580"/>
            </a:xfrm>
            <a:prstGeom prst="ellipse">
              <a:avLst/>
            </a:prstGeom>
            <a:noFill/>
            <a:ln w="5715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8" name="iŝḻíḍè">
              <a:extLst>
                <a:ext uri="{FF2B5EF4-FFF2-40B4-BE49-F238E27FC236}">
                  <a16:creationId xmlns:a16="http://schemas.microsoft.com/office/drawing/2014/main" id="{37C14182-9AD9-4035-BD29-5698CD49BB31}"/>
                </a:ext>
              </a:extLst>
            </p:cNvPr>
            <p:cNvSpPr txBox="1"/>
            <p:nvPr/>
          </p:nvSpPr>
          <p:spPr>
            <a:xfrm>
              <a:off x="2205044" y="3020455"/>
              <a:ext cx="2196977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0000" tIns="46800" rIns="90000" bIns="46800" anchor="ctr" anchorCtr="1">
              <a:normAutofit fontScale="55000" lnSpcReduction="20000"/>
            </a:bodyPr>
            <a:lstStyle/>
            <a:p>
              <a:pPr algn="ctr"/>
              <a:r>
                <a:rPr lang="en-US" altLang="zh-CN" sz="4800" dirty="0">
                  <a:solidFill>
                    <a:schemeClr val="tx2">
                      <a:lumMod val="75000"/>
                    </a:schemeClr>
                  </a:solidFill>
                </a:rPr>
                <a:t>CONTENTS</a:t>
              </a:r>
            </a:p>
          </p:txBody>
        </p:sp>
        <p:sp>
          <p:nvSpPr>
            <p:cNvPr id="9" name="îşḻîḑê">
              <a:extLst>
                <a:ext uri="{FF2B5EF4-FFF2-40B4-BE49-F238E27FC236}">
                  <a16:creationId xmlns:a16="http://schemas.microsoft.com/office/drawing/2014/main" id="{4C13DC64-D590-480E-80ED-4F625385AC6D}"/>
                </a:ext>
              </a:extLst>
            </p:cNvPr>
            <p:cNvSpPr/>
            <p:nvPr/>
          </p:nvSpPr>
          <p:spPr bwMode="auto">
            <a:xfrm>
              <a:off x="4712736" y="1862535"/>
              <a:ext cx="455656" cy="45565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0000" tIns="46800" rIns="90000" bIns="46800" anchor="ctr" anchorCtr="1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  <p:sp>
          <p:nvSpPr>
            <p:cNvPr id="10" name="ï$ḷïdè">
              <a:extLst>
                <a:ext uri="{FF2B5EF4-FFF2-40B4-BE49-F238E27FC236}">
                  <a16:creationId xmlns:a16="http://schemas.microsoft.com/office/drawing/2014/main" id="{D85CFCC8-5FF8-401F-ACE3-F4299EC6C876}"/>
                </a:ext>
              </a:extLst>
            </p:cNvPr>
            <p:cNvSpPr/>
            <p:nvPr/>
          </p:nvSpPr>
          <p:spPr>
            <a:xfrm>
              <a:off x="5213392" y="1854000"/>
              <a:ext cx="5117289" cy="45341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</a:rPr>
                <a:t>Text here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íSlïḋê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5213392" y="2307412"/>
              <a:ext cx="5117289" cy="359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2" name="ïṡḻidè">
              <a:extLst>
                <a:ext uri="{FF2B5EF4-FFF2-40B4-BE49-F238E27FC236}">
                  <a16:creationId xmlns:a16="http://schemas.microsoft.com/office/drawing/2014/main" id="{DBAB11C0-4810-4A94-8F28-13E26E0224EB}"/>
                </a:ext>
              </a:extLst>
            </p:cNvPr>
            <p:cNvSpPr/>
            <p:nvPr/>
          </p:nvSpPr>
          <p:spPr bwMode="auto">
            <a:xfrm>
              <a:off x="5068055" y="2765752"/>
              <a:ext cx="455656" cy="455656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none" lIns="90000" tIns="46800" rIns="90000" bIns="46800" anchor="ctr" anchorCtr="1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  <p:sp>
          <p:nvSpPr>
            <p:cNvPr id="13" name="ïṥļîḍê">
              <a:extLst>
                <a:ext uri="{FF2B5EF4-FFF2-40B4-BE49-F238E27FC236}">
                  <a16:creationId xmlns:a16="http://schemas.microsoft.com/office/drawing/2014/main" id="{3E47EB4A-3E15-4AA0-A30A-7F8B22A9DDBB}"/>
                </a:ext>
              </a:extLst>
            </p:cNvPr>
            <p:cNvSpPr/>
            <p:nvPr/>
          </p:nvSpPr>
          <p:spPr>
            <a:xfrm>
              <a:off x="5568711" y="2757839"/>
              <a:ext cx="5117289" cy="45341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</a:rPr>
                <a:t>Text here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îšlídê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5568711" y="3210159"/>
              <a:ext cx="5117289" cy="359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5" name="îSļîḓé">
              <a:extLst>
                <a:ext uri="{FF2B5EF4-FFF2-40B4-BE49-F238E27FC236}">
                  <a16:creationId xmlns:a16="http://schemas.microsoft.com/office/drawing/2014/main" id="{132A58B3-56BF-429D-8909-0DB69205F49C}"/>
                </a:ext>
              </a:extLst>
            </p:cNvPr>
            <p:cNvSpPr/>
            <p:nvPr/>
          </p:nvSpPr>
          <p:spPr bwMode="auto">
            <a:xfrm>
              <a:off x="5068055" y="3667877"/>
              <a:ext cx="455656" cy="455656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none" lIns="90000" tIns="46800" rIns="90000" bIns="46800" anchor="ctr" anchorCtr="1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3</a:t>
              </a:r>
            </a:p>
          </p:txBody>
        </p:sp>
        <p:sp>
          <p:nvSpPr>
            <p:cNvPr id="16" name="ïS1îďè">
              <a:extLst>
                <a:ext uri="{FF2B5EF4-FFF2-40B4-BE49-F238E27FC236}">
                  <a16:creationId xmlns:a16="http://schemas.microsoft.com/office/drawing/2014/main" id="{FEA29D30-CB0C-4EE2-AB66-4E2EDEEF4EF0}"/>
                </a:ext>
              </a:extLst>
            </p:cNvPr>
            <p:cNvSpPr/>
            <p:nvPr/>
          </p:nvSpPr>
          <p:spPr>
            <a:xfrm>
              <a:off x="5568711" y="3660586"/>
              <a:ext cx="5117289" cy="45341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</a:rPr>
                <a:t>Text here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îśļiḍe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5568711" y="4121922"/>
              <a:ext cx="5117289" cy="359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8" name="íṣḻîďe">
              <a:extLst>
                <a:ext uri="{FF2B5EF4-FFF2-40B4-BE49-F238E27FC236}">
                  <a16:creationId xmlns:a16="http://schemas.microsoft.com/office/drawing/2014/main" id="{B1894948-C048-4FFA-9212-A29C64020371}"/>
                </a:ext>
              </a:extLst>
            </p:cNvPr>
            <p:cNvSpPr/>
            <p:nvPr/>
          </p:nvSpPr>
          <p:spPr>
            <a:xfrm>
              <a:off x="5213392" y="4572349"/>
              <a:ext cx="5117289" cy="45341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</a:rPr>
                <a:t>Text here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íśḷïḋe">
              <a:extLst>
                <a:ext uri="{FF2B5EF4-FFF2-40B4-BE49-F238E27FC236}">
                  <a16:creationId xmlns:a16="http://schemas.microsoft.com/office/drawing/2014/main" id="{74CCAC2C-9967-40C4-8CD7-00CF45620998}"/>
                </a:ext>
              </a:extLst>
            </p:cNvPr>
            <p:cNvSpPr/>
            <p:nvPr/>
          </p:nvSpPr>
          <p:spPr bwMode="auto">
            <a:xfrm>
              <a:off x="4712736" y="4579018"/>
              <a:ext cx="455656" cy="455656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none" lIns="90000" tIns="46800" rIns="90000" bIns="46800" anchor="ctr" anchorCtr="1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4</a:t>
              </a:r>
            </a:p>
          </p:txBody>
        </p:sp>
        <p:sp>
          <p:nvSpPr>
            <p:cNvPr id="20" name="ïšḻíḋe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5213392" y="5027420"/>
              <a:ext cx="5117289" cy="359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91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B1CD25-26C3-48AB-AFFB-DF077DEE6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BA01F8-2793-41BB-8E2F-6950AFF5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grpSp>
        <p:nvGrpSpPr>
          <p:cNvPr id="5" name="fd1366ba-7641-464a-932f-5d857f1af7e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DEF51D8-5FD1-4F95-A68D-ECD7DCE8F66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59918" y="1085850"/>
            <a:ext cx="10429110" cy="5057775"/>
            <a:chOff x="1059918" y="1085850"/>
            <a:chExt cx="10429110" cy="5057775"/>
          </a:xfrm>
        </p:grpSpPr>
        <p:grpSp>
          <p:nvGrpSpPr>
            <p:cNvPr id="6" name="iS1iḍé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F2081291-5F45-4BBB-97E4-AA8CC0CB06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59918" y="1085850"/>
              <a:ext cx="10429110" cy="4310245"/>
              <a:chOff x="1059918" y="1028700"/>
              <a:chExt cx="10429110" cy="4310245"/>
            </a:xfrm>
          </p:grpSpPr>
          <p:sp>
            <p:nvSpPr>
              <p:cNvPr id="10" name="ïṣ1íḓé">
                <a:extLst>
                  <a:ext uri="{FF2B5EF4-FFF2-40B4-BE49-F238E27FC236}">
                    <a16:creationId xmlns:a16="http://schemas.microsoft.com/office/drawing/2014/main" id="{47D4C7EF-6A5A-43CF-BAFC-444AF05E3B68}"/>
                  </a:ext>
                </a:extLst>
              </p:cNvPr>
              <p:cNvSpPr/>
              <p:nvPr/>
            </p:nvSpPr>
            <p:spPr bwMode="auto">
              <a:xfrm>
                <a:off x="1059918" y="1686790"/>
                <a:ext cx="2443859" cy="2443859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îṥḷïďè">
                <a:extLst>
                  <a:ext uri="{FF2B5EF4-FFF2-40B4-BE49-F238E27FC236}">
                    <a16:creationId xmlns:a16="http://schemas.microsoft.com/office/drawing/2014/main" id="{3C8DF541-7FD5-4826-8948-C42CA64AE8CE}"/>
                  </a:ext>
                </a:extLst>
              </p:cNvPr>
              <p:cNvSpPr/>
              <p:nvPr/>
            </p:nvSpPr>
            <p:spPr bwMode="auto">
              <a:xfrm>
                <a:off x="1503145" y="2130015"/>
                <a:ext cx="1557409" cy="1557409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2" name="ïšľïďe">
                <a:extLst>
                  <a:ext uri="{FF2B5EF4-FFF2-40B4-BE49-F238E27FC236}">
                    <a16:creationId xmlns:a16="http://schemas.microsoft.com/office/drawing/2014/main" id="{E0E68D17-BC78-4D8F-98A1-639D833141A3}"/>
                  </a:ext>
                </a:extLst>
              </p:cNvPr>
              <p:cNvGrpSpPr/>
              <p:nvPr/>
            </p:nvGrpSpPr>
            <p:grpSpPr>
              <a:xfrm>
                <a:off x="3153571" y="1914547"/>
                <a:ext cx="3340223" cy="1988346"/>
                <a:chOff x="2864250" y="1742172"/>
                <a:chExt cx="1976635" cy="1176638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67" name="íṣľïḑê">
                  <a:extLst>
                    <a:ext uri="{FF2B5EF4-FFF2-40B4-BE49-F238E27FC236}">
                      <a16:creationId xmlns:a16="http://schemas.microsoft.com/office/drawing/2014/main" id="{1B2E2CD9-BD79-49A1-8C23-458505C1F255}"/>
                    </a:ext>
                  </a:extLst>
                </p:cNvPr>
                <p:cNvSpPr/>
                <p:nvPr/>
              </p:nvSpPr>
              <p:spPr bwMode="auto">
                <a:xfrm rot="8100000" flipH="1">
                  <a:off x="2864250" y="1800627"/>
                  <a:ext cx="1059730" cy="1059728"/>
                </a:xfrm>
                <a:custGeom>
                  <a:avLst/>
                  <a:gdLst/>
                  <a:ahLst/>
                  <a:cxnLst>
                    <a:cxn ang="0">
                      <a:pos x="158" y="73"/>
                    </a:cxn>
                    <a:cxn ang="0">
                      <a:pos x="86" y="0"/>
                    </a:cxn>
                    <a:cxn ang="0">
                      <a:pos x="0" y="87"/>
                    </a:cxn>
                    <a:cxn ang="0">
                      <a:pos x="69" y="158"/>
                    </a:cxn>
                    <a:cxn ang="0">
                      <a:pos x="158" y="73"/>
                    </a:cxn>
                  </a:cxnLst>
                  <a:rect l="0" t="0" r="r" b="b"/>
                  <a:pathLst>
                    <a:path w="158" h="158">
                      <a:moveTo>
                        <a:pt x="158" y="73"/>
                      </a:move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85" y="51"/>
                        <a:pt x="50" y="86"/>
                        <a:pt x="0" y="87"/>
                      </a:cubicBezTo>
                      <a:cubicBezTo>
                        <a:pt x="69" y="158"/>
                        <a:pt x="69" y="158"/>
                        <a:pt x="69" y="158"/>
                      </a:cubicBezTo>
                      <a:cubicBezTo>
                        <a:pt x="71" y="107"/>
                        <a:pt x="107" y="73"/>
                        <a:pt x="158" y="7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8" name="iśľîḑè">
                  <a:extLst>
                    <a:ext uri="{FF2B5EF4-FFF2-40B4-BE49-F238E27FC236}">
                      <a16:creationId xmlns:a16="http://schemas.microsoft.com/office/drawing/2014/main" id="{3D2BAAAF-5562-4A34-A09E-22A537B3D91A}"/>
                    </a:ext>
                  </a:extLst>
                </p:cNvPr>
                <p:cNvSpPr/>
                <p:nvPr/>
              </p:nvSpPr>
              <p:spPr bwMode="auto">
                <a:xfrm>
                  <a:off x="3664247" y="1742172"/>
                  <a:ext cx="1176638" cy="117663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3" name="islïḑè">
                <a:extLst>
                  <a:ext uri="{FF2B5EF4-FFF2-40B4-BE49-F238E27FC236}">
                    <a16:creationId xmlns:a16="http://schemas.microsoft.com/office/drawing/2014/main" id="{536E32CD-0C29-46F5-B821-C2BA86E41A1A}"/>
                  </a:ext>
                </a:extLst>
              </p:cNvPr>
              <p:cNvGrpSpPr/>
              <p:nvPr/>
            </p:nvGrpSpPr>
            <p:grpSpPr>
              <a:xfrm>
                <a:off x="6208863" y="2071457"/>
                <a:ext cx="2789075" cy="1674531"/>
                <a:chOff x="4672271" y="1835025"/>
                <a:chExt cx="1650483" cy="990932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65" name="îšľidè">
                  <a:extLst>
                    <a:ext uri="{FF2B5EF4-FFF2-40B4-BE49-F238E27FC236}">
                      <a16:creationId xmlns:a16="http://schemas.microsoft.com/office/drawing/2014/main" id="{4DA25B98-63FD-4046-813A-FBE375946CB7}"/>
                    </a:ext>
                  </a:extLst>
                </p:cNvPr>
                <p:cNvSpPr/>
                <p:nvPr/>
              </p:nvSpPr>
              <p:spPr bwMode="auto">
                <a:xfrm rot="8100000" flipH="1">
                  <a:off x="4672271" y="1899389"/>
                  <a:ext cx="862206" cy="862204"/>
                </a:xfrm>
                <a:custGeom>
                  <a:avLst/>
                  <a:gdLst/>
                  <a:ahLst/>
                  <a:cxnLst>
                    <a:cxn ang="0">
                      <a:pos x="158" y="73"/>
                    </a:cxn>
                    <a:cxn ang="0">
                      <a:pos x="86" y="0"/>
                    </a:cxn>
                    <a:cxn ang="0">
                      <a:pos x="0" y="87"/>
                    </a:cxn>
                    <a:cxn ang="0">
                      <a:pos x="69" y="158"/>
                    </a:cxn>
                    <a:cxn ang="0">
                      <a:pos x="158" y="73"/>
                    </a:cxn>
                  </a:cxnLst>
                  <a:rect l="0" t="0" r="r" b="b"/>
                  <a:pathLst>
                    <a:path w="158" h="158">
                      <a:moveTo>
                        <a:pt x="158" y="73"/>
                      </a:move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85" y="51"/>
                        <a:pt x="50" y="86"/>
                        <a:pt x="0" y="87"/>
                      </a:cubicBezTo>
                      <a:cubicBezTo>
                        <a:pt x="69" y="158"/>
                        <a:pt x="69" y="158"/>
                        <a:pt x="69" y="158"/>
                      </a:cubicBezTo>
                      <a:cubicBezTo>
                        <a:pt x="71" y="107"/>
                        <a:pt x="107" y="73"/>
                        <a:pt x="158" y="7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îṥḷiḓé">
                  <a:extLst>
                    <a:ext uri="{FF2B5EF4-FFF2-40B4-BE49-F238E27FC236}">
                      <a16:creationId xmlns:a16="http://schemas.microsoft.com/office/drawing/2014/main" id="{07BBAD65-10D3-46D2-B7BE-37DA2C71026F}"/>
                    </a:ext>
                  </a:extLst>
                </p:cNvPr>
                <p:cNvSpPr/>
                <p:nvPr/>
              </p:nvSpPr>
              <p:spPr bwMode="auto">
                <a:xfrm>
                  <a:off x="5331822" y="1835025"/>
                  <a:ext cx="990932" cy="990932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4" name="îṩľîďe">
                <a:extLst>
                  <a:ext uri="{FF2B5EF4-FFF2-40B4-BE49-F238E27FC236}">
                    <a16:creationId xmlns:a16="http://schemas.microsoft.com/office/drawing/2014/main" id="{1F2E1CD6-D0E4-4867-96E3-B04E2DD489D0}"/>
                  </a:ext>
                </a:extLst>
              </p:cNvPr>
              <p:cNvGrpSpPr/>
              <p:nvPr/>
            </p:nvGrpSpPr>
            <p:grpSpPr>
              <a:xfrm>
                <a:off x="8757968" y="2238159"/>
                <a:ext cx="2260943" cy="1341122"/>
                <a:chOff x="6414703" y="1981123"/>
                <a:chExt cx="1532523" cy="909045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63" name="íṣḻiḑê">
                  <a:extLst>
                    <a:ext uri="{FF2B5EF4-FFF2-40B4-BE49-F238E27FC236}">
                      <a16:creationId xmlns:a16="http://schemas.microsoft.com/office/drawing/2014/main" id="{78B76C7B-C1A1-4388-942D-439DDBA49528}"/>
                    </a:ext>
                  </a:extLst>
                </p:cNvPr>
                <p:cNvSpPr/>
                <p:nvPr/>
              </p:nvSpPr>
              <p:spPr bwMode="auto">
                <a:xfrm rot="8100000" flipH="1">
                  <a:off x="6414703" y="2019786"/>
                  <a:ext cx="831722" cy="831720"/>
                </a:xfrm>
                <a:custGeom>
                  <a:avLst/>
                  <a:gdLst/>
                  <a:ahLst/>
                  <a:cxnLst>
                    <a:cxn ang="0">
                      <a:pos x="158" y="73"/>
                    </a:cxn>
                    <a:cxn ang="0">
                      <a:pos x="86" y="0"/>
                    </a:cxn>
                    <a:cxn ang="0">
                      <a:pos x="0" y="87"/>
                    </a:cxn>
                    <a:cxn ang="0">
                      <a:pos x="69" y="158"/>
                    </a:cxn>
                    <a:cxn ang="0">
                      <a:pos x="158" y="73"/>
                    </a:cxn>
                  </a:cxnLst>
                  <a:rect l="0" t="0" r="r" b="b"/>
                  <a:pathLst>
                    <a:path w="158" h="158">
                      <a:moveTo>
                        <a:pt x="158" y="73"/>
                      </a:move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85" y="51"/>
                        <a:pt x="50" y="86"/>
                        <a:pt x="0" y="87"/>
                      </a:cubicBezTo>
                      <a:cubicBezTo>
                        <a:pt x="69" y="158"/>
                        <a:pt x="69" y="158"/>
                        <a:pt x="69" y="158"/>
                      </a:cubicBezTo>
                      <a:cubicBezTo>
                        <a:pt x="71" y="107"/>
                        <a:pt x="107" y="73"/>
                        <a:pt x="158" y="7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iSḻiḓê">
                  <a:extLst>
                    <a:ext uri="{FF2B5EF4-FFF2-40B4-BE49-F238E27FC236}">
                      <a16:creationId xmlns:a16="http://schemas.microsoft.com/office/drawing/2014/main" id="{FC63B434-5FCB-4979-9A69-2864B99FF83F}"/>
                    </a:ext>
                  </a:extLst>
                </p:cNvPr>
                <p:cNvSpPr/>
                <p:nvPr/>
              </p:nvSpPr>
              <p:spPr bwMode="auto">
                <a:xfrm>
                  <a:off x="7038181" y="1981123"/>
                  <a:ext cx="909045" cy="90904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5" name="ïS1íde">
                <a:extLst>
                  <a:ext uri="{FF2B5EF4-FFF2-40B4-BE49-F238E27FC236}">
                    <a16:creationId xmlns:a16="http://schemas.microsoft.com/office/drawing/2014/main" id="{3A3246A3-669F-44F3-9D70-C5C53AEC445A}"/>
                  </a:ext>
                </a:extLst>
              </p:cNvPr>
              <p:cNvSpPr/>
              <p:nvPr/>
            </p:nvSpPr>
            <p:spPr bwMode="auto">
              <a:xfrm>
                <a:off x="7627103" y="2375153"/>
                <a:ext cx="1067135" cy="1067135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6" name="íṩḷïďe">
                <a:extLst>
                  <a:ext uri="{FF2B5EF4-FFF2-40B4-BE49-F238E27FC236}">
                    <a16:creationId xmlns:a16="http://schemas.microsoft.com/office/drawing/2014/main" id="{66984F7F-2358-494F-A5D2-C3D7D1BFF954}"/>
                  </a:ext>
                </a:extLst>
              </p:cNvPr>
              <p:cNvGrpSpPr/>
              <p:nvPr/>
            </p:nvGrpSpPr>
            <p:grpSpPr>
              <a:xfrm>
                <a:off x="7915900" y="2645424"/>
                <a:ext cx="489543" cy="526565"/>
                <a:chOff x="4679950" y="2714626"/>
                <a:chExt cx="188913" cy="203200"/>
              </a:xfrm>
              <a:solidFill>
                <a:schemeClr val="bg1"/>
              </a:solidFill>
            </p:grpSpPr>
            <p:sp>
              <p:nvSpPr>
                <p:cNvPr id="60" name="îś1ïḓê">
                  <a:extLst>
                    <a:ext uri="{FF2B5EF4-FFF2-40B4-BE49-F238E27FC236}">
                      <a16:creationId xmlns:a16="http://schemas.microsoft.com/office/drawing/2014/main" id="{9228B057-8C97-43B2-B07B-0D457D2EDA6D}"/>
                    </a:ext>
                  </a:extLst>
                </p:cNvPr>
                <p:cNvSpPr/>
                <p:nvPr/>
              </p:nvSpPr>
              <p:spPr bwMode="auto">
                <a:xfrm>
                  <a:off x="4792663" y="2824163"/>
                  <a:ext cx="76200" cy="93663"/>
                </a:xfrm>
                <a:custGeom>
                  <a:avLst/>
                  <a:gdLst/>
                  <a:ahLst/>
                  <a:cxnLst>
                    <a:cxn ang="0">
                      <a:pos x="49" y="12"/>
                    </a:cxn>
                    <a:cxn ang="0">
                      <a:pos x="43" y="5"/>
                    </a:cxn>
                    <a:cxn ang="0">
                      <a:pos x="35" y="1"/>
                    </a:cxn>
                    <a:cxn ang="0">
                      <a:pos x="26" y="0"/>
                    </a:cxn>
                    <a:cxn ang="0">
                      <a:pos x="7" y="6"/>
                    </a:cxn>
                    <a:cxn ang="0">
                      <a:pos x="0" y="25"/>
                    </a:cxn>
                    <a:cxn ang="0">
                      <a:pos x="0" y="40"/>
                    </a:cxn>
                    <a:cxn ang="0">
                      <a:pos x="7" y="57"/>
                    </a:cxn>
                    <a:cxn ang="0">
                      <a:pos x="26" y="62"/>
                    </a:cxn>
                    <a:cxn ang="0">
                      <a:pos x="35" y="61"/>
                    </a:cxn>
                    <a:cxn ang="0">
                      <a:pos x="43" y="58"/>
                    </a:cxn>
                    <a:cxn ang="0">
                      <a:pos x="49" y="51"/>
                    </a:cxn>
                    <a:cxn ang="0">
                      <a:pos x="51" y="40"/>
                    </a:cxn>
                    <a:cxn ang="0">
                      <a:pos x="51" y="24"/>
                    </a:cxn>
                    <a:cxn ang="0">
                      <a:pos x="49" y="12"/>
                    </a:cxn>
                    <a:cxn ang="0">
                      <a:pos x="37" y="39"/>
                    </a:cxn>
                    <a:cxn ang="0">
                      <a:pos x="34" y="46"/>
                    </a:cxn>
                    <a:cxn ang="0">
                      <a:pos x="26" y="49"/>
                    </a:cxn>
                    <a:cxn ang="0">
                      <a:pos x="17" y="46"/>
                    </a:cxn>
                    <a:cxn ang="0">
                      <a:pos x="15" y="38"/>
                    </a:cxn>
                    <a:cxn ang="0">
                      <a:pos x="15" y="28"/>
                    </a:cxn>
                    <a:cxn ang="0">
                      <a:pos x="17" y="18"/>
                    </a:cxn>
                    <a:cxn ang="0">
                      <a:pos x="26" y="14"/>
                    </a:cxn>
                    <a:cxn ang="0">
                      <a:pos x="34" y="18"/>
                    </a:cxn>
                    <a:cxn ang="0">
                      <a:pos x="37" y="27"/>
                    </a:cxn>
                    <a:cxn ang="0">
                      <a:pos x="37" y="39"/>
                    </a:cxn>
                  </a:cxnLst>
                  <a:rect l="0" t="0" r="r" b="b"/>
                  <a:pathLst>
                    <a:path w="51" h="62">
                      <a:moveTo>
                        <a:pt x="49" y="12"/>
                      </a:moveTo>
                      <a:cubicBezTo>
                        <a:pt x="47" y="9"/>
                        <a:pt x="45" y="7"/>
                        <a:pt x="43" y="5"/>
                      </a:cubicBezTo>
                      <a:cubicBezTo>
                        <a:pt x="40" y="3"/>
                        <a:pt x="38" y="2"/>
                        <a:pt x="35" y="1"/>
                      </a:cubicBezTo>
                      <a:cubicBezTo>
                        <a:pt x="32" y="0"/>
                        <a:pt x="29" y="0"/>
                        <a:pt x="26" y="0"/>
                      </a:cubicBezTo>
                      <a:cubicBezTo>
                        <a:pt x="18" y="0"/>
                        <a:pt x="12" y="2"/>
                        <a:pt x="7" y="6"/>
                      </a:cubicBezTo>
                      <a:cubicBezTo>
                        <a:pt x="2" y="10"/>
                        <a:pt x="0" y="17"/>
                        <a:pt x="0" y="25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47"/>
                        <a:pt x="2" y="53"/>
                        <a:pt x="7" y="57"/>
                      </a:cubicBezTo>
                      <a:cubicBezTo>
                        <a:pt x="12" y="61"/>
                        <a:pt x="18" y="62"/>
                        <a:pt x="26" y="62"/>
                      </a:cubicBezTo>
                      <a:cubicBezTo>
                        <a:pt x="29" y="62"/>
                        <a:pt x="32" y="62"/>
                        <a:pt x="35" y="61"/>
                      </a:cubicBezTo>
                      <a:cubicBezTo>
                        <a:pt x="38" y="61"/>
                        <a:pt x="41" y="59"/>
                        <a:pt x="43" y="58"/>
                      </a:cubicBezTo>
                      <a:cubicBezTo>
                        <a:pt x="45" y="56"/>
                        <a:pt x="47" y="53"/>
                        <a:pt x="49" y="51"/>
                      </a:cubicBezTo>
                      <a:cubicBezTo>
                        <a:pt x="50" y="48"/>
                        <a:pt x="51" y="44"/>
                        <a:pt x="51" y="40"/>
                      </a:cubicBezTo>
                      <a:cubicBezTo>
                        <a:pt x="51" y="24"/>
                        <a:pt x="51" y="24"/>
                        <a:pt x="51" y="24"/>
                      </a:cubicBezTo>
                      <a:cubicBezTo>
                        <a:pt x="51" y="19"/>
                        <a:pt x="50" y="15"/>
                        <a:pt x="49" y="12"/>
                      </a:cubicBezTo>
                      <a:close/>
                      <a:moveTo>
                        <a:pt x="37" y="39"/>
                      </a:moveTo>
                      <a:cubicBezTo>
                        <a:pt x="37" y="41"/>
                        <a:pt x="36" y="43"/>
                        <a:pt x="34" y="46"/>
                      </a:cubicBezTo>
                      <a:cubicBezTo>
                        <a:pt x="33" y="48"/>
                        <a:pt x="30" y="49"/>
                        <a:pt x="26" y="49"/>
                      </a:cubicBezTo>
                      <a:cubicBezTo>
                        <a:pt x="22" y="49"/>
                        <a:pt x="19" y="48"/>
                        <a:pt x="17" y="46"/>
                      </a:cubicBezTo>
                      <a:cubicBezTo>
                        <a:pt x="15" y="44"/>
                        <a:pt x="15" y="41"/>
                        <a:pt x="15" y="3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4"/>
                        <a:pt x="15" y="20"/>
                        <a:pt x="17" y="18"/>
                      </a:cubicBezTo>
                      <a:cubicBezTo>
                        <a:pt x="19" y="15"/>
                        <a:pt x="22" y="14"/>
                        <a:pt x="26" y="14"/>
                      </a:cubicBezTo>
                      <a:cubicBezTo>
                        <a:pt x="30" y="14"/>
                        <a:pt x="33" y="15"/>
                        <a:pt x="34" y="18"/>
                      </a:cubicBezTo>
                      <a:cubicBezTo>
                        <a:pt x="36" y="21"/>
                        <a:pt x="37" y="24"/>
                        <a:pt x="37" y="27"/>
                      </a:cubicBezTo>
                      <a:lnTo>
                        <a:pt x="37" y="3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íṩľidè">
                  <a:extLst>
                    <a:ext uri="{FF2B5EF4-FFF2-40B4-BE49-F238E27FC236}">
                      <a16:creationId xmlns:a16="http://schemas.microsoft.com/office/drawing/2014/main" id="{5A8FB131-EC85-4B9A-8767-3D51352A29DD}"/>
                    </a:ext>
                  </a:extLst>
                </p:cNvPr>
                <p:cNvSpPr/>
                <p:nvPr/>
              </p:nvSpPr>
              <p:spPr bwMode="auto">
                <a:xfrm>
                  <a:off x="4679950" y="2716213"/>
                  <a:ext cx="77788" cy="95250"/>
                </a:xfrm>
                <a:custGeom>
                  <a:avLst/>
                  <a:gdLst/>
                  <a:ahLst/>
                  <a:cxnLst>
                    <a:cxn ang="0">
                      <a:pos x="35" y="62"/>
                    </a:cxn>
                    <a:cxn ang="0">
                      <a:pos x="43" y="58"/>
                    </a:cxn>
                    <a:cxn ang="0">
                      <a:pos x="49" y="51"/>
                    </a:cxn>
                    <a:cxn ang="0">
                      <a:pos x="51" y="40"/>
                    </a:cxn>
                    <a:cxn ang="0">
                      <a:pos x="51" y="24"/>
                    </a:cxn>
                    <a:cxn ang="0">
                      <a:pos x="49" y="13"/>
                    </a:cxn>
                    <a:cxn ang="0">
                      <a:pos x="43" y="5"/>
                    </a:cxn>
                    <a:cxn ang="0">
                      <a:pos x="35" y="1"/>
                    </a:cxn>
                    <a:cxn ang="0">
                      <a:pos x="26" y="0"/>
                    </a:cxn>
                    <a:cxn ang="0">
                      <a:pos x="7" y="7"/>
                    </a:cxn>
                    <a:cxn ang="0">
                      <a:pos x="0" y="26"/>
                    </a:cxn>
                    <a:cxn ang="0">
                      <a:pos x="0" y="40"/>
                    </a:cxn>
                    <a:cxn ang="0">
                      <a:pos x="7" y="57"/>
                    </a:cxn>
                    <a:cxn ang="0">
                      <a:pos x="26" y="63"/>
                    </a:cxn>
                    <a:cxn ang="0">
                      <a:pos x="35" y="62"/>
                    </a:cxn>
                    <a:cxn ang="0">
                      <a:pos x="14" y="39"/>
                    </a:cxn>
                    <a:cxn ang="0">
                      <a:pos x="14" y="29"/>
                    </a:cxn>
                    <a:cxn ang="0">
                      <a:pos x="17" y="18"/>
                    </a:cxn>
                    <a:cxn ang="0">
                      <a:pos x="26" y="14"/>
                    </a:cxn>
                    <a:cxn ang="0">
                      <a:pos x="34" y="18"/>
                    </a:cxn>
                    <a:cxn ang="0">
                      <a:pos x="36" y="28"/>
                    </a:cxn>
                    <a:cxn ang="0">
                      <a:pos x="36" y="39"/>
                    </a:cxn>
                    <a:cxn ang="0">
                      <a:pos x="34" y="46"/>
                    </a:cxn>
                    <a:cxn ang="0">
                      <a:pos x="26" y="49"/>
                    </a:cxn>
                    <a:cxn ang="0">
                      <a:pos x="17" y="46"/>
                    </a:cxn>
                    <a:cxn ang="0">
                      <a:pos x="14" y="39"/>
                    </a:cxn>
                  </a:cxnLst>
                  <a:rect l="0" t="0" r="r" b="b"/>
                  <a:pathLst>
                    <a:path w="51" h="63">
                      <a:moveTo>
                        <a:pt x="35" y="62"/>
                      </a:moveTo>
                      <a:cubicBezTo>
                        <a:pt x="38" y="61"/>
                        <a:pt x="41" y="60"/>
                        <a:pt x="43" y="58"/>
                      </a:cubicBezTo>
                      <a:cubicBezTo>
                        <a:pt x="45" y="56"/>
                        <a:pt x="47" y="54"/>
                        <a:pt x="49" y="51"/>
                      </a:cubicBezTo>
                      <a:cubicBezTo>
                        <a:pt x="50" y="48"/>
                        <a:pt x="51" y="45"/>
                        <a:pt x="51" y="40"/>
                      </a:cubicBezTo>
                      <a:cubicBezTo>
                        <a:pt x="51" y="24"/>
                        <a:pt x="51" y="24"/>
                        <a:pt x="51" y="24"/>
                      </a:cubicBezTo>
                      <a:cubicBezTo>
                        <a:pt x="51" y="20"/>
                        <a:pt x="50" y="16"/>
                        <a:pt x="49" y="13"/>
                      </a:cubicBezTo>
                      <a:cubicBezTo>
                        <a:pt x="47" y="10"/>
                        <a:pt x="45" y="7"/>
                        <a:pt x="43" y="5"/>
                      </a:cubicBezTo>
                      <a:cubicBezTo>
                        <a:pt x="40" y="3"/>
                        <a:pt x="38" y="2"/>
                        <a:pt x="35" y="1"/>
                      </a:cubicBezTo>
                      <a:cubicBezTo>
                        <a:pt x="32" y="1"/>
                        <a:pt x="29" y="0"/>
                        <a:pt x="26" y="0"/>
                      </a:cubicBezTo>
                      <a:cubicBezTo>
                        <a:pt x="18" y="0"/>
                        <a:pt x="12" y="2"/>
                        <a:pt x="7" y="7"/>
                      </a:cubicBezTo>
                      <a:cubicBezTo>
                        <a:pt x="2" y="11"/>
                        <a:pt x="0" y="17"/>
                        <a:pt x="0" y="26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48"/>
                        <a:pt x="2" y="54"/>
                        <a:pt x="7" y="57"/>
                      </a:cubicBezTo>
                      <a:cubicBezTo>
                        <a:pt x="12" y="61"/>
                        <a:pt x="18" y="63"/>
                        <a:pt x="26" y="63"/>
                      </a:cubicBezTo>
                      <a:cubicBezTo>
                        <a:pt x="29" y="63"/>
                        <a:pt x="32" y="62"/>
                        <a:pt x="35" y="62"/>
                      </a:cubicBezTo>
                      <a:close/>
                      <a:moveTo>
                        <a:pt x="14" y="39"/>
                      </a:move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4" y="24"/>
                        <a:pt x="15" y="21"/>
                        <a:pt x="17" y="18"/>
                      </a:cubicBezTo>
                      <a:cubicBezTo>
                        <a:pt x="18" y="15"/>
                        <a:pt x="22" y="14"/>
                        <a:pt x="26" y="14"/>
                      </a:cubicBezTo>
                      <a:cubicBezTo>
                        <a:pt x="30" y="14"/>
                        <a:pt x="33" y="15"/>
                        <a:pt x="34" y="18"/>
                      </a:cubicBezTo>
                      <a:cubicBezTo>
                        <a:pt x="36" y="21"/>
                        <a:pt x="36" y="24"/>
                        <a:pt x="36" y="28"/>
                      </a:cubicBezTo>
                      <a:cubicBezTo>
                        <a:pt x="36" y="39"/>
                        <a:pt x="36" y="39"/>
                        <a:pt x="36" y="39"/>
                      </a:cubicBezTo>
                      <a:cubicBezTo>
                        <a:pt x="36" y="42"/>
                        <a:pt x="36" y="44"/>
                        <a:pt x="34" y="46"/>
                      </a:cubicBezTo>
                      <a:cubicBezTo>
                        <a:pt x="32" y="48"/>
                        <a:pt x="30" y="49"/>
                        <a:pt x="26" y="49"/>
                      </a:cubicBezTo>
                      <a:cubicBezTo>
                        <a:pt x="22" y="49"/>
                        <a:pt x="19" y="48"/>
                        <a:pt x="17" y="46"/>
                      </a:cubicBezTo>
                      <a:cubicBezTo>
                        <a:pt x="15" y="44"/>
                        <a:pt x="14" y="42"/>
                        <a:pt x="14" y="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íśḷïḍê">
                  <a:extLst>
                    <a:ext uri="{FF2B5EF4-FFF2-40B4-BE49-F238E27FC236}">
                      <a16:creationId xmlns:a16="http://schemas.microsoft.com/office/drawing/2014/main" id="{3A646EF7-6F79-4487-9A5C-C3FB55665EF3}"/>
                    </a:ext>
                  </a:extLst>
                </p:cNvPr>
                <p:cNvSpPr/>
                <p:nvPr/>
              </p:nvSpPr>
              <p:spPr bwMode="auto">
                <a:xfrm>
                  <a:off x="4710113" y="2714626"/>
                  <a:ext cx="130175" cy="203200"/>
                </a:xfrm>
                <a:custGeom>
                  <a:avLst/>
                  <a:gdLst/>
                  <a:ahLst/>
                  <a:cxnLst>
                    <a:cxn ang="0">
                      <a:pos x="86" y="1"/>
                    </a:cxn>
                    <a:cxn ang="0">
                      <a:pos x="83" y="0"/>
                    </a:cxn>
                    <a:cxn ang="0">
                      <a:pos x="72" y="0"/>
                    </a:cxn>
                    <a:cxn ang="0">
                      <a:pos x="68" y="1"/>
                    </a:cxn>
                    <a:cxn ang="0">
                      <a:pos x="65" y="5"/>
                    </a:cxn>
                    <a:cxn ang="0">
                      <a:pos x="2" y="128"/>
                    </a:cxn>
                    <a:cxn ang="0">
                      <a:pos x="1" y="133"/>
                    </a:cxn>
                    <a:cxn ang="0">
                      <a:pos x="4" y="134"/>
                    </a:cxn>
                    <a:cxn ang="0">
                      <a:pos x="15" y="134"/>
                    </a:cxn>
                    <a:cxn ang="0">
                      <a:pos x="18" y="133"/>
                    </a:cxn>
                    <a:cxn ang="0">
                      <a:pos x="21" y="129"/>
                    </a:cxn>
                    <a:cxn ang="0">
                      <a:pos x="84" y="6"/>
                    </a:cxn>
                    <a:cxn ang="0">
                      <a:pos x="86" y="1"/>
                    </a:cxn>
                  </a:cxnLst>
                  <a:rect l="0" t="0" r="r" b="b"/>
                  <a:pathLst>
                    <a:path w="86" h="134">
                      <a:moveTo>
                        <a:pt x="86" y="1"/>
                      </a:moveTo>
                      <a:cubicBezTo>
                        <a:pt x="86" y="1"/>
                        <a:pt x="85" y="0"/>
                        <a:pt x="83" y="0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70" y="0"/>
                        <a:pt x="69" y="1"/>
                        <a:pt x="68" y="1"/>
                      </a:cubicBezTo>
                      <a:cubicBezTo>
                        <a:pt x="67" y="2"/>
                        <a:pt x="66" y="3"/>
                        <a:pt x="65" y="5"/>
                      </a:cubicBezTo>
                      <a:cubicBezTo>
                        <a:pt x="2" y="128"/>
                        <a:pt x="2" y="128"/>
                        <a:pt x="2" y="128"/>
                      </a:cubicBezTo>
                      <a:cubicBezTo>
                        <a:pt x="1" y="131"/>
                        <a:pt x="0" y="132"/>
                        <a:pt x="1" y="133"/>
                      </a:cubicBezTo>
                      <a:cubicBezTo>
                        <a:pt x="1" y="134"/>
                        <a:pt x="2" y="134"/>
                        <a:pt x="4" y="134"/>
                      </a:cubicBezTo>
                      <a:cubicBezTo>
                        <a:pt x="15" y="134"/>
                        <a:pt x="15" y="134"/>
                        <a:pt x="15" y="134"/>
                      </a:cubicBezTo>
                      <a:cubicBezTo>
                        <a:pt x="16" y="134"/>
                        <a:pt x="17" y="134"/>
                        <a:pt x="18" y="133"/>
                      </a:cubicBezTo>
                      <a:cubicBezTo>
                        <a:pt x="19" y="133"/>
                        <a:pt x="20" y="131"/>
                        <a:pt x="21" y="129"/>
                      </a:cubicBezTo>
                      <a:cubicBezTo>
                        <a:pt x="84" y="6"/>
                        <a:pt x="84" y="6"/>
                        <a:pt x="84" y="6"/>
                      </a:cubicBezTo>
                      <a:cubicBezTo>
                        <a:pt x="85" y="4"/>
                        <a:pt x="86" y="2"/>
                        <a:pt x="86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7" name="ïṡľîdê">
                <a:extLst>
                  <a:ext uri="{FF2B5EF4-FFF2-40B4-BE49-F238E27FC236}">
                    <a16:creationId xmlns:a16="http://schemas.microsoft.com/office/drawing/2014/main" id="{73C2CA8C-1C80-4089-859A-498949A98EAD}"/>
                  </a:ext>
                </a:extLst>
              </p:cNvPr>
              <p:cNvGrpSpPr/>
              <p:nvPr/>
            </p:nvGrpSpPr>
            <p:grpSpPr>
              <a:xfrm>
                <a:off x="1789626" y="2672459"/>
                <a:ext cx="994285" cy="578069"/>
                <a:chOff x="4606925" y="2349501"/>
                <a:chExt cx="341313" cy="198438"/>
              </a:xfrm>
              <a:solidFill>
                <a:schemeClr val="bg1"/>
              </a:solidFill>
            </p:grpSpPr>
            <p:sp>
              <p:nvSpPr>
                <p:cNvPr id="51" name="ïṧļîḍé">
                  <a:extLst>
                    <a:ext uri="{FF2B5EF4-FFF2-40B4-BE49-F238E27FC236}">
                      <a16:creationId xmlns:a16="http://schemas.microsoft.com/office/drawing/2014/main" id="{3909D1A7-549A-418E-83BC-0AAAECB1287C}"/>
                    </a:ext>
                  </a:extLst>
                </p:cNvPr>
                <p:cNvSpPr/>
                <p:nvPr/>
              </p:nvSpPr>
              <p:spPr bwMode="auto">
                <a:xfrm>
                  <a:off x="4779963" y="2466976"/>
                  <a:ext cx="1588" cy="15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íṩ1îḋê">
                  <a:extLst>
                    <a:ext uri="{FF2B5EF4-FFF2-40B4-BE49-F238E27FC236}">
                      <a16:creationId xmlns:a16="http://schemas.microsoft.com/office/drawing/2014/main" id="{4097E2D8-ACD0-4B89-9E05-5AE8F4792585}"/>
                    </a:ext>
                  </a:extLst>
                </p:cNvPr>
                <p:cNvSpPr/>
                <p:nvPr/>
              </p:nvSpPr>
              <p:spPr bwMode="auto">
                <a:xfrm>
                  <a:off x="4754563" y="2511426"/>
                  <a:ext cx="23813" cy="31750"/>
                </a:xfrm>
                <a:custGeom>
                  <a:avLst/>
                  <a:gdLst/>
                  <a:ahLst/>
                  <a:cxnLst>
                    <a:cxn ang="0">
                      <a:pos x="16" y="3"/>
                    </a:cxn>
                    <a:cxn ang="0">
                      <a:pos x="14" y="1"/>
                    </a:cxn>
                    <a:cxn ang="0">
                      <a:pos x="12" y="0"/>
                    </a:cxn>
                    <a:cxn ang="0">
                      <a:pos x="6" y="4"/>
                    </a:cxn>
                    <a:cxn ang="0">
                      <a:pos x="5" y="6"/>
                    </a:cxn>
                    <a:cxn ang="0">
                      <a:pos x="2" y="12"/>
                    </a:cxn>
                    <a:cxn ang="0">
                      <a:pos x="1" y="16"/>
                    </a:cxn>
                    <a:cxn ang="0">
                      <a:pos x="1" y="19"/>
                    </a:cxn>
                    <a:cxn ang="0">
                      <a:pos x="3" y="21"/>
                    </a:cxn>
                    <a:cxn ang="0">
                      <a:pos x="3" y="21"/>
                    </a:cxn>
                    <a:cxn ang="0">
                      <a:pos x="5" y="21"/>
                    </a:cxn>
                    <a:cxn ang="0">
                      <a:pos x="11" y="18"/>
                    </a:cxn>
                    <a:cxn ang="0">
                      <a:pos x="15" y="10"/>
                    </a:cxn>
                    <a:cxn ang="0">
                      <a:pos x="15" y="10"/>
                    </a:cxn>
                    <a:cxn ang="0">
                      <a:pos x="16" y="6"/>
                    </a:cxn>
                    <a:cxn ang="0">
                      <a:pos x="16" y="3"/>
                    </a:cxn>
                  </a:cxnLst>
                  <a:rect l="0" t="0" r="r" b="b"/>
                  <a:pathLst>
                    <a:path w="16" h="21">
                      <a:moveTo>
                        <a:pt x="16" y="3"/>
                      </a:moveTo>
                      <a:cubicBezTo>
                        <a:pt x="15" y="2"/>
                        <a:pt x="15" y="2"/>
                        <a:pt x="14" y="1"/>
                      </a:cubicBezTo>
                      <a:cubicBezTo>
                        <a:pt x="13" y="1"/>
                        <a:pt x="13" y="0"/>
                        <a:pt x="12" y="0"/>
                      </a:cubicBezTo>
                      <a:cubicBezTo>
                        <a:pt x="10" y="0"/>
                        <a:pt x="7" y="2"/>
                        <a:pt x="6" y="4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2" y="11"/>
                        <a:pt x="2" y="12"/>
                      </a:cubicBezTo>
                      <a:cubicBezTo>
                        <a:pt x="1" y="13"/>
                        <a:pt x="1" y="14"/>
                        <a:pt x="1" y="16"/>
                      </a:cubicBezTo>
                      <a:cubicBezTo>
                        <a:pt x="0" y="17"/>
                        <a:pt x="1" y="18"/>
                        <a:pt x="1" y="19"/>
                      </a:cubicBezTo>
                      <a:cubicBezTo>
                        <a:pt x="2" y="19"/>
                        <a:pt x="2" y="20"/>
                        <a:pt x="3" y="21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4" y="21"/>
                        <a:pt x="4" y="21"/>
                        <a:pt x="5" y="21"/>
                      </a:cubicBezTo>
                      <a:cubicBezTo>
                        <a:pt x="7" y="21"/>
                        <a:pt x="10" y="20"/>
                        <a:pt x="11" y="18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6" y="9"/>
                        <a:pt x="16" y="7"/>
                        <a:pt x="16" y="6"/>
                      </a:cubicBezTo>
                      <a:cubicBezTo>
                        <a:pt x="16" y="5"/>
                        <a:pt x="16" y="4"/>
                        <a:pt x="16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íśľîḑé">
                  <a:extLst>
                    <a:ext uri="{FF2B5EF4-FFF2-40B4-BE49-F238E27FC236}">
                      <a16:creationId xmlns:a16="http://schemas.microsoft.com/office/drawing/2014/main" id="{B56A6D6F-30E7-43EF-9D22-09AA5DF3334C}"/>
                    </a:ext>
                  </a:extLst>
                </p:cNvPr>
                <p:cNvSpPr/>
                <p:nvPr/>
              </p:nvSpPr>
              <p:spPr bwMode="auto">
                <a:xfrm>
                  <a:off x="4733925" y="2487613"/>
                  <a:ext cx="31750" cy="46038"/>
                </a:xfrm>
                <a:custGeom>
                  <a:avLst/>
                  <a:gdLst/>
                  <a:ahLst/>
                  <a:cxnLst>
                    <a:cxn ang="0">
                      <a:pos x="20" y="10"/>
                    </a:cxn>
                    <a:cxn ang="0">
                      <a:pos x="21" y="10"/>
                    </a:cxn>
                    <a:cxn ang="0">
                      <a:pos x="21" y="7"/>
                    </a:cxn>
                    <a:cxn ang="0">
                      <a:pos x="21" y="3"/>
                    </a:cxn>
                    <a:cxn ang="0">
                      <a:pos x="18" y="0"/>
                    </a:cxn>
                    <a:cxn ang="0">
                      <a:pos x="16" y="0"/>
                    </a:cxn>
                    <a:cxn ang="0">
                      <a:pos x="10" y="3"/>
                    </a:cxn>
                    <a:cxn ang="0">
                      <a:pos x="1" y="21"/>
                    </a:cxn>
                    <a:cxn ang="0">
                      <a:pos x="1" y="27"/>
                    </a:cxn>
                    <a:cxn ang="0">
                      <a:pos x="4" y="29"/>
                    </a:cxn>
                    <a:cxn ang="0">
                      <a:pos x="6" y="30"/>
                    </a:cxn>
                    <a:cxn ang="0">
                      <a:pos x="13" y="27"/>
                    </a:cxn>
                    <a:cxn ang="0">
                      <a:pos x="15" y="21"/>
                    </a:cxn>
                    <a:cxn ang="0">
                      <a:pos x="20" y="10"/>
                    </a:cxn>
                  </a:cxnLst>
                  <a:rect l="0" t="0" r="r" b="b"/>
                  <a:pathLst>
                    <a:path w="22" h="30">
                      <a:moveTo>
                        <a:pt x="20" y="10"/>
                      </a:moveTo>
                      <a:cubicBezTo>
                        <a:pt x="21" y="10"/>
                        <a:pt x="21" y="10"/>
                        <a:pt x="21" y="10"/>
                      </a:cubicBezTo>
                      <a:cubicBezTo>
                        <a:pt x="21" y="9"/>
                        <a:pt x="21" y="8"/>
                        <a:pt x="21" y="7"/>
                      </a:cubicBezTo>
                      <a:cubicBezTo>
                        <a:pt x="22" y="5"/>
                        <a:pt x="21" y="4"/>
                        <a:pt x="21" y="3"/>
                      </a:cubicBezTo>
                      <a:cubicBezTo>
                        <a:pt x="20" y="2"/>
                        <a:pt x="19" y="1"/>
                        <a:pt x="18" y="0"/>
                      </a:cubicBezTo>
                      <a:cubicBezTo>
                        <a:pt x="17" y="0"/>
                        <a:pt x="17" y="0"/>
                        <a:pt x="16" y="0"/>
                      </a:cubicBezTo>
                      <a:cubicBezTo>
                        <a:pt x="14" y="0"/>
                        <a:pt x="11" y="1"/>
                        <a:pt x="10" y="3"/>
                      </a:cubicBezTo>
                      <a:cubicBezTo>
                        <a:pt x="9" y="4"/>
                        <a:pt x="1" y="21"/>
                        <a:pt x="1" y="21"/>
                      </a:cubicBezTo>
                      <a:cubicBezTo>
                        <a:pt x="0" y="24"/>
                        <a:pt x="1" y="25"/>
                        <a:pt x="1" y="27"/>
                      </a:cubicBezTo>
                      <a:cubicBezTo>
                        <a:pt x="2" y="28"/>
                        <a:pt x="3" y="29"/>
                        <a:pt x="4" y="29"/>
                      </a:cubicBezTo>
                      <a:cubicBezTo>
                        <a:pt x="5" y="30"/>
                        <a:pt x="5" y="30"/>
                        <a:pt x="6" y="30"/>
                      </a:cubicBezTo>
                      <a:cubicBezTo>
                        <a:pt x="8" y="30"/>
                        <a:pt x="11" y="29"/>
                        <a:pt x="13" y="27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lnTo>
                        <a:pt x="20" y="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íŝḻiďe">
                  <a:extLst>
                    <a:ext uri="{FF2B5EF4-FFF2-40B4-BE49-F238E27FC236}">
                      <a16:creationId xmlns:a16="http://schemas.microsoft.com/office/drawing/2014/main" id="{E2BF4402-EB87-4CE5-A0EB-CF03BFEC0F82}"/>
                    </a:ext>
                  </a:extLst>
                </p:cNvPr>
                <p:cNvSpPr/>
                <p:nvPr/>
              </p:nvSpPr>
              <p:spPr bwMode="auto">
                <a:xfrm>
                  <a:off x="4697413" y="2471738"/>
                  <a:ext cx="20638" cy="31750"/>
                </a:xfrm>
                <a:custGeom>
                  <a:avLst/>
                  <a:gdLst/>
                  <a:ahLst/>
                  <a:cxnLst>
                    <a:cxn ang="0">
                      <a:pos x="14" y="8"/>
                    </a:cxn>
                    <a:cxn ang="0">
                      <a:pos x="13" y="3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0" y="11"/>
                    </a:cxn>
                    <a:cxn ang="0">
                      <a:pos x="0" y="13"/>
                    </a:cxn>
                    <a:cxn ang="0">
                      <a:pos x="1" y="18"/>
                    </a:cxn>
                    <a:cxn ang="0">
                      <a:pos x="5" y="20"/>
                    </a:cxn>
                    <a:cxn ang="0">
                      <a:pos x="6" y="21"/>
                    </a:cxn>
                    <a:cxn ang="0">
                      <a:pos x="11" y="18"/>
                    </a:cxn>
                    <a:cxn ang="0">
                      <a:pos x="14" y="9"/>
                    </a:cxn>
                    <a:cxn ang="0">
                      <a:pos x="14" y="8"/>
                    </a:cxn>
                  </a:cxnLst>
                  <a:rect l="0" t="0" r="r" b="b"/>
                  <a:pathLst>
                    <a:path w="14" h="21">
                      <a:moveTo>
                        <a:pt x="14" y="8"/>
                      </a:moveTo>
                      <a:cubicBezTo>
                        <a:pt x="14" y="6"/>
                        <a:pt x="14" y="4"/>
                        <a:pt x="13" y="3"/>
                      </a:cubicBezTo>
                      <a:cubicBezTo>
                        <a:pt x="12" y="2"/>
                        <a:pt x="11" y="1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7" y="0"/>
                        <a:pt x="5" y="1"/>
                        <a:pt x="4" y="2"/>
                      </a:cubicBezTo>
                      <a:cubicBezTo>
                        <a:pt x="3" y="3"/>
                        <a:pt x="2" y="4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2"/>
                        <a:pt x="0" y="13"/>
                        <a:pt x="0" y="13"/>
                      </a:cubicBezTo>
                      <a:cubicBezTo>
                        <a:pt x="0" y="15"/>
                        <a:pt x="0" y="17"/>
                        <a:pt x="1" y="18"/>
                      </a:cubicBezTo>
                      <a:cubicBezTo>
                        <a:pt x="2" y="19"/>
                        <a:pt x="3" y="20"/>
                        <a:pt x="5" y="20"/>
                      </a:cubicBezTo>
                      <a:cubicBezTo>
                        <a:pt x="5" y="20"/>
                        <a:pt x="5" y="21"/>
                        <a:pt x="6" y="21"/>
                      </a:cubicBezTo>
                      <a:cubicBezTo>
                        <a:pt x="7" y="21"/>
                        <a:pt x="10" y="20"/>
                        <a:pt x="11" y="18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8"/>
                        <a:pt x="14" y="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íšḻîḓè">
                  <a:extLst>
                    <a:ext uri="{FF2B5EF4-FFF2-40B4-BE49-F238E27FC236}">
                      <a16:creationId xmlns:a16="http://schemas.microsoft.com/office/drawing/2014/main" id="{0D5C915A-F52E-48C0-897F-32CE9FC2FE52}"/>
                    </a:ext>
                  </a:extLst>
                </p:cNvPr>
                <p:cNvSpPr/>
                <p:nvPr/>
              </p:nvSpPr>
              <p:spPr bwMode="auto">
                <a:xfrm>
                  <a:off x="4714875" y="2479676"/>
                  <a:ext cx="26988" cy="39688"/>
                </a:xfrm>
                <a:custGeom>
                  <a:avLst/>
                  <a:gdLst/>
                  <a:ahLst/>
                  <a:cxnLst>
                    <a:cxn ang="0">
                      <a:pos x="18" y="7"/>
                    </a:cxn>
                    <a:cxn ang="0">
                      <a:pos x="17" y="3"/>
                    </a:cxn>
                    <a:cxn ang="0">
                      <a:pos x="15" y="1"/>
                    </a:cxn>
                    <a:cxn ang="0">
                      <a:pos x="15" y="1"/>
                    </a:cxn>
                    <a:cxn ang="0">
                      <a:pos x="13" y="0"/>
                    </a:cxn>
                    <a:cxn ang="0">
                      <a:pos x="6" y="5"/>
                    </a:cxn>
                    <a:cxn ang="0">
                      <a:pos x="6" y="5"/>
                    </a:cxn>
                    <a:cxn ang="0">
                      <a:pos x="1" y="16"/>
                    </a:cxn>
                    <a:cxn ang="0">
                      <a:pos x="0" y="20"/>
                    </a:cxn>
                    <a:cxn ang="0">
                      <a:pos x="1" y="24"/>
                    </a:cxn>
                    <a:cxn ang="0">
                      <a:pos x="3" y="26"/>
                    </a:cxn>
                    <a:cxn ang="0">
                      <a:pos x="3" y="26"/>
                    </a:cxn>
                    <a:cxn ang="0">
                      <a:pos x="5" y="26"/>
                    </a:cxn>
                    <a:cxn ang="0">
                      <a:pos x="11" y="23"/>
                    </a:cxn>
                    <a:cxn ang="0">
                      <a:pos x="17" y="11"/>
                    </a:cxn>
                    <a:cxn ang="0">
                      <a:pos x="18" y="7"/>
                    </a:cxn>
                  </a:cxnLst>
                  <a:rect l="0" t="0" r="r" b="b"/>
                  <a:pathLst>
                    <a:path w="18" h="27">
                      <a:moveTo>
                        <a:pt x="18" y="7"/>
                      </a:moveTo>
                      <a:cubicBezTo>
                        <a:pt x="18" y="6"/>
                        <a:pt x="18" y="4"/>
                        <a:pt x="17" y="3"/>
                      </a:cubicBezTo>
                      <a:cubicBezTo>
                        <a:pt x="17" y="2"/>
                        <a:pt x="16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0" y="0"/>
                        <a:pt x="7" y="2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17"/>
                        <a:pt x="0" y="19"/>
                        <a:pt x="0" y="20"/>
                      </a:cubicBezTo>
                      <a:cubicBezTo>
                        <a:pt x="0" y="21"/>
                        <a:pt x="0" y="22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4" y="26"/>
                        <a:pt x="4" y="26"/>
                        <a:pt x="5" y="26"/>
                      </a:cubicBezTo>
                      <a:cubicBezTo>
                        <a:pt x="7" y="27"/>
                        <a:pt x="9" y="26"/>
                        <a:pt x="11" y="23"/>
                      </a:cubicBezTo>
                      <a:cubicBezTo>
                        <a:pt x="11" y="23"/>
                        <a:pt x="17" y="11"/>
                        <a:pt x="17" y="11"/>
                      </a:cubicBezTo>
                      <a:cubicBezTo>
                        <a:pt x="18" y="8"/>
                        <a:pt x="18" y="7"/>
                        <a:pt x="18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išļiḍè">
                  <a:extLst>
                    <a:ext uri="{FF2B5EF4-FFF2-40B4-BE49-F238E27FC236}">
                      <a16:creationId xmlns:a16="http://schemas.microsoft.com/office/drawing/2014/main" id="{11416FA8-71F5-4951-AED8-7C540FA6CE4F}"/>
                    </a:ext>
                  </a:extLst>
                </p:cNvPr>
                <p:cNvSpPr/>
                <p:nvPr/>
              </p:nvSpPr>
              <p:spPr bwMode="auto">
                <a:xfrm>
                  <a:off x="4606925" y="2352676"/>
                  <a:ext cx="76200" cy="122238"/>
                </a:xfrm>
                <a:custGeom>
                  <a:avLst/>
                  <a:gdLst/>
                  <a:ahLst/>
                  <a:cxnLst>
                    <a:cxn ang="0">
                      <a:pos x="26" y="66"/>
                    </a:cxn>
                    <a:cxn ang="0">
                      <a:pos x="50" y="13"/>
                    </a:cxn>
                    <a:cxn ang="0">
                      <a:pos x="29" y="0"/>
                    </a:cxn>
                    <a:cxn ang="0">
                      <a:pos x="1" y="65"/>
                    </a:cxn>
                    <a:cxn ang="0">
                      <a:pos x="25" y="78"/>
                    </a:cxn>
                    <a:cxn ang="0">
                      <a:pos x="36" y="73"/>
                    </a:cxn>
                    <a:cxn ang="0">
                      <a:pos x="33" y="71"/>
                    </a:cxn>
                    <a:cxn ang="0">
                      <a:pos x="26" y="66"/>
                    </a:cxn>
                  </a:cxnLst>
                  <a:rect l="0" t="0" r="r" b="b"/>
                  <a:pathLst>
                    <a:path w="50" h="80">
                      <a:moveTo>
                        <a:pt x="26" y="66"/>
                      </a:moveTo>
                      <a:cubicBezTo>
                        <a:pt x="29" y="27"/>
                        <a:pt x="50" y="13"/>
                        <a:pt x="50" y="13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0" y="23"/>
                        <a:pt x="1" y="65"/>
                        <a:pt x="1" y="65"/>
                      </a:cubicBezTo>
                      <a:cubicBezTo>
                        <a:pt x="25" y="78"/>
                        <a:pt x="25" y="78"/>
                        <a:pt x="25" y="78"/>
                      </a:cubicBezTo>
                      <a:cubicBezTo>
                        <a:pt x="29" y="80"/>
                        <a:pt x="36" y="73"/>
                        <a:pt x="36" y="73"/>
                      </a:cubicBezTo>
                      <a:cubicBezTo>
                        <a:pt x="33" y="71"/>
                        <a:pt x="33" y="71"/>
                        <a:pt x="33" y="71"/>
                      </a:cubicBezTo>
                      <a:cubicBezTo>
                        <a:pt x="26" y="79"/>
                        <a:pt x="26" y="71"/>
                        <a:pt x="26" y="6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îSḷíḋè">
                  <a:extLst>
                    <a:ext uri="{FF2B5EF4-FFF2-40B4-BE49-F238E27FC236}">
                      <a16:creationId xmlns:a16="http://schemas.microsoft.com/office/drawing/2014/main" id="{FF7F3037-E865-4B74-B596-A7FB4D62F6EB}"/>
                    </a:ext>
                  </a:extLst>
                </p:cNvPr>
                <p:cNvSpPr/>
                <p:nvPr/>
              </p:nvSpPr>
              <p:spPr bwMode="auto">
                <a:xfrm>
                  <a:off x="4868863" y="2349501"/>
                  <a:ext cx="79375" cy="120650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0" y="14"/>
                    </a:cxn>
                    <a:cxn ang="0">
                      <a:pos x="24" y="64"/>
                    </a:cxn>
                    <a:cxn ang="0">
                      <a:pos x="17" y="70"/>
                    </a:cxn>
                    <a:cxn ang="0">
                      <a:pos x="14" y="72"/>
                    </a:cxn>
                    <a:cxn ang="0">
                      <a:pos x="25" y="76"/>
                    </a:cxn>
                    <a:cxn ang="0">
                      <a:pos x="50" y="63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52" h="79">
                      <a:moveTo>
                        <a:pt x="21" y="0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21" y="26"/>
                        <a:pt x="24" y="64"/>
                      </a:cubicBezTo>
                      <a:cubicBezTo>
                        <a:pt x="23" y="69"/>
                        <a:pt x="23" y="78"/>
                        <a:pt x="17" y="70"/>
                      </a:cubicBezTo>
                      <a:cubicBezTo>
                        <a:pt x="14" y="72"/>
                        <a:pt x="14" y="72"/>
                        <a:pt x="14" y="72"/>
                      </a:cubicBezTo>
                      <a:cubicBezTo>
                        <a:pt x="14" y="72"/>
                        <a:pt x="20" y="79"/>
                        <a:pt x="25" y="76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50" y="63"/>
                        <a:pt x="52" y="23"/>
                        <a:pt x="2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îŝ1íďê">
                  <a:extLst>
                    <a:ext uri="{FF2B5EF4-FFF2-40B4-BE49-F238E27FC236}">
                      <a16:creationId xmlns:a16="http://schemas.microsoft.com/office/drawing/2014/main" id="{5C5EB48A-9025-4741-9D33-9A85B61143DF}"/>
                    </a:ext>
                  </a:extLst>
                </p:cNvPr>
                <p:cNvSpPr/>
                <p:nvPr/>
              </p:nvSpPr>
              <p:spPr bwMode="auto">
                <a:xfrm>
                  <a:off x="4700588" y="2371726"/>
                  <a:ext cx="193675" cy="176213"/>
                </a:xfrm>
                <a:custGeom>
                  <a:avLst/>
                  <a:gdLst/>
                  <a:ahLst/>
                  <a:cxnLst>
                    <a:cxn ang="0">
                      <a:pos x="117" y="61"/>
                    </a:cxn>
                    <a:cxn ang="0">
                      <a:pos x="118" y="58"/>
                    </a:cxn>
                    <a:cxn ang="0">
                      <a:pos x="111" y="8"/>
                    </a:cxn>
                    <a:cxn ang="0">
                      <a:pos x="58" y="0"/>
                    </a:cxn>
                    <a:cxn ang="0">
                      <a:pos x="23" y="5"/>
                    </a:cxn>
                    <a:cxn ang="0">
                      <a:pos x="17" y="8"/>
                    </a:cxn>
                    <a:cxn ang="0">
                      <a:pos x="1" y="24"/>
                    </a:cxn>
                    <a:cxn ang="0">
                      <a:pos x="24" y="28"/>
                    </a:cxn>
                    <a:cxn ang="0">
                      <a:pos x="31" y="22"/>
                    </a:cxn>
                    <a:cxn ang="0">
                      <a:pos x="51" y="23"/>
                    </a:cxn>
                    <a:cxn ang="0">
                      <a:pos x="93" y="51"/>
                    </a:cxn>
                    <a:cxn ang="0">
                      <a:pos x="116" y="69"/>
                    </a:cxn>
                    <a:cxn ang="0">
                      <a:pos x="116" y="72"/>
                    </a:cxn>
                    <a:cxn ang="0">
                      <a:pos x="113" y="76"/>
                    </a:cxn>
                    <a:cxn ang="0">
                      <a:pos x="109" y="76"/>
                    </a:cxn>
                    <a:cxn ang="0">
                      <a:pos x="103" y="72"/>
                    </a:cxn>
                    <a:cxn ang="0">
                      <a:pos x="99" y="70"/>
                    </a:cxn>
                    <a:cxn ang="0">
                      <a:pos x="73" y="59"/>
                    </a:cxn>
                    <a:cxn ang="0">
                      <a:pos x="101" y="78"/>
                    </a:cxn>
                    <a:cxn ang="0">
                      <a:pos x="103" y="83"/>
                    </a:cxn>
                    <a:cxn ang="0">
                      <a:pos x="100" y="88"/>
                    </a:cxn>
                    <a:cxn ang="0">
                      <a:pos x="96" y="88"/>
                    </a:cxn>
                    <a:cxn ang="0">
                      <a:pos x="79" y="79"/>
                    </a:cxn>
                    <a:cxn ang="0">
                      <a:pos x="71" y="74"/>
                    </a:cxn>
                    <a:cxn ang="0">
                      <a:pos x="66" y="75"/>
                    </a:cxn>
                    <a:cxn ang="0">
                      <a:pos x="69" y="80"/>
                    </a:cxn>
                    <a:cxn ang="0">
                      <a:pos x="83" y="88"/>
                    </a:cxn>
                    <a:cxn ang="0">
                      <a:pos x="86" y="92"/>
                    </a:cxn>
                    <a:cxn ang="0">
                      <a:pos x="86" y="98"/>
                    </a:cxn>
                    <a:cxn ang="0">
                      <a:pos x="82" y="100"/>
                    </a:cxn>
                    <a:cxn ang="0">
                      <a:pos x="79" y="99"/>
                    </a:cxn>
                    <a:cxn ang="0">
                      <a:pos x="71" y="95"/>
                    </a:cxn>
                    <a:cxn ang="0">
                      <a:pos x="62" y="91"/>
                    </a:cxn>
                    <a:cxn ang="0">
                      <a:pos x="59" y="96"/>
                    </a:cxn>
                    <a:cxn ang="0">
                      <a:pos x="69" y="101"/>
                    </a:cxn>
                    <a:cxn ang="0">
                      <a:pos x="71" y="106"/>
                    </a:cxn>
                    <a:cxn ang="0">
                      <a:pos x="69" y="110"/>
                    </a:cxn>
                    <a:cxn ang="0">
                      <a:pos x="67" y="110"/>
                    </a:cxn>
                    <a:cxn ang="0">
                      <a:pos x="65" y="110"/>
                    </a:cxn>
                    <a:cxn ang="0">
                      <a:pos x="51" y="110"/>
                    </a:cxn>
                    <a:cxn ang="0">
                      <a:pos x="63" y="116"/>
                    </a:cxn>
                    <a:cxn ang="0">
                      <a:pos x="63" y="116"/>
                    </a:cxn>
                    <a:cxn ang="0">
                      <a:pos x="63" y="116"/>
                    </a:cxn>
                    <a:cxn ang="0">
                      <a:pos x="69" y="117"/>
                    </a:cxn>
                    <a:cxn ang="0">
                      <a:pos x="76" y="112"/>
                    </a:cxn>
                    <a:cxn ang="0">
                      <a:pos x="77" y="106"/>
                    </a:cxn>
                    <a:cxn ang="0">
                      <a:pos x="82" y="106"/>
                    </a:cxn>
                    <a:cxn ang="0">
                      <a:pos x="82" y="106"/>
                    </a:cxn>
                    <a:cxn ang="0">
                      <a:pos x="91" y="102"/>
                    </a:cxn>
                    <a:cxn ang="0">
                      <a:pos x="93" y="94"/>
                    </a:cxn>
                    <a:cxn ang="0">
                      <a:pos x="102" y="94"/>
                    </a:cxn>
                    <a:cxn ang="0">
                      <a:pos x="110" y="83"/>
                    </a:cxn>
                    <a:cxn ang="0">
                      <a:pos x="111" y="83"/>
                    </a:cxn>
                    <a:cxn ang="0">
                      <a:pos x="117" y="81"/>
                    </a:cxn>
                    <a:cxn ang="0">
                      <a:pos x="122" y="74"/>
                    </a:cxn>
                    <a:cxn ang="0">
                      <a:pos x="121" y="65"/>
                    </a:cxn>
                  </a:cxnLst>
                  <a:rect l="0" t="0" r="r" b="b"/>
                  <a:pathLst>
                    <a:path w="129" h="117">
                      <a:moveTo>
                        <a:pt x="118" y="61"/>
                      </a:move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4" y="59"/>
                        <a:pt x="114" y="59"/>
                        <a:pt x="114" y="59"/>
                      </a:cubicBezTo>
                      <a:cubicBezTo>
                        <a:pt x="116" y="58"/>
                        <a:pt x="118" y="58"/>
                        <a:pt x="118" y="58"/>
                      </a:cubicBezTo>
                      <a:cubicBezTo>
                        <a:pt x="124" y="55"/>
                        <a:pt x="129" y="52"/>
                        <a:pt x="129" y="52"/>
                      </a:cubicBezTo>
                      <a:cubicBezTo>
                        <a:pt x="129" y="25"/>
                        <a:pt x="111" y="8"/>
                        <a:pt x="111" y="8"/>
                      </a:cubicBezTo>
                      <a:cubicBezTo>
                        <a:pt x="111" y="8"/>
                        <a:pt x="104" y="13"/>
                        <a:pt x="98" y="14"/>
                      </a:cubicBezTo>
                      <a:cubicBezTo>
                        <a:pt x="92" y="14"/>
                        <a:pt x="59" y="0"/>
                        <a:pt x="58" y="0"/>
                      </a:cubicBezTo>
                      <a:cubicBezTo>
                        <a:pt x="58" y="0"/>
                        <a:pt x="53" y="1"/>
                        <a:pt x="52" y="1"/>
                      </a:cubicBezTo>
                      <a:cubicBezTo>
                        <a:pt x="51" y="1"/>
                        <a:pt x="27" y="5"/>
                        <a:pt x="23" y="5"/>
                      </a:cubicBezTo>
                      <a:cubicBezTo>
                        <a:pt x="21" y="5"/>
                        <a:pt x="20" y="5"/>
                        <a:pt x="20" y="6"/>
                      </a:cubicBezTo>
                      <a:cubicBezTo>
                        <a:pt x="19" y="6"/>
                        <a:pt x="18" y="6"/>
                        <a:pt x="17" y="8"/>
                      </a:cubicBezTo>
                      <a:cubicBezTo>
                        <a:pt x="15" y="9"/>
                        <a:pt x="14" y="11"/>
                        <a:pt x="12" y="13"/>
                      </a:cubicBezTo>
                      <a:cubicBezTo>
                        <a:pt x="9" y="16"/>
                        <a:pt x="5" y="21"/>
                        <a:pt x="1" y="24"/>
                      </a:cubicBezTo>
                      <a:cubicBezTo>
                        <a:pt x="1" y="24"/>
                        <a:pt x="0" y="25"/>
                        <a:pt x="0" y="26"/>
                      </a:cubicBezTo>
                      <a:cubicBezTo>
                        <a:pt x="2" y="30"/>
                        <a:pt x="12" y="38"/>
                        <a:pt x="24" y="28"/>
                      </a:cubicBezTo>
                      <a:cubicBezTo>
                        <a:pt x="28" y="25"/>
                        <a:pt x="30" y="22"/>
                        <a:pt x="31" y="22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31" y="21"/>
                        <a:pt x="32" y="21"/>
                        <a:pt x="32" y="21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70" y="36"/>
                        <a:pt x="70" y="36"/>
                        <a:pt x="70" y="36"/>
                      </a:cubicBezTo>
                      <a:cubicBezTo>
                        <a:pt x="93" y="51"/>
                        <a:pt x="93" y="51"/>
                        <a:pt x="93" y="51"/>
                      </a:cubicBezTo>
                      <a:cubicBezTo>
                        <a:pt x="114" y="66"/>
                        <a:pt x="114" y="66"/>
                        <a:pt x="114" y="66"/>
                      </a:cubicBezTo>
                      <a:cubicBezTo>
                        <a:pt x="115" y="67"/>
                        <a:pt x="115" y="68"/>
                        <a:pt x="116" y="69"/>
                      </a:cubicBezTo>
                      <a:cubicBezTo>
                        <a:pt x="116" y="69"/>
                        <a:pt x="116" y="70"/>
                        <a:pt x="116" y="71"/>
                      </a:cubicBezTo>
                      <a:cubicBezTo>
                        <a:pt x="116" y="71"/>
                        <a:pt x="116" y="72"/>
                        <a:pt x="116" y="72"/>
                      </a:cubicBezTo>
                      <a:cubicBezTo>
                        <a:pt x="116" y="73"/>
                        <a:pt x="116" y="74"/>
                        <a:pt x="115" y="74"/>
                      </a:cubicBezTo>
                      <a:cubicBezTo>
                        <a:pt x="115" y="75"/>
                        <a:pt x="114" y="75"/>
                        <a:pt x="113" y="76"/>
                      </a:cubicBezTo>
                      <a:cubicBezTo>
                        <a:pt x="113" y="76"/>
                        <a:pt x="112" y="76"/>
                        <a:pt x="111" y="76"/>
                      </a:cubicBezTo>
                      <a:cubicBezTo>
                        <a:pt x="111" y="76"/>
                        <a:pt x="110" y="76"/>
                        <a:pt x="109" y="76"/>
                      </a:cubicBezTo>
                      <a:cubicBezTo>
                        <a:pt x="103" y="72"/>
                        <a:pt x="103" y="72"/>
                        <a:pt x="103" y="72"/>
                      </a:cubicBezTo>
                      <a:cubicBezTo>
                        <a:pt x="103" y="72"/>
                        <a:pt x="103" y="72"/>
                        <a:pt x="103" y="72"/>
                      </a:cubicBezTo>
                      <a:cubicBezTo>
                        <a:pt x="99" y="70"/>
                        <a:pt x="99" y="70"/>
                        <a:pt x="99" y="70"/>
                      </a:cubicBezTo>
                      <a:cubicBezTo>
                        <a:pt x="99" y="70"/>
                        <a:pt x="99" y="70"/>
                        <a:pt x="99" y="70"/>
                      </a:cubicBezTo>
                      <a:cubicBezTo>
                        <a:pt x="77" y="58"/>
                        <a:pt x="77" y="58"/>
                        <a:pt x="77" y="58"/>
                      </a:cubicBezTo>
                      <a:cubicBezTo>
                        <a:pt x="76" y="57"/>
                        <a:pt x="74" y="58"/>
                        <a:pt x="73" y="59"/>
                      </a:cubicBezTo>
                      <a:cubicBezTo>
                        <a:pt x="72" y="61"/>
                        <a:pt x="73" y="63"/>
                        <a:pt x="74" y="64"/>
                      </a:cubicBezTo>
                      <a:cubicBezTo>
                        <a:pt x="101" y="78"/>
                        <a:pt x="101" y="78"/>
                        <a:pt x="101" y="78"/>
                      </a:cubicBezTo>
                      <a:cubicBezTo>
                        <a:pt x="101" y="78"/>
                        <a:pt x="102" y="79"/>
                        <a:pt x="102" y="80"/>
                      </a:cubicBezTo>
                      <a:cubicBezTo>
                        <a:pt x="103" y="81"/>
                        <a:pt x="103" y="82"/>
                        <a:pt x="103" y="83"/>
                      </a:cubicBezTo>
                      <a:cubicBezTo>
                        <a:pt x="103" y="84"/>
                        <a:pt x="103" y="85"/>
                        <a:pt x="102" y="87"/>
                      </a:cubicBezTo>
                      <a:cubicBezTo>
                        <a:pt x="102" y="87"/>
                        <a:pt x="101" y="88"/>
                        <a:pt x="100" y="88"/>
                      </a:cubicBezTo>
                      <a:cubicBezTo>
                        <a:pt x="99" y="88"/>
                        <a:pt x="99" y="88"/>
                        <a:pt x="98" y="88"/>
                      </a:cubicBezTo>
                      <a:cubicBezTo>
                        <a:pt x="98" y="88"/>
                        <a:pt x="97" y="88"/>
                        <a:pt x="96" y="88"/>
                      </a:cubicBezTo>
                      <a:cubicBezTo>
                        <a:pt x="96" y="88"/>
                        <a:pt x="94" y="87"/>
                        <a:pt x="92" y="86"/>
                      </a:cubicBezTo>
                      <a:cubicBezTo>
                        <a:pt x="89" y="84"/>
                        <a:pt x="83" y="81"/>
                        <a:pt x="79" y="79"/>
                      </a:cubicBezTo>
                      <a:cubicBezTo>
                        <a:pt x="77" y="77"/>
                        <a:pt x="74" y="76"/>
                        <a:pt x="73" y="75"/>
                      </a:cubicBezTo>
                      <a:cubicBezTo>
                        <a:pt x="72" y="75"/>
                        <a:pt x="71" y="75"/>
                        <a:pt x="71" y="74"/>
                      </a:cubicBezTo>
                      <a:cubicBezTo>
                        <a:pt x="70" y="74"/>
                        <a:pt x="70" y="74"/>
                        <a:pt x="70" y="74"/>
                      </a:cubicBezTo>
                      <a:cubicBezTo>
                        <a:pt x="68" y="73"/>
                        <a:pt x="67" y="73"/>
                        <a:pt x="66" y="75"/>
                      </a:cubicBezTo>
                      <a:cubicBezTo>
                        <a:pt x="65" y="77"/>
                        <a:pt x="65" y="79"/>
                        <a:pt x="67" y="79"/>
                      </a:cubicBezTo>
                      <a:cubicBezTo>
                        <a:pt x="67" y="80"/>
                        <a:pt x="68" y="80"/>
                        <a:pt x="69" y="80"/>
                      </a:cubicBezTo>
                      <a:cubicBezTo>
                        <a:pt x="71" y="82"/>
                        <a:pt x="77" y="85"/>
                        <a:pt x="83" y="88"/>
                      </a:cubicBezTo>
                      <a:cubicBezTo>
                        <a:pt x="83" y="88"/>
                        <a:pt x="83" y="88"/>
                        <a:pt x="83" y="88"/>
                      </a:cubicBezTo>
                      <a:cubicBezTo>
                        <a:pt x="83" y="88"/>
                        <a:pt x="84" y="89"/>
                        <a:pt x="84" y="89"/>
                      </a:cubicBezTo>
                      <a:cubicBezTo>
                        <a:pt x="85" y="90"/>
                        <a:pt x="86" y="91"/>
                        <a:pt x="86" y="92"/>
                      </a:cubicBezTo>
                      <a:cubicBezTo>
                        <a:pt x="87" y="93"/>
                        <a:pt x="87" y="94"/>
                        <a:pt x="87" y="95"/>
                      </a:cubicBezTo>
                      <a:cubicBezTo>
                        <a:pt x="87" y="96"/>
                        <a:pt x="87" y="97"/>
                        <a:pt x="86" y="98"/>
                      </a:cubicBezTo>
                      <a:cubicBezTo>
                        <a:pt x="86" y="99"/>
                        <a:pt x="85" y="99"/>
                        <a:pt x="84" y="100"/>
                      </a:cubicBezTo>
                      <a:cubicBezTo>
                        <a:pt x="83" y="100"/>
                        <a:pt x="82" y="100"/>
                        <a:pt x="82" y="100"/>
                      </a:cubicBezTo>
                      <a:cubicBezTo>
                        <a:pt x="82" y="100"/>
                        <a:pt x="82" y="100"/>
                        <a:pt x="82" y="100"/>
                      </a:cubicBezTo>
                      <a:cubicBezTo>
                        <a:pt x="81" y="100"/>
                        <a:pt x="80" y="100"/>
                        <a:pt x="79" y="99"/>
                      </a:cubicBezTo>
                      <a:cubicBezTo>
                        <a:pt x="72" y="96"/>
                        <a:pt x="72" y="96"/>
                        <a:pt x="72" y="96"/>
                      </a:cubicBezTo>
                      <a:cubicBezTo>
                        <a:pt x="72" y="96"/>
                        <a:pt x="71" y="95"/>
                        <a:pt x="71" y="95"/>
                      </a:cubicBezTo>
                      <a:cubicBezTo>
                        <a:pt x="71" y="95"/>
                        <a:pt x="70" y="95"/>
                        <a:pt x="70" y="95"/>
                      </a:cubicBezTo>
                      <a:cubicBezTo>
                        <a:pt x="62" y="91"/>
                        <a:pt x="62" y="91"/>
                        <a:pt x="62" y="91"/>
                      </a:cubicBezTo>
                      <a:cubicBezTo>
                        <a:pt x="61" y="90"/>
                        <a:pt x="59" y="91"/>
                        <a:pt x="58" y="92"/>
                      </a:cubicBezTo>
                      <a:cubicBezTo>
                        <a:pt x="57" y="94"/>
                        <a:pt x="58" y="96"/>
                        <a:pt x="59" y="96"/>
                      </a:cubicBezTo>
                      <a:cubicBezTo>
                        <a:pt x="69" y="101"/>
                        <a:pt x="69" y="101"/>
                        <a:pt x="69" y="101"/>
                      </a:cubicBezTo>
                      <a:cubicBezTo>
                        <a:pt x="69" y="101"/>
                        <a:pt x="69" y="101"/>
                        <a:pt x="69" y="101"/>
                      </a:cubicBezTo>
                      <a:cubicBezTo>
                        <a:pt x="70" y="102"/>
                        <a:pt x="70" y="103"/>
                        <a:pt x="71" y="104"/>
                      </a:cubicBezTo>
                      <a:cubicBezTo>
                        <a:pt x="71" y="104"/>
                        <a:pt x="71" y="105"/>
                        <a:pt x="71" y="106"/>
                      </a:cubicBezTo>
                      <a:cubicBezTo>
                        <a:pt x="71" y="107"/>
                        <a:pt x="71" y="108"/>
                        <a:pt x="70" y="109"/>
                      </a:cubicBezTo>
                      <a:cubicBezTo>
                        <a:pt x="70" y="109"/>
                        <a:pt x="70" y="110"/>
                        <a:pt x="69" y="110"/>
                      </a:cubicBezTo>
                      <a:cubicBezTo>
                        <a:pt x="68" y="110"/>
                        <a:pt x="68" y="110"/>
                        <a:pt x="68" y="110"/>
                      </a:cubicBezTo>
                      <a:cubicBezTo>
                        <a:pt x="67" y="110"/>
                        <a:pt x="67" y="110"/>
                        <a:pt x="67" y="110"/>
                      </a:cubicBezTo>
                      <a:cubicBezTo>
                        <a:pt x="67" y="110"/>
                        <a:pt x="66" y="110"/>
                        <a:pt x="65" y="110"/>
                      </a:cubicBezTo>
                      <a:cubicBezTo>
                        <a:pt x="65" y="110"/>
                        <a:pt x="65" y="110"/>
                        <a:pt x="65" y="110"/>
                      </a:cubicBezTo>
                      <a:cubicBezTo>
                        <a:pt x="54" y="105"/>
                        <a:pt x="54" y="105"/>
                        <a:pt x="54" y="105"/>
                      </a:cubicBezTo>
                      <a:cubicBezTo>
                        <a:pt x="54" y="105"/>
                        <a:pt x="52" y="108"/>
                        <a:pt x="51" y="110"/>
                      </a:cubicBezTo>
                      <a:cubicBezTo>
                        <a:pt x="51" y="110"/>
                        <a:pt x="51" y="110"/>
                        <a:pt x="51" y="110"/>
                      </a:cubicBezTo>
                      <a:cubicBezTo>
                        <a:pt x="63" y="116"/>
                        <a:pt x="63" y="116"/>
                        <a:pt x="63" y="116"/>
                      </a:cubicBezTo>
                      <a:cubicBezTo>
                        <a:pt x="63" y="116"/>
                        <a:pt x="63" y="116"/>
                        <a:pt x="63" y="116"/>
                      </a:cubicBezTo>
                      <a:cubicBezTo>
                        <a:pt x="63" y="116"/>
                        <a:pt x="63" y="116"/>
                        <a:pt x="63" y="116"/>
                      </a:cubicBezTo>
                      <a:cubicBezTo>
                        <a:pt x="63" y="116"/>
                        <a:pt x="63" y="116"/>
                        <a:pt x="63" y="116"/>
                      </a:cubicBezTo>
                      <a:cubicBezTo>
                        <a:pt x="63" y="116"/>
                        <a:pt x="63" y="116"/>
                        <a:pt x="63" y="116"/>
                      </a:cubicBezTo>
                      <a:cubicBezTo>
                        <a:pt x="64" y="116"/>
                        <a:pt x="66" y="117"/>
                        <a:pt x="67" y="117"/>
                      </a:cubicBezTo>
                      <a:cubicBezTo>
                        <a:pt x="68" y="117"/>
                        <a:pt x="68" y="117"/>
                        <a:pt x="69" y="117"/>
                      </a:cubicBezTo>
                      <a:cubicBezTo>
                        <a:pt x="70" y="116"/>
                        <a:pt x="71" y="116"/>
                        <a:pt x="72" y="115"/>
                      </a:cubicBezTo>
                      <a:cubicBezTo>
                        <a:pt x="73" y="115"/>
                        <a:pt x="75" y="114"/>
                        <a:pt x="76" y="112"/>
                      </a:cubicBezTo>
                      <a:cubicBezTo>
                        <a:pt x="77" y="110"/>
                        <a:pt x="77" y="108"/>
                        <a:pt x="77" y="106"/>
                      </a:cubicBezTo>
                      <a:cubicBezTo>
                        <a:pt x="77" y="106"/>
                        <a:pt x="77" y="106"/>
                        <a:pt x="77" y="106"/>
                      </a:cubicBezTo>
                      <a:cubicBezTo>
                        <a:pt x="79" y="106"/>
                        <a:pt x="80" y="106"/>
                        <a:pt x="82" y="106"/>
                      </a:cubicBezTo>
                      <a:cubicBezTo>
                        <a:pt x="82" y="106"/>
                        <a:pt x="82" y="106"/>
                        <a:pt x="82" y="106"/>
                      </a:cubicBezTo>
                      <a:cubicBezTo>
                        <a:pt x="82" y="106"/>
                        <a:pt x="82" y="106"/>
                        <a:pt x="82" y="106"/>
                      </a:cubicBezTo>
                      <a:cubicBezTo>
                        <a:pt x="82" y="106"/>
                        <a:pt x="82" y="106"/>
                        <a:pt x="82" y="106"/>
                      </a:cubicBezTo>
                      <a:cubicBezTo>
                        <a:pt x="82" y="106"/>
                        <a:pt x="84" y="106"/>
                        <a:pt x="86" y="106"/>
                      </a:cubicBezTo>
                      <a:cubicBezTo>
                        <a:pt x="88" y="105"/>
                        <a:pt x="90" y="104"/>
                        <a:pt x="91" y="102"/>
                      </a:cubicBezTo>
                      <a:cubicBezTo>
                        <a:pt x="93" y="99"/>
                        <a:pt x="94" y="97"/>
                        <a:pt x="94" y="95"/>
                      </a:cubicBezTo>
                      <a:cubicBezTo>
                        <a:pt x="94" y="94"/>
                        <a:pt x="94" y="94"/>
                        <a:pt x="93" y="94"/>
                      </a:cubicBezTo>
                      <a:cubicBezTo>
                        <a:pt x="95" y="95"/>
                        <a:pt x="97" y="95"/>
                        <a:pt x="98" y="95"/>
                      </a:cubicBezTo>
                      <a:cubicBezTo>
                        <a:pt x="99" y="95"/>
                        <a:pt x="101" y="95"/>
                        <a:pt x="102" y="94"/>
                      </a:cubicBezTo>
                      <a:cubicBezTo>
                        <a:pt x="104" y="94"/>
                        <a:pt x="106" y="92"/>
                        <a:pt x="107" y="90"/>
                      </a:cubicBezTo>
                      <a:cubicBezTo>
                        <a:pt x="109" y="88"/>
                        <a:pt x="110" y="86"/>
                        <a:pt x="110" y="83"/>
                      </a:cubicBezTo>
                      <a:cubicBezTo>
                        <a:pt x="110" y="83"/>
                        <a:pt x="109" y="83"/>
                        <a:pt x="109" y="82"/>
                      </a:cubicBezTo>
                      <a:cubicBezTo>
                        <a:pt x="110" y="82"/>
                        <a:pt x="111" y="83"/>
                        <a:pt x="111" y="83"/>
                      </a:cubicBezTo>
                      <a:cubicBezTo>
                        <a:pt x="111" y="83"/>
                        <a:pt x="111" y="83"/>
                        <a:pt x="111" y="83"/>
                      </a:cubicBezTo>
                      <a:cubicBezTo>
                        <a:pt x="113" y="83"/>
                        <a:pt x="115" y="82"/>
                        <a:pt x="117" y="81"/>
                      </a:cubicBezTo>
                      <a:cubicBezTo>
                        <a:pt x="118" y="80"/>
                        <a:pt x="119" y="79"/>
                        <a:pt x="120" y="78"/>
                      </a:cubicBezTo>
                      <a:cubicBezTo>
                        <a:pt x="121" y="77"/>
                        <a:pt x="122" y="75"/>
                        <a:pt x="122" y="74"/>
                      </a:cubicBezTo>
                      <a:cubicBezTo>
                        <a:pt x="122" y="73"/>
                        <a:pt x="122" y="72"/>
                        <a:pt x="122" y="71"/>
                      </a:cubicBezTo>
                      <a:cubicBezTo>
                        <a:pt x="122" y="69"/>
                        <a:pt x="122" y="67"/>
                        <a:pt x="121" y="65"/>
                      </a:cubicBezTo>
                      <a:cubicBezTo>
                        <a:pt x="120" y="64"/>
                        <a:pt x="119" y="63"/>
                        <a:pt x="118" y="6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iṧḷíḍê">
                  <a:extLst>
                    <a:ext uri="{FF2B5EF4-FFF2-40B4-BE49-F238E27FC236}">
                      <a16:creationId xmlns:a16="http://schemas.microsoft.com/office/drawing/2014/main" id="{874ECFDC-AC13-4425-AE3A-B8D7E7CB44F1}"/>
                    </a:ext>
                  </a:extLst>
                </p:cNvPr>
                <p:cNvSpPr/>
                <p:nvPr/>
              </p:nvSpPr>
              <p:spPr bwMode="auto">
                <a:xfrm>
                  <a:off x="4656138" y="2382838"/>
                  <a:ext cx="53975" cy="98425"/>
                </a:xfrm>
                <a:custGeom>
                  <a:avLst/>
                  <a:gdLst/>
                  <a:ahLst/>
                  <a:cxnLst>
                    <a:cxn ang="0">
                      <a:pos x="20" y="53"/>
                    </a:cxn>
                    <a:cxn ang="0">
                      <a:pos x="17" y="51"/>
                    </a:cxn>
                    <a:cxn ang="0">
                      <a:pos x="16" y="50"/>
                    </a:cxn>
                    <a:cxn ang="0">
                      <a:pos x="15" y="49"/>
                    </a:cxn>
                    <a:cxn ang="0">
                      <a:pos x="6" y="45"/>
                    </a:cxn>
                    <a:cxn ang="0">
                      <a:pos x="14" y="16"/>
                    </a:cxn>
                    <a:cxn ang="0">
                      <a:pos x="20" y="8"/>
                    </a:cxn>
                    <a:cxn ang="0">
                      <a:pos x="21" y="7"/>
                    </a:cxn>
                    <a:cxn ang="0">
                      <a:pos x="25" y="7"/>
                    </a:cxn>
                    <a:cxn ang="0">
                      <a:pos x="31" y="9"/>
                    </a:cxn>
                    <a:cxn ang="0">
                      <a:pos x="36" y="3"/>
                    </a:cxn>
                    <a:cxn ang="0">
                      <a:pos x="35" y="3"/>
                    </a:cxn>
                    <a:cxn ang="0">
                      <a:pos x="26" y="1"/>
                    </a:cxn>
                    <a:cxn ang="0">
                      <a:pos x="23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19" y="0"/>
                    </a:cxn>
                    <a:cxn ang="0">
                      <a:pos x="9" y="13"/>
                    </a:cxn>
                    <a:cxn ang="0">
                      <a:pos x="0" y="46"/>
                    </a:cxn>
                    <a:cxn ang="0">
                      <a:pos x="0" y="47"/>
                    </a:cxn>
                    <a:cxn ang="0">
                      <a:pos x="2" y="50"/>
                    </a:cxn>
                    <a:cxn ang="0">
                      <a:pos x="5" y="51"/>
                    </a:cxn>
                    <a:cxn ang="0">
                      <a:pos x="13" y="55"/>
                    </a:cxn>
                    <a:cxn ang="0">
                      <a:pos x="13" y="55"/>
                    </a:cxn>
                    <a:cxn ang="0">
                      <a:pos x="17" y="59"/>
                    </a:cxn>
                    <a:cxn ang="0">
                      <a:pos x="25" y="66"/>
                    </a:cxn>
                    <a:cxn ang="0">
                      <a:pos x="27" y="60"/>
                    </a:cxn>
                    <a:cxn ang="0">
                      <a:pos x="20" y="53"/>
                    </a:cxn>
                  </a:cxnLst>
                  <a:rect l="0" t="0" r="r" b="b"/>
                  <a:pathLst>
                    <a:path w="36" h="66">
                      <a:moveTo>
                        <a:pt x="20" y="53"/>
                      </a:moveTo>
                      <a:cubicBezTo>
                        <a:pt x="19" y="52"/>
                        <a:pt x="18" y="51"/>
                        <a:pt x="17" y="51"/>
                      </a:cubicBezTo>
                      <a:cubicBezTo>
                        <a:pt x="17" y="50"/>
                        <a:pt x="17" y="50"/>
                        <a:pt x="16" y="50"/>
                      </a:cubicBezTo>
                      <a:cubicBezTo>
                        <a:pt x="16" y="50"/>
                        <a:pt x="16" y="49"/>
                        <a:pt x="15" y="49"/>
                      </a:cubicBezTo>
                      <a:cubicBezTo>
                        <a:pt x="11" y="47"/>
                        <a:pt x="8" y="46"/>
                        <a:pt x="6" y="45"/>
                      </a:cubicBezTo>
                      <a:cubicBezTo>
                        <a:pt x="6" y="33"/>
                        <a:pt x="10" y="23"/>
                        <a:pt x="14" y="16"/>
                      </a:cubicBezTo>
                      <a:cubicBezTo>
                        <a:pt x="16" y="13"/>
                        <a:pt x="19" y="10"/>
                        <a:pt x="20" y="8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22" y="7"/>
                        <a:pt x="23" y="7"/>
                        <a:pt x="25" y="7"/>
                      </a:cubicBezTo>
                      <a:cubicBezTo>
                        <a:pt x="26" y="8"/>
                        <a:pt x="29" y="9"/>
                        <a:pt x="31" y="9"/>
                      </a:cubicBezTo>
                      <a:cubicBezTo>
                        <a:pt x="33" y="7"/>
                        <a:pt x="35" y="5"/>
                        <a:pt x="36" y="3"/>
                      </a:cubicBezTo>
                      <a:cubicBezTo>
                        <a:pt x="36" y="3"/>
                        <a:pt x="35" y="3"/>
                        <a:pt x="35" y="3"/>
                      </a:cubicBezTo>
                      <a:cubicBezTo>
                        <a:pt x="32" y="3"/>
                        <a:pt x="29" y="2"/>
                        <a:pt x="26" y="1"/>
                      </a:cubicBezTo>
                      <a:cubicBezTo>
                        <a:pt x="25" y="1"/>
                        <a:pt x="24" y="0"/>
                        <a:pt x="23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0"/>
                        <a:pt x="19" y="0"/>
                        <a:pt x="19" y="0"/>
                      </a:cubicBezTo>
                      <a:cubicBezTo>
                        <a:pt x="18" y="1"/>
                        <a:pt x="14" y="5"/>
                        <a:pt x="9" y="13"/>
                      </a:cubicBezTo>
                      <a:cubicBezTo>
                        <a:pt x="4" y="20"/>
                        <a:pt x="0" y="32"/>
                        <a:pt x="0" y="46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48"/>
                        <a:pt x="0" y="49"/>
                        <a:pt x="2" y="50"/>
                      </a:cubicBezTo>
                      <a:cubicBezTo>
                        <a:pt x="2" y="50"/>
                        <a:pt x="3" y="50"/>
                        <a:pt x="5" y="51"/>
                      </a:cubicBezTo>
                      <a:cubicBezTo>
                        <a:pt x="7" y="52"/>
                        <a:pt x="10" y="54"/>
                        <a:pt x="13" y="55"/>
                      </a:cubicBez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4" y="56"/>
                        <a:pt x="16" y="57"/>
                        <a:pt x="17" y="59"/>
                      </a:cubicBezTo>
                      <a:cubicBezTo>
                        <a:pt x="19" y="61"/>
                        <a:pt x="25" y="66"/>
                        <a:pt x="25" y="66"/>
                      </a:cubicBezTo>
                      <a:cubicBezTo>
                        <a:pt x="26" y="64"/>
                        <a:pt x="26" y="62"/>
                        <a:pt x="27" y="60"/>
                      </a:cubicBezTo>
                      <a:cubicBezTo>
                        <a:pt x="25" y="57"/>
                        <a:pt x="22" y="55"/>
                        <a:pt x="20" y="5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8" name="iṧḻîdé">
                <a:extLst>
                  <a:ext uri="{FF2B5EF4-FFF2-40B4-BE49-F238E27FC236}">
                    <a16:creationId xmlns:a16="http://schemas.microsoft.com/office/drawing/2014/main" id="{C22A15D2-4CDD-4B2E-B2BE-D0EFCF2B503F}"/>
                  </a:ext>
                </a:extLst>
              </p:cNvPr>
              <p:cNvSpPr/>
              <p:nvPr/>
            </p:nvSpPr>
            <p:spPr bwMode="auto">
              <a:xfrm>
                <a:off x="9921024" y="2481388"/>
                <a:ext cx="854662" cy="854662"/>
              </a:xfrm>
              <a:prstGeom prst="ellipse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9" name="is1íḍé">
                <a:extLst>
                  <a:ext uri="{FF2B5EF4-FFF2-40B4-BE49-F238E27FC236}">
                    <a16:creationId xmlns:a16="http://schemas.microsoft.com/office/drawing/2014/main" id="{FC21E76C-7C33-41A1-B487-A004C5370299}"/>
                  </a:ext>
                </a:extLst>
              </p:cNvPr>
              <p:cNvGrpSpPr/>
              <p:nvPr/>
            </p:nvGrpSpPr>
            <p:grpSpPr>
              <a:xfrm>
                <a:off x="10119266" y="2744336"/>
                <a:ext cx="458208" cy="328771"/>
                <a:chOff x="4192588" y="2719388"/>
                <a:chExt cx="280988" cy="201613"/>
              </a:xfrm>
              <a:solidFill>
                <a:schemeClr val="bg1"/>
              </a:solidFill>
            </p:grpSpPr>
            <p:sp>
              <p:nvSpPr>
                <p:cNvPr id="48" name="îşḷîḍè">
                  <a:extLst>
                    <a:ext uri="{FF2B5EF4-FFF2-40B4-BE49-F238E27FC236}">
                      <a16:creationId xmlns:a16="http://schemas.microsoft.com/office/drawing/2014/main" id="{F23D46D2-FA8D-438F-A088-0F8B5E0B99A4}"/>
                    </a:ext>
                  </a:extLst>
                </p:cNvPr>
                <p:cNvSpPr/>
                <p:nvPr/>
              </p:nvSpPr>
              <p:spPr bwMode="auto">
                <a:xfrm>
                  <a:off x="4192588" y="2762251"/>
                  <a:ext cx="77788" cy="73025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0" y="31"/>
                    </a:cxn>
                    <a:cxn ang="0">
                      <a:pos x="0" y="46"/>
                    </a:cxn>
                    <a:cxn ang="0">
                      <a:pos x="32" y="15"/>
                    </a:cxn>
                    <a:cxn ang="0">
                      <a:pos x="41" y="25"/>
                    </a:cxn>
                    <a:cxn ang="0">
                      <a:pos x="49" y="17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49" h="46">
                      <a:moveTo>
                        <a:pt x="32" y="0"/>
                      </a:moveTo>
                      <a:lnTo>
                        <a:pt x="0" y="31"/>
                      </a:lnTo>
                      <a:lnTo>
                        <a:pt x="0" y="46"/>
                      </a:lnTo>
                      <a:lnTo>
                        <a:pt x="32" y="15"/>
                      </a:lnTo>
                      <a:lnTo>
                        <a:pt x="41" y="25"/>
                      </a:lnTo>
                      <a:lnTo>
                        <a:pt x="49" y="17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í$ḷidé">
                  <a:extLst>
                    <a:ext uri="{FF2B5EF4-FFF2-40B4-BE49-F238E27FC236}">
                      <a16:creationId xmlns:a16="http://schemas.microsoft.com/office/drawing/2014/main" id="{00C5AF8F-EB86-4C89-980E-F22424A5E0E1}"/>
                    </a:ext>
                  </a:extLst>
                </p:cNvPr>
                <p:cNvSpPr/>
                <p:nvPr/>
              </p:nvSpPr>
              <p:spPr bwMode="auto">
                <a:xfrm>
                  <a:off x="4192588" y="2719388"/>
                  <a:ext cx="280988" cy="188913"/>
                </a:xfrm>
                <a:custGeom>
                  <a:avLst/>
                  <a:gdLst/>
                  <a:ahLst/>
                  <a:cxnLst>
                    <a:cxn ang="0">
                      <a:pos x="183" y="2"/>
                    </a:cxn>
                    <a:cxn ang="0">
                      <a:pos x="179" y="0"/>
                    </a:cxn>
                    <a:cxn ang="0">
                      <a:pos x="153" y="0"/>
                    </a:cxn>
                    <a:cxn ang="0">
                      <a:pos x="148" y="6"/>
                    </a:cxn>
                    <a:cxn ang="0">
                      <a:pos x="153" y="12"/>
                    </a:cxn>
                    <a:cxn ang="0">
                      <a:pos x="165" y="12"/>
                    </a:cxn>
                    <a:cxn ang="0">
                      <a:pos x="121" y="56"/>
                    </a:cxn>
                    <a:cxn ang="0">
                      <a:pos x="86" y="22"/>
                    </a:cxn>
                    <a:cxn ang="0">
                      <a:pos x="0" y="108"/>
                    </a:cxn>
                    <a:cxn ang="0">
                      <a:pos x="0" y="125"/>
                    </a:cxn>
                    <a:cxn ang="0">
                      <a:pos x="86" y="38"/>
                    </a:cxn>
                    <a:cxn ang="0">
                      <a:pos x="121" y="73"/>
                    </a:cxn>
                    <a:cxn ang="0">
                      <a:pos x="173" y="20"/>
                    </a:cxn>
                    <a:cxn ang="0">
                      <a:pos x="173" y="32"/>
                    </a:cxn>
                    <a:cxn ang="0">
                      <a:pos x="179" y="38"/>
                    </a:cxn>
                    <a:cxn ang="0">
                      <a:pos x="185" y="32"/>
                    </a:cxn>
                    <a:cxn ang="0">
                      <a:pos x="185" y="6"/>
                    </a:cxn>
                    <a:cxn ang="0">
                      <a:pos x="183" y="2"/>
                    </a:cxn>
                  </a:cxnLst>
                  <a:rect l="0" t="0" r="r" b="b"/>
                  <a:pathLst>
                    <a:path w="185" h="125">
                      <a:moveTo>
                        <a:pt x="183" y="2"/>
                      </a:moveTo>
                      <a:cubicBezTo>
                        <a:pt x="182" y="1"/>
                        <a:pt x="181" y="0"/>
                        <a:pt x="179" y="0"/>
                      </a:cubicBezTo>
                      <a:cubicBezTo>
                        <a:pt x="153" y="0"/>
                        <a:pt x="153" y="0"/>
                        <a:pt x="153" y="0"/>
                      </a:cubicBezTo>
                      <a:cubicBezTo>
                        <a:pt x="150" y="0"/>
                        <a:pt x="148" y="3"/>
                        <a:pt x="148" y="6"/>
                      </a:cubicBezTo>
                      <a:cubicBezTo>
                        <a:pt x="148" y="9"/>
                        <a:pt x="150" y="12"/>
                        <a:pt x="153" y="12"/>
                      </a:cubicBezTo>
                      <a:cubicBezTo>
                        <a:pt x="165" y="12"/>
                        <a:pt x="165" y="12"/>
                        <a:pt x="165" y="12"/>
                      </a:cubicBezTo>
                      <a:cubicBezTo>
                        <a:pt x="121" y="56"/>
                        <a:pt x="121" y="56"/>
                        <a:pt x="121" y="56"/>
                      </a:cubicBezTo>
                      <a:cubicBezTo>
                        <a:pt x="86" y="22"/>
                        <a:pt x="86" y="22"/>
                        <a:pt x="86" y="22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0" y="125"/>
                        <a:pt x="0" y="125"/>
                        <a:pt x="0" y="125"/>
                      </a:cubicBezTo>
                      <a:cubicBezTo>
                        <a:pt x="86" y="38"/>
                        <a:pt x="86" y="38"/>
                        <a:pt x="86" y="38"/>
                      </a:cubicBezTo>
                      <a:cubicBezTo>
                        <a:pt x="121" y="73"/>
                        <a:pt x="121" y="73"/>
                        <a:pt x="121" y="73"/>
                      </a:cubicBezTo>
                      <a:cubicBezTo>
                        <a:pt x="173" y="20"/>
                        <a:pt x="173" y="20"/>
                        <a:pt x="173" y="20"/>
                      </a:cubicBezTo>
                      <a:cubicBezTo>
                        <a:pt x="173" y="32"/>
                        <a:pt x="173" y="32"/>
                        <a:pt x="173" y="32"/>
                      </a:cubicBezTo>
                      <a:cubicBezTo>
                        <a:pt x="173" y="35"/>
                        <a:pt x="176" y="38"/>
                        <a:pt x="179" y="38"/>
                      </a:cubicBezTo>
                      <a:cubicBezTo>
                        <a:pt x="182" y="38"/>
                        <a:pt x="185" y="35"/>
                        <a:pt x="185" y="32"/>
                      </a:cubicBezTo>
                      <a:cubicBezTo>
                        <a:pt x="185" y="6"/>
                        <a:pt x="185" y="6"/>
                        <a:pt x="185" y="6"/>
                      </a:cubicBezTo>
                      <a:cubicBezTo>
                        <a:pt x="185" y="5"/>
                        <a:pt x="184" y="3"/>
                        <a:pt x="183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îSľîḑe">
                  <a:extLst>
                    <a:ext uri="{FF2B5EF4-FFF2-40B4-BE49-F238E27FC236}">
                      <a16:creationId xmlns:a16="http://schemas.microsoft.com/office/drawing/2014/main" id="{41F6F92C-FFB1-470B-8B5A-FA927A5CB0C4}"/>
                    </a:ext>
                  </a:extLst>
                </p:cNvPr>
                <p:cNvSpPr/>
                <p:nvPr/>
              </p:nvSpPr>
              <p:spPr bwMode="auto">
                <a:xfrm>
                  <a:off x="4286250" y="2813051"/>
                  <a:ext cx="187325" cy="107950"/>
                </a:xfrm>
                <a:custGeom>
                  <a:avLst/>
                  <a:gdLst/>
                  <a:ahLst/>
                  <a:cxnLst>
                    <a:cxn ang="0">
                      <a:pos x="117" y="37"/>
                    </a:cxn>
                    <a:cxn ang="0">
                      <a:pos x="123" y="31"/>
                    </a:cxn>
                    <a:cxn ang="0">
                      <a:pos x="123" y="5"/>
                    </a:cxn>
                    <a:cxn ang="0">
                      <a:pos x="121" y="1"/>
                    </a:cxn>
                    <a:cxn ang="0">
                      <a:pos x="117" y="0"/>
                    </a:cxn>
                    <a:cxn ang="0">
                      <a:pos x="91" y="0"/>
                    </a:cxn>
                    <a:cxn ang="0">
                      <a:pos x="86" y="5"/>
                    </a:cxn>
                    <a:cxn ang="0">
                      <a:pos x="91" y="11"/>
                    </a:cxn>
                    <a:cxn ang="0">
                      <a:pos x="103" y="11"/>
                    </a:cxn>
                    <a:cxn ang="0">
                      <a:pos x="60" y="55"/>
                    </a:cxn>
                    <a:cxn ang="0">
                      <a:pos x="8" y="3"/>
                    </a:cxn>
                    <a:cxn ang="0">
                      <a:pos x="0" y="12"/>
                    </a:cxn>
                    <a:cxn ang="0">
                      <a:pos x="60" y="71"/>
                    </a:cxn>
                    <a:cxn ang="0">
                      <a:pos x="111" y="19"/>
                    </a:cxn>
                    <a:cxn ang="0">
                      <a:pos x="111" y="31"/>
                    </a:cxn>
                    <a:cxn ang="0">
                      <a:pos x="117" y="37"/>
                    </a:cxn>
                  </a:cxnLst>
                  <a:rect l="0" t="0" r="r" b="b"/>
                  <a:pathLst>
                    <a:path w="123" h="71">
                      <a:moveTo>
                        <a:pt x="117" y="37"/>
                      </a:moveTo>
                      <a:cubicBezTo>
                        <a:pt x="120" y="37"/>
                        <a:pt x="123" y="34"/>
                        <a:pt x="123" y="31"/>
                      </a:cubicBezTo>
                      <a:cubicBezTo>
                        <a:pt x="123" y="5"/>
                        <a:pt x="123" y="5"/>
                        <a:pt x="123" y="5"/>
                      </a:cubicBezTo>
                      <a:cubicBezTo>
                        <a:pt x="123" y="4"/>
                        <a:pt x="122" y="2"/>
                        <a:pt x="121" y="1"/>
                      </a:cubicBezTo>
                      <a:cubicBezTo>
                        <a:pt x="120" y="0"/>
                        <a:pt x="119" y="0"/>
                        <a:pt x="117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88" y="0"/>
                        <a:pt x="86" y="2"/>
                        <a:pt x="86" y="5"/>
                      </a:cubicBezTo>
                      <a:cubicBezTo>
                        <a:pt x="86" y="8"/>
                        <a:pt x="88" y="11"/>
                        <a:pt x="91" y="11"/>
                      </a:cubicBezTo>
                      <a:cubicBezTo>
                        <a:pt x="103" y="11"/>
                        <a:pt x="103" y="11"/>
                        <a:pt x="103" y="11"/>
                      </a:cubicBezTo>
                      <a:cubicBezTo>
                        <a:pt x="60" y="55"/>
                        <a:pt x="60" y="55"/>
                        <a:pt x="60" y="55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0" y="71"/>
                        <a:pt x="60" y="71"/>
                        <a:pt x="60" y="71"/>
                      </a:cubicBezTo>
                      <a:cubicBezTo>
                        <a:pt x="111" y="19"/>
                        <a:pt x="111" y="19"/>
                        <a:pt x="111" y="19"/>
                      </a:cubicBezTo>
                      <a:cubicBezTo>
                        <a:pt x="111" y="31"/>
                        <a:pt x="111" y="31"/>
                        <a:pt x="111" y="31"/>
                      </a:cubicBezTo>
                      <a:cubicBezTo>
                        <a:pt x="111" y="34"/>
                        <a:pt x="114" y="37"/>
                        <a:pt x="117" y="3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0" name="ïşḻïḍê">
                <a:extLst>
                  <a:ext uri="{FF2B5EF4-FFF2-40B4-BE49-F238E27FC236}">
                    <a16:creationId xmlns:a16="http://schemas.microsoft.com/office/drawing/2014/main" id="{BA4F4425-CF34-4F43-8FCD-145B518105BE}"/>
                  </a:ext>
                </a:extLst>
              </p:cNvPr>
              <p:cNvSpPr/>
              <p:nvPr/>
            </p:nvSpPr>
            <p:spPr bwMode="auto">
              <a:xfrm>
                <a:off x="4866061" y="2275159"/>
                <a:ext cx="1267122" cy="1267123"/>
              </a:xfrm>
              <a:prstGeom prst="ellipse">
                <a:avLst/>
              </a:prstGeom>
              <a:solidFill>
                <a:schemeClr val="accent2"/>
              </a:solidFill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1" name="ïṡ1ïďè">
                <a:extLst>
                  <a:ext uri="{FF2B5EF4-FFF2-40B4-BE49-F238E27FC236}">
                    <a16:creationId xmlns:a16="http://schemas.microsoft.com/office/drawing/2014/main" id="{58FB8ABB-457C-4B8C-8C61-78D39348E2E2}"/>
                  </a:ext>
                </a:extLst>
              </p:cNvPr>
              <p:cNvGrpSpPr/>
              <p:nvPr/>
            </p:nvGrpSpPr>
            <p:grpSpPr>
              <a:xfrm>
                <a:off x="5200290" y="2591079"/>
                <a:ext cx="598755" cy="635253"/>
                <a:chOff x="4175125" y="2278063"/>
                <a:chExt cx="260350" cy="276225"/>
              </a:xfrm>
              <a:solidFill>
                <a:schemeClr val="bg1"/>
              </a:solidFill>
            </p:grpSpPr>
            <p:sp>
              <p:nvSpPr>
                <p:cNvPr id="37" name="ïšľïdé">
                  <a:extLst>
                    <a:ext uri="{FF2B5EF4-FFF2-40B4-BE49-F238E27FC236}">
                      <a16:creationId xmlns:a16="http://schemas.microsoft.com/office/drawing/2014/main" id="{6D7C9042-FE05-4A8E-B672-46E6AE995990}"/>
                    </a:ext>
                  </a:extLst>
                </p:cNvPr>
                <p:cNvSpPr/>
                <p:nvPr/>
              </p:nvSpPr>
              <p:spPr bwMode="auto">
                <a:xfrm>
                  <a:off x="4203700" y="2295526"/>
                  <a:ext cx="33338" cy="38100"/>
                </a:xfrm>
                <a:custGeom>
                  <a:avLst/>
                  <a:gdLst/>
                  <a:ahLst/>
                  <a:cxnLst>
                    <a:cxn ang="0">
                      <a:pos x="11" y="25"/>
                    </a:cxn>
                    <a:cxn ang="0">
                      <a:pos x="2" y="17"/>
                    </a:cxn>
                    <a:cxn ang="0">
                      <a:pos x="2" y="16"/>
                    </a:cxn>
                    <a:cxn ang="0">
                      <a:pos x="1" y="16"/>
                    </a:cxn>
                    <a:cxn ang="0">
                      <a:pos x="0" y="12"/>
                    </a:cxn>
                    <a:cxn ang="0">
                      <a:pos x="1" y="11"/>
                    </a:cxn>
                    <a:cxn ang="0">
                      <a:pos x="1" y="11"/>
                    </a:cxn>
                    <a:cxn ang="0">
                      <a:pos x="2" y="10"/>
                    </a:cxn>
                    <a:cxn ang="0">
                      <a:pos x="11" y="0"/>
                    </a:cxn>
                    <a:cxn ang="0">
                      <a:pos x="21" y="11"/>
                    </a:cxn>
                    <a:cxn ang="0">
                      <a:pos x="21" y="11"/>
                    </a:cxn>
                    <a:cxn ang="0">
                      <a:pos x="21" y="11"/>
                    </a:cxn>
                    <a:cxn ang="0">
                      <a:pos x="22" y="12"/>
                    </a:cxn>
                    <a:cxn ang="0">
                      <a:pos x="20" y="16"/>
                    </a:cxn>
                    <a:cxn ang="0">
                      <a:pos x="20" y="16"/>
                    </a:cxn>
                    <a:cxn ang="0">
                      <a:pos x="20" y="16"/>
                    </a:cxn>
                    <a:cxn ang="0">
                      <a:pos x="11" y="25"/>
                    </a:cxn>
                  </a:cxnLst>
                  <a:rect l="0" t="0" r="r" b="b"/>
                  <a:pathLst>
                    <a:path w="22" h="25">
                      <a:moveTo>
                        <a:pt x="11" y="25"/>
                      </a:moveTo>
                      <a:cubicBezTo>
                        <a:pt x="5" y="25"/>
                        <a:pt x="3" y="19"/>
                        <a:pt x="2" y="17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16"/>
                        <a:pt x="0" y="14"/>
                        <a:pt x="0" y="12"/>
                      </a:cubicBezTo>
                      <a:cubicBezTo>
                        <a:pt x="0" y="12"/>
                        <a:pt x="0" y="12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5"/>
                        <a:pt x="6" y="0"/>
                        <a:pt x="11" y="0"/>
                      </a:cubicBezTo>
                      <a:cubicBezTo>
                        <a:pt x="16" y="0"/>
                        <a:pt x="20" y="5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2" y="14"/>
                        <a:pt x="21" y="15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19" y="19"/>
                        <a:pt x="17" y="25"/>
                        <a:pt x="11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íSḻiḓè">
                  <a:extLst>
                    <a:ext uri="{FF2B5EF4-FFF2-40B4-BE49-F238E27FC236}">
                      <a16:creationId xmlns:a16="http://schemas.microsoft.com/office/drawing/2014/main" id="{84CF761F-5FF8-47C5-92B7-5465946C5002}"/>
                    </a:ext>
                  </a:extLst>
                </p:cNvPr>
                <p:cNvSpPr/>
                <p:nvPr/>
              </p:nvSpPr>
              <p:spPr bwMode="auto">
                <a:xfrm>
                  <a:off x="4371975" y="2295526"/>
                  <a:ext cx="34925" cy="38100"/>
                </a:xfrm>
                <a:custGeom>
                  <a:avLst/>
                  <a:gdLst/>
                  <a:ahLst/>
                  <a:cxnLst>
                    <a:cxn ang="0">
                      <a:pos x="12" y="25"/>
                    </a:cxn>
                    <a:cxn ang="0">
                      <a:pos x="3" y="17"/>
                    </a:cxn>
                    <a:cxn ang="0">
                      <a:pos x="3" y="16"/>
                    </a:cxn>
                    <a:cxn ang="0">
                      <a:pos x="2" y="16"/>
                    </a:cxn>
                    <a:cxn ang="0">
                      <a:pos x="0" y="12"/>
                    </a:cxn>
                    <a:cxn ang="0">
                      <a:pos x="1" y="11"/>
                    </a:cxn>
                    <a:cxn ang="0">
                      <a:pos x="2" y="11"/>
                    </a:cxn>
                    <a:cxn ang="0">
                      <a:pos x="2" y="10"/>
                    </a:cxn>
                    <a:cxn ang="0">
                      <a:pos x="12" y="0"/>
                    </a:cxn>
                    <a:cxn ang="0">
                      <a:pos x="21" y="11"/>
                    </a:cxn>
                    <a:cxn ang="0">
                      <a:pos x="21" y="11"/>
                    </a:cxn>
                    <a:cxn ang="0">
                      <a:pos x="22" y="11"/>
                    </a:cxn>
                    <a:cxn ang="0">
                      <a:pos x="23" y="12"/>
                    </a:cxn>
                    <a:cxn ang="0">
                      <a:pos x="21" y="16"/>
                    </a:cxn>
                    <a:cxn ang="0">
                      <a:pos x="21" y="16"/>
                    </a:cxn>
                    <a:cxn ang="0">
                      <a:pos x="20" y="16"/>
                    </a:cxn>
                    <a:cxn ang="0">
                      <a:pos x="12" y="25"/>
                    </a:cxn>
                  </a:cxnLst>
                  <a:rect l="0" t="0" r="r" b="b"/>
                  <a:pathLst>
                    <a:path w="23" h="25">
                      <a:moveTo>
                        <a:pt x="12" y="25"/>
                      </a:moveTo>
                      <a:cubicBezTo>
                        <a:pt x="6" y="25"/>
                        <a:pt x="3" y="19"/>
                        <a:pt x="3" y="17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1" y="16"/>
                        <a:pt x="0" y="14"/>
                        <a:pt x="0" y="12"/>
                      </a:cubicBezTo>
                      <a:cubicBezTo>
                        <a:pt x="0" y="12"/>
                        <a:pt x="1" y="12"/>
                        <a:pt x="1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5"/>
                        <a:pt x="6" y="0"/>
                        <a:pt x="12" y="0"/>
                      </a:cubicBezTo>
                      <a:cubicBezTo>
                        <a:pt x="17" y="0"/>
                        <a:pt x="21" y="5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2" y="12"/>
                        <a:pt x="23" y="12"/>
                        <a:pt x="23" y="12"/>
                      </a:cubicBezTo>
                      <a:cubicBezTo>
                        <a:pt x="23" y="14"/>
                        <a:pt x="22" y="15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9"/>
                        <a:pt x="18" y="25"/>
                        <a:pt x="12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îSlîdé">
                  <a:extLst>
                    <a:ext uri="{FF2B5EF4-FFF2-40B4-BE49-F238E27FC236}">
                      <a16:creationId xmlns:a16="http://schemas.microsoft.com/office/drawing/2014/main" id="{222E88A8-A80B-42D3-AA6B-25E581FF4893}"/>
                    </a:ext>
                  </a:extLst>
                </p:cNvPr>
                <p:cNvSpPr/>
                <p:nvPr/>
              </p:nvSpPr>
              <p:spPr bwMode="auto">
                <a:xfrm>
                  <a:off x="4183063" y="2339976"/>
                  <a:ext cx="69850" cy="141288"/>
                </a:xfrm>
                <a:custGeom>
                  <a:avLst/>
                  <a:gdLst/>
                  <a:ahLst/>
                  <a:cxnLst>
                    <a:cxn ang="0">
                      <a:pos x="32" y="94"/>
                    </a:cxn>
                    <a:cxn ang="0">
                      <a:pos x="27" y="89"/>
                    </a:cxn>
                    <a:cxn ang="0">
                      <a:pos x="27" y="48"/>
                    </a:cxn>
                    <a:cxn ang="0">
                      <a:pos x="22" y="48"/>
                    </a:cxn>
                    <a:cxn ang="0">
                      <a:pos x="22" y="89"/>
                    </a:cxn>
                    <a:cxn ang="0">
                      <a:pos x="17" y="94"/>
                    </a:cxn>
                    <a:cxn ang="0">
                      <a:pos x="12" y="89"/>
                    </a:cxn>
                    <a:cxn ang="0">
                      <a:pos x="12" y="45"/>
                    </a:cxn>
                    <a:cxn ang="0">
                      <a:pos x="12" y="42"/>
                    </a:cxn>
                    <a:cxn ang="0">
                      <a:pos x="12" y="13"/>
                    </a:cxn>
                    <a:cxn ang="0">
                      <a:pos x="11" y="13"/>
                    </a:cxn>
                    <a:cxn ang="0">
                      <a:pos x="11" y="13"/>
                    </a:cxn>
                    <a:cxn ang="0">
                      <a:pos x="7" y="28"/>
                    </a:cxn>
                    <a:cxn ang="0">
                      <a:pos x="8" y="44"/>
                    </a:cxn>
                    <a:cxn ang="0">
                      <a:pos x="7" y="47"/>
                    </a:cxn>
                    <a:cxn ang="0">
                      <a:pos x="5" y="48"/>
                    </a:cxn>
                    <a:cxn ang="0">
                      <a:pos x="5" y="48"/>
                    </a:cxn>
                    <a:cxn ang="0">
                      <a:pos x="2" y="44"/>
                    </a:cxn>
                    <a:cxn ang="0">
                      <a:pos x="1" y="44"/>
                    </a:cxn>
                    <a:cxn ang="0">
                      <a:pos x="1" y="28"/>
                    </a:cxn>
                    <a:cxn ang="0">
                      <a:pos x="7" y="4"/>
                    </a:cxn>
                    <a:cxn ang="0">
                      <a:pos x="16" y="1"/>
                    </a:cxn>
                    <a:cxn ang="0">
                      <a:pos x="17" y="0"/>
                    </a:cxn>
                    <a:cxn ang="0">
                      <a:pos x="21" y="14"/>
                    </a:cxn>
                    <a:cxn ang="0">
                      <a:pos x="23" y="17"/>
                    </a:cxn>
                    <a:cxn ang="0">
                      <a:pos x="23" y="13"/>
                    </a:cxn>
                    <a:cxn ang="0">
                      <a:pos x="24" y="5"/>
                    </a:cxn>
                    <a:cxn ang="0">
                      <a:pos x="25" y="4"/>
                    </a:cxn>
                    <a:cxn ang="0">
                      <a:pos x="24" y="2"/>
                    </a:cxn>
                    <a:cxn ang="0">
                      <a:pos x="25" y="1"/>
                    </a:cxn>
                    <a:cxn ang="0">
                      <a:pos x="25" y="1"/>
                    </a:cxn>
                    <a:cxn ang="0">
                      <a:pos x="26" y="2"/>
                    </a:cxn>
                    <a:cxn ang="0">
                      <a:pos x="25" y="4"/>
                    </a:cxn>
                    <a:cxn ang="0">
                      <a:pos x="25" y="5"/>
                    </a:cxn>
                    <a:cxn ang="0">
                      <a:pos x="27" y="13"/>
                    </a:cxn>
                    <a:cxn ang="0">
                      <a:pos x="27" y="17"/>
                    </a:cxn>
                    <a:cxn ang="0">
                      <a:pos x="29" y="14"/>
                    </a:cxn>
                    <a:cxn ang="0">
                      <a:pos x="33" y="0"/>
                    </a:cxn>
                    <a:cxn ang="0">
                      <a:pos x="34" y="1"/>
                    </a:cxn>
                    <a:cxn ang="0">
                      <a:pos x="43" y="4"/>
                    </a:cxn>
                    <a:cxn ang="0">
                      <a:pos x="47" y="13"/>
                    </a:cxn>
                    <a:cxn ang="0">
                      <a:pos x="43" y="34"/>
                    </a:cxn>
                    <a:cxn ang="0">
                      <a:pos x="43" y="48"/>
                    </a:cxn>
                    <a:cxn ang="0">
                      <a:pos x="42" y="44"/>
                    </a:cxn>
                    <a:cxn ang="0">
                      <a:pos x="42" y="44"/>
                    </a:cxn>
                    <a:cxn ang="0">
                      <a:pos x="42" y="28"/>
                    </a:cxn>
                    <a:cxn ang="0">
                      <a:pos x="40" y="13"/>
                    </a:cxn>
                    <a:cxn ang="0">
                      <a:pos x="38" y="14"/>
                    </a:cxn>
                    <a:cxn ang="0">
                      <a:pos x="38" y="42"/>
                    </a:cxn>
                    <a:cxn ang="0">
                      <a:pos x="37" y="44"/>
                    </a:cxn>
                    <a:cxn ang="0">
                      <a:pos x="37" y="89"/>
                    </a:cxn>
                    <a:cxn ang="0">
                      <a:pos x="32" y="94"/>
                    </a:cxn>
                  </a:cxnLst>
                  <a:rect l="0" t="0" r="r" b="b"/>
                  <a:pathLst>
                    <a:path w="47" h="94">
                      <a:moveTo>
                        <a:pt x="32" y="94"/>
                      </a:moveTo>
                      <a:cubicBezTo>
                        <a:pt x="30" y="94"/>
                        <a:pt x="27" y="92"/>
                        <a:pt x="27" y="89"/>
                      </a:cubicBezTo>
                      <a:cubicBezTo>
                        <a:pt x="27" y="48"/>
                        <a:pt x="27" y="48"/>
                        <a:pt x="27" y="48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89"/>
                        <a:pt x="22" y="89"/>
                        <a:pt x="22" y="89"/>
                      </a:cubicBezTo>
                      <a:cubicBezTo>
                        <a:pt x="22" y="92"/>
                        <a:pt x="20" y="94"/>
                        <a:pt x="17" y="94"/>
                      </a:cubicBezTo>
                      <a:cubicBezTo>
                        <a:pt x="15" y="94"/>
                        <a:pt x="12" y="92"/>
                        <a:pt x="12" y="89"/>
                      </a:cubicBezTo>
                      <a:cubicBezTo>
                        <a:pt x="12" y="45"/>
                        <a:pt x="12" y="45"/>
                        <a:pt x="12" y="45"/>
                      </a:cubicBezTo>
                      <a:cubicBezTo>
                        <a:pt x="12" y="44"/>
                        <a:pt x="12" y="43"/>
                        <a:pt x="12" y="42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9" y="13"/>
                        <a:pt x="7" y="26"/>
                        <a:pt x="7" y="28"/>
                      </a:cubicBezTo>
                      <a:cubicBezTo>
                        <a:pt x="7" y="36"/>
                        <a:pt x="8" y="44"/>
                        <a:pt x="8" y="44"/>
                      </a:cubicBezTo>
                      <a:cubicBezTo>
                        <a:pt x="8" y="46"/>
                        <a:pt x="8" y="46"/>
                        <a:pt x="7" y="47"/>
                      </a:cubicBezTo>
                      <a:cubicBezTo>
                        <a:pt x="7" y="48"/>
                        <a:pt x="6" y="48"/>
                        <a:pt x="5" y="48"/>
                      </a:cubicBezTo>
                      <a:cubicBezTo>
                        <a:pt x="5" y="48"/>
                        <a:pt x="5" y="48"/>
                        <a:pt x="5" y="48"/>
                      </a:cubicBezTo>
                      <a:cubicBezTo>
                        <a:pt x="2" y="48"/>
                        <a:pt x="2" y="47"/>
                        <a:pt x="2" y="44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1" y="44"/>
                        <a:pt x="0" y="33"/>
                        <a:pt x="1" y="28"/>
                      </a:cubicBezTo>
                      <a:cubicBezTo>
                        <a:pt x="2" y="9"/>
                        <a:pt x="6" y="5"/>
                        <a:pt x="7" y="4"/>
                      </a:cubicBezTo>
                      <a:cubicBezTo>
                        <a:pt x="8" y="3"/>
                        <a:pt x="11" y="2"/>
                        <a:pt x="16" y="1"/>
                      </a:cubicBezTo>
                      <a:cubicBezTo>
                        <a:pt x="16" y="0"/>
                        <a:pt x="17" y="0"/>
                        <a:pt x="17" y="0"/>
                      </a:cubicBezTo>
                      <a:cubicBezTo>
                        <a:pt x="17" y="3"/>
                        <a:pt x="18" y="8"/>
                        <a:pt x="21" y="14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4" y="9"/>
                        <a:pt x="24" y="5"/>
                        <a:pt x="24" y="5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5"/>
                        <a:pt x="26" y="9"/>
                        <a:pt x="27" y="13"/>
                      </a:cubicBezTo>
                      <a:cubicBezTo>
                        <a:pt x="27" y="17"/>
                        <a:pt x="27" y="17"/>
                        <a:pt x="27" y="17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31" y="8"/>
                        <a:pt x="32" y="3"/>
                        <a:pt x="33" y="0"/>
                      </a:cubicBezTo>
                      <a:cubicBezTo>
                        <a:pt x="33" y="0"/>
                        <a:pt x="34" y="0"/>
                        <a:pt x="34" y="1"/>
                      </a:cubicBezTo>
                      <a:cubicBezTo>
                        <a:pt x="38" y="2"/>
                        <a:pt x="41" y="3"/>
                        <a:pt x="43" y="4"/>
                      </a:cubicBezTo>
                      <a:cubicBezTo>
                        <a:pt x="43" y="4"/>
                        <a:pt x="45" y="7"/>
                        <a:pt x="47" y="13"/>
                      </a:cubicBezTo>
                      <a:cubicBezTo>
                        <a:pt x="45" y="19"/>
                        <a:pt x="44" y="26"/>
                        <a:pt x="43" y="34"/>
                      </a:cubicBezTo>
                      <a:cubicBezTo>
                        <a:pt x="43" y="37"/>
                        <a:pt x="43" y="42"/>
                        <a:pt x="43" y="48"/>
                      </a:cubicBezTo>
                      <a:cubicBezTo>
                        <a:pt x="42" y="47"/>
                        <a:pt x="42" y="45"/>
                        <a:pt x="42" y="44"/>
                      </a:cubicBezTo>
                      <a:cubicBezTo>
                        <a:pt x="42" y="44"/>
                        <a:pt x="42" y="44"/>
                        <a:pt x="42" y="44"/>
                      </a:cubicBezTo>
                      <a:cubicBezTo>
                        <a:pt x="42" y="44"/>
                        <a:pt x="43" y="36"/>
                        <a:pt x="42" y="28"/>
                      </a:cubicBezTo>
                      <a:cubicBezTo>
                        <a:pt x="42" y="26"/>
                        <a:pt x="41" y="16"/>
                        <a:pt x="40" y="13"/>
                      </a:cubicBezTo>
                      <a:cubicBezTo>
                        <a:pt x="38" y="14"/>
                        <a:pt x="38" y="14"/>
                        <a:pt x="38" y="14"/>
                      </a:cubicBezTo>
                      <a:cubicBezTo>
                        <a:pt x="38" y="42"/>
                        <a:pt x="38" y="42"/>
                        <a:pt x="38" y="42"/>
                      </a:cubicBezTo>
                      <a:cubicBezTo>
                        <a:pt x="38" y="43"/>
                        <a:pt x="38" y="44"/>
                        <a:pt x="37" y="44"/>
                      </a:cubicBezTo>
                      <a:cubicBezTo>
                        <a:pt x="37" y="89"/>
                        <a:pt x="37" y="89"/>
                        <a:pt x="37" y="89"/>
                      </a:cubicBezTo>
                      <a:cubicBezTo>
                        <a:pt x="37" y="92"/>
                        <a:pt x="35" y="94"/>
                        <a:pt x="32" y="9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işḷiḑè">
                  <a:extLst>
                    <a:ext uri="{FF2B5EF4-FFF2-40B4-BE49-F238E27FC236}">
                      <a16:creationId xmlns:a16="http://schemas.microsoft.com/office/drawing/2014/main" id="{14F21A6E-726F-4FCE-B3B4-B0C767509D03}"/>
                    </a:ext>
                  </a:extLst>
                </p:cNvPr>
                <p:cNvSpPr/>
                <p:nvPr/>
              </p:nvSpPr>
              <p:spPr bwMode="auto">
                <a:xfrm>
                  <a:off x="4356100" y="2339976"/>
                  <a:ext cx="69850" cy="141288"/>
                </a:xfrm>
                <a:custGeom>
                  <a:avLst/>
                  <a:gdLst/>
                  <a:ahLst/>
                  <a:cxnLst>
                    <a:cxn ang="0">
                      <a:pos x="29" y="94"/>
                    </a:cxn>
                    <a:cxn ang="0">
                      <a:pos x="24" y="89"/>
                    </a:cxn>
                    <a:cxn ang="0">
                      <a:pos x="24" y="48"/>
                    </a:cxn>
                    <a:cxn ang="0">
                      <a:pos x="19" y="48"/>
                    </a:cxn>
                    <a:cxn ang="0">
                      <a:pos x="19" y="89"/>
                    </a:cxn>
                    <a:cxn ang="0">
                      <a:pos x="14" y="94"/>
                    </a:cxn>
                    <a:cxn ang="0">
                      <a:pos x="9" y="89"/>
                    </a:cxn>
                    <a:cxn ang="0">
                      <a:pos x="9" y="45"/>
                    </a:cxn>
                    <a:cxn ang="0">
                      <a:pos x="9" y="42"/>
                    </a:cxn>
                    <a:cxn ang="0">
                      <a:pos x="9" y="12"/>
                    </a:cxn>
                    <a:cxn ang="0">
                      <a:pos x="7" y="13"/>
                    </a:cxn>
                    <a:cxn ang="0">
                      <a:pos x="7" y="13"/>
                    </a:cxn>
                    <a:cxn ang="0">
                      <a:pos x="4" y="28"/>
                    </a:cxn>
                    <a:cxn ang="0">
                      <a:pos x="5" y="44"/>
                    </a:cxn>
                    <a:cxn ang="0">
                      <a:pos x="3" y="48"/>
                    </a:cxn>
                    <a:cxn ang="0">
                      <a:pos x="3" y="34"/>
                    </a:cxn>
                    <a:cxn ang="0">
                      <a:pos x="0" y="13"/>
                    </a:cxn>
                    <a:cxn ang="0">
                      <a:pos x="4" y="4"/>
                    </a:cxn>
                    <a:cxn ang="0">
                      <a:pos x="12" y="1"/>
                    </a:cxn>
                    <a:cxn ang="0">
                      <a:pos x="14" y="0"/>
                    </a:cxn>
                    <a:cxn ang="0">
                      <a:pos x="18" y="14"/>
                    </a:cxn>
                    <a:cxn ang="0">
                      <a:pos x="19" y="17"/>
                    </a:cxn>
                    <a:cxn ang="0">
                      <a:pos x="20" y="13"/>
                    </a:cxn>
                    <a:cxn ang="0">
                      <a:pos x="21" y="5"/>
                    </a:cxn>
                    <a:cxn ang="0">
                      <a:pos x="21" y="4"/>
                    </a:cxn>
                    <a:cxn ang="0">
                      <a:pos x="20" y="2"/>
                    </a:cxn>
                    <a:cxn ang="0">
                      <a:pos x="21" y="1"/>
                    </a:cxn>
                    <a:cxn ang="0">
                      <a:pos x="22" y="1"/>
                    </a:cxn>
                    <a:cxn ang="0">
                      <a:pos x="23" y="2"/>
                    </a:cxn>
                    <a:cxn ang="0">
                      <a:pos x="22" y="4"/>
                    </a:cxn>
                    <a:cxn ang="0">
                      <a:pos x="22" y="5"/>
                    </a:cxn>
                    <a:cxn ang="0">
                      <a:pos x="23" y="13"/>
                    </a:cxn>
                    <a:cxn ang="0">
                      <a:pos x="24" y="17"/>
                    </a:cxn>
                    <a:cxn ang="0">
                      <a:pos x="25" y="14"/>
                    </a:cxn>
                    <a:cxn ang="0">
                      <a:pos x="29" y="0"/>
                    </a:cxn>
                    <a:cxn ang="0">
                      <a:pos x="31" y="1"/>
                    </a:cxn>
                    <a:cxn ang="0">
                      <a:pos x="40" y="4"/>
                    </a:cxn>
                    <a:cxn ang="0">
                      <a:pos x="46" y="28"/>
                    </a:cxn>
                    <a:cxn ang="0">
                      <a:pos x="45" y="44"/>
                    </a:cxn>
                    <a:cxn ang="0">
                      <a:pos x="45" y="44"/>
                    </a:cxn>
                    <a:cxn ang="0">
                      <a:pos x="42" y="48"/>
                    </a:cxn>
                    <a:cxn ang="0">
                      <a:pos x="42" y="48"/>
                    </a:cxn>
                    <a:cxn ang="0">
                      <a:pos x="38" y="44"/>
                    </a:cxn>
                    <a:cxn ang="0">
                      <a:pos x="38" y="44"/>
                    </a:cxn>
                    <a:cxn ang="0">
                      <a:pos x="39" y="28"/>
                    </a:cxn>
                    <a:cxn ang="0">
                      <a:pos x="36" y="13"/>
                    </a:cxn>
                    <a:cxn ang="0">
                      <a:pos x="34" y="12"/>
                    </a:cxn>
                    <a:cxn ang="0">
                      <a:pos x="34" y="42"/>
                    </a:cxn>
                    <a:cxn ang="0">
                      <a:pos x="34" y="44"/>
                    </a:cxn>
                    <a:cxn ang="0">
                      <a:pos x="34" y="89"/>
                    </a:cxn>
                    <a:cxn ang="0">
                      <a:pos x="29" y="94"/>
                    </a:cxn>
                  </a:cxnLst>
                  <a:rect l="0" t="0" r="r" b="b"/>
                  <a:pathLst>
                    <a:path w="46" h="94">
                      <a:moveTo>
                        <a:pt x="29" y="94"/>
                      </a:moveTo>
                      <a:cubicBezTo>
                        <a:pt x="26" y="94"/>
                        <a:pt x="24" y="92"/>
                        <a:pt x="24" y="89"/>
                      </a:cubicBezTo>
                      <a:cubicBezTo>
                        <a:pt x="24" y="48"/>
                        <a:pt x="24" y="48"/>
                        <a:pt x="24" y="48"/>
                      </a:cubicBezTo>
                      <a:cubicBezTo>
                        <a:pt x="19" y="48"/>
                        <a:pt x="19" y="48"/>
                        <a:pt x="19" y="48"/>
                      </a:cubicBezTo>
                      <a:cubicBezTo>
                        <a:pt x="19" y="89"/>
                        <a:pt x="19" y="89"/>
                        <a:pt x="19" y="89"/>
                      </a:cubicBezTo>
                      <a:cubicBezTo>
                        <a:pt x="19" y="92"/>
                        <a:pt x="17" y="94"/>
                        <a:pt x="14" y="94"/>
                      </a:cubicBezTo>
                      <a:cubicBezTo>
                        <a:pt x="11" y="94"/>
                        <a:pt x="9" y="92"/>
                        <a:pt x="9" y="89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9" y="44"/>
                        <a:pt x="9" y="43"/>
                        <a:pt x="9" y="4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5" y="14"/>
                        <a:pt x="4" y="26"/>
                        <a:pt x="4" y="28"/>
                      </a:cubicBezTo>
                      <a:cubicBezTo>
                        <a:pt x="4" y="36"/>
                        <a:pt x="5" y="44"/>
                        <a:pt x="5" y="44"/>
                      </a:cubicBezTo>
                      <a:cubicBezTo>
                        <a:pt x="5" y="45"/>
                        <a:pt x="4" y="47"/>
                        <a:pt x="3" y="48"/>
                      </a:cubicBezTo>
                      <a:cubicBezTo>
                        <a:pt x="3" y="43"/>
                        <a:pt x="4" y="38"/>
                        <a:pt x="3" y="34"/>
                      </a:cubicBezTo>
                      <a:cubicBezTo>
                        <a:pt x="3" y="26"/>
                        <a:pt x="1" y="18"/>
                        <a:pt x="0" y="13"/>
                      </a:cubicBezTo>
                      <a:cubicBezTo>
                        <a:pt x="1" y="7"/>
                        <a:pt x="3" y="4"/>
                        <a:pt x="4" y="4"/>
                      </a:cubicBezTo>
                      <a:cubicBezTo>
                        <a:pt x="6" y="3"/>
                        <a:pt x="9" y="2"/>
                        <a:pt x="12" y="1"/>
                      </a:cubicBezTo>
                      <a:cubicBezTo>
                        <a:pt x="13" y="0"/>
                        <a:pt x="13" y="0"/>
                        <a:pt x="14" y="0"/>
                      </a:cubicBezTo>
                      <a:cubicBezTo>
                        <a:pt x="14" y="3"/>
                        <a:pt x="15" y="8"/>
                        <a:pt x="18" y="14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9"/>
                        <a:pt x="21" y="5"/>
                        <a:pt x="21" y="5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2" y="5"/>
                        <a:pt x="23" y="9"/>
                        <a:pt x="23" y="13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8" y="8"/>
                        <a:pt x="29" y="3"/>
                        <a:pt x="29" y="0"/>
                      </a:cubicBezTo>
                      <a:cubicBezTo>
                        <a:pt x="30" y="0"/>
                        <a:pt x="30" y="0"/>
                        <a:pt x="31" y="1"/>
                      </a:cubicBezTo>
                      <a:cubicBezTo>
                        <a:pt x="34" y="2"/>
                        <a:pt x="38" y="3"/>
                        <a:pt x="40" y="4"/>
                      </a:cubicBezTo>
                      <a:cubicBezTo>
                        <a:pt x="40" y="5"/>
                        <a:pt x="44" y="9"/>
                        <a:pt x="46" y="28"/>
                      </a:cubicBezTo>
                      <a:cubicBezTo>
                        <a:pt x="46" y="33"/>
                        <a:pt x="45" y="44"/>
                        <a:pt x="45" y="44"/>
                      </a:cubicBezTo>
                      <a:cubicBezTo>
                        <a:pt x="45" y="44"/>
                        <a:pt x="45" y="44"/>
                        <a:pt x="45" y="44"/>
                      </a:cubicBezTo>
                      <a:cubicBezTo>
                        <a:pt x="44" y="47"/>
                        <a:pt x="44" y="48"/>
                        <a:pt x="42" y="48"/>
                      </a:cubicBezTo>
                      <a:cubicBezTo>
                        <a:pt x="42" y="48"/>
                        <a:pt x="42" y="48"/>
                        <a:pt x="42" y="48"/>
                      </a:cubicBezTo>
                      <a:cubicBezTo>
                        <a:pt x="39" y="48"/>
                        <a:pt x="38" y="46"/>
                        <a:pt x="38" y="44"/>
                      </a:cubicBezTo>
                      <a:cubicBezTo>
                        <a:pt x="38" y="44"/>
                        <a:pt x="38" y="44"/>
                        <a:pt x="38" y="44"/>
                      </a:cubicBezTo>
                      <a:cubicBezTo>
                        <a:pt x="38" y="44"/>
                        <a:pt x="39" y="36"/>
                        <a:pt x="39" y="28"/>
                      </a:cubicBezTo>
                      <a:cubicBezTo>
                        <a:pt x="39" y="26"/>
                        <a:pt x="38" y="14"/>
                        <a:pt x="36" y="13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4" y="42"/>
                        <a:pt x="34" y="42"/>
                        <a:pt x="34" y="42"/>
                      </a:cubicBezTo>
                      <a:cubicBezTo>
                        <a:pt x="34" y="43"/>
                        <a:pt x="34" y="44"/>
                        <a:pt x="34" y="44"/>
                      </a:cubicBezTo>
                      <a:cubicBezTo>
                        <a:pt x="34" y="89"/>
                        <a:pt x="34" y="89"/>
                        <a:pt x="34" y="89"/>
                      </a:cubicBezTo>
                      <a:cubicBezTo>
                        <a:pt x="34" y="92"/>
                        <a:pt x="32" y="94"/>
                        <a:pt x="29" y="9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íṩlîḑe">
                  <a:extLst>
                    <a:ext uri="{FF2B5EF4-FFF2-40B4-BE49-F238E27FC236}">
                      <a16:creationId xmlns:a16="http://schemas.microsoft.com/office/drawing/2014/main" id="{6B2BB0FF-7819-440A-B0B9-D2E40AE797FC}"/>
                    </a:ext>
                  </a:extLst>
                </p:cNvPr>
                <p:cNvSpPr/>
                <p:nvPr/>
              </p:nvSpPr>
              <p:spPr bwMode="auto">
                <a:xfrm>
                  <a:off x="4254500" y="2335213"/>
                  <a:ext cx="100013" cy="190500"/>
                </a:xfrm>
                <a:custGeom>
                  <a:avLst/>
                  <a:gdLst/>
                  <a:ahLst/>
                  <a:cxnLst>
                    <a:cxn ang="0">
                      <a:pos x="23" y="126"/>
                    </a:cxn>
                    <a:cxn ang="0">
                      <a:pos x="16" y="120"/>
                    </a:cxn>
                    <a:cxn ang="0">
                      <a:pos x="16" y="60"/>
                    </a:cxn>
                    <a:cxn ang="0">
                      <a:pos x="15" y="56"/>
                    </a:cxn>
                    <a:cxn ang="0">
                      <a:pos x="15" y="17"/>
                    </a:cxn>
                    <a:cxn ang="0">
                      <a:pos x="14" y="18"/>
                    </a:cxn>
                    <a:cxn ang="0">
                      <a:pos x="14" y="18"/>
                    </a:cxn>
                    <a:cxn ang="0">
                      <a:pos x="10" y="38"/>
                    </a:cxn>
                    <a:cxn ang="0">
                      <a:pos x="10" y="60"/>
                    </a:cxn>
                    <a:cxn ang="0">
                      <a:pos x="9" y="64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1" y="60"/>
                    </a:cxn>
                    <a:cxn ang="0">
                      <a:pos x="1" y="59"/>
                    </a:cxn>
                    <a:cxn ang="0">
                      <a:pos x="0" y="38"/>
                    </a:cxn>
                    <a:cxn ang="0">
                      <a:pos x="9" y="6"/>
                    </a:cxn>
                    <a:cxn ang="0">
                      <a:pos x="20" y="1"/>
                    </a:cxn>
                    <a:cxn ang="0">
                      <a:pos x="23" y="0"/>
                    </a:cxn>
                    <a:cxn ang="0">
                      <a:pos x="28" y="19"/>
                    </a:cxn>
                    <a:cxn ang="0">
                      <a:pos x="30" y="22"/>
                    </a:cxn>
                    <a:cxn ang="0">
                      <a:pos x="30" y="18"/>
                    </a:cxn>
                    <a:cxn ang="0">
                      <a:pos x="32" y="7"/>
                    </a:cxn>
                    <a:cxn ang="0">
                      <a:pos x="32" y="6"/>
                    </a:cxn>
                    <a:cxn ang="0">
                      <a:pos x="30" y="3"/>
                    </a:cxn>
                    <a:cxn ang="0">
                      <a:pos x="32" y="2"/>
                    </a:cxn>
                    <a:cxn ang="0">
                      <a:pos x="33" y="2"/>
                    </a:cxn>
                    <a:cxn ang="0">
                      <a:pos x="35" y="3"/>
                    </a:cxn>
                    <a:cxn ang="0">
                      <a:pos x="33" y="6"/>
                    </a:cxn>
                    <a:cxn ang="0">
                      <a:pos x="34" y="7"/>
                    </a:cxn>
                    <a:cxn ang="0">
                      <a:pos x="35" y="18"/>
                    </a:cxn>
                    <a:cxn ang="0">
                      <a:pos x="36" y="22"/>
                    </a:cxn>
                    <a:cxn ang="0">
                      <a:pos x="37" y="19"/>
                    </a:cxn>
                    <a:cxn ang="0">
                      <a:pos x="43" y="0"/>
                    </a:cxn>
                    <a:cxn ang="0">
                      <a:pos x="45" y="1"/>
                    </a:cxn>
                    <a:cxn ang="0">
                      <a:pos x="57" y="6"/>
                    </a:cxn>
                    <a:cxn ang="0">
                      <a:pos x="65" y="38"/>
                    </a:cxn>
                    <a:cxn ang="0">
                      <a:pos x="64" y="59"/>
                    </a:cxn>
                    <a:cxn ang="0">
                      <a:pos x="64" y="60"/>
                    </a:cxn>
                    <a:cxn ang="0">
                      <a:pos x="60" y="65"/>
                    </a:cxn>
                    <a:cxn ang="0">
                      <a:pos x="60" y="65"/>
                    </a:cxn>
                    <a:cxn ang="0">
                      <a:pos x="55" y="60"/>
                    </a:cxn>
                    <a:cxn ang="0">
                      <a:pos x="56" y="38"/>
                    </a:cxn>
                    <a:cxn ang="0">
                      <a:pos x="52" y="18"/>
                    </a:cxn>
                    <a:cxn ang="0">
                      <a:pos x="52" y="18"/>
                    </a:cxn>
                    <a:cxn ang="0">
                      <a:pos x="50" y="17"/>
                    </a:cxn>
                    <a:cxn ang="0">
                      <a:pos x="50" y="56"/>
                    </a:cxn>
                    <a:cxn ang="0">
                      <a:pos x="50" y="60"/>
                    </a:cxn>
                    <a:cxn ang="0">
                      <a:pos x="50" y="120"/>
                    </a:cxn>
                    <a:cxn ang="0">
                      <a:pos x="43" y="126"/>
                    </a:cxn>
                    <a:cxn ang="0">
                      <a:pos x="43" y="126"/>
                    </a:cxn>
                    <a:cxn ang="0">
                      <a:pos x="42" y="126"/>
                    </a:cxn>
                    <a:cxn ang="0">
                      <a:pos x="36" y="120"/>
                    </a:cxn>
                    <a:cxn ang="0">
                      <a:pos x="36" y="65"/>
                    </a:cxn>
                    <a:cxn ang="0">
                      <a:pos x="30" y="65"/>
                    </a:cxn>
                    <a:cxn ang="0">
                      <a:pos x="30" y="120"/>
                    </a:cxn>
                    <a:cxn ang="0">
                      <a:pos x="23" y="126"/>
                    </a:cxn>
                  </a:cxnLst>
                  <a:rect l="0" t="0" r="r" b="b"/>
                  <a:pathLst>
                    <a:path w="66" h="126">
                      <a:moveTo>
                        <a:pt x="23" y="126"/>
                      </a:moveTo>
                      <a:cubicBezTo>
                        <a:pt x="19" y="126"/>
                        <a:pt x="16" y="123"/>
                        <a:pt x="16" y="120"/>
                      </a:cubicBezTo>
                      <a:cubicBezTo>
                        <a:pt x="16" y="60"/>
                        <a:pt x="16" y="60"/>
                        <a:pt x="16" y="60"/>
                      </a:cubicBezTo>
                      <a:cubicBezTo>
                        <a:pt x="16" y="59"/>
                        <a:pt x="15" y="57"/>
                        <a:pt x="15" y="56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19"/>
                        <a:pt x="10" y="33"/>
                        <a:pt x="10" y="38"/>
                      </a:cubicBezTo>
                      <a:cubicBezTo>
                        <a:pt x="9" y="48"/>
                        <a:pt x="10" y="60"/>
                        <a:pt x="10" y="60"/>
                      </a:cubicBezTo>
                      <a:cubicBezTo>
                        <a:pt x="10" y="61"/>
                        <a:pt x="10" y="63"/>
                        <a:pt x="9" y="64"/>
                      </a:cubicBezTo>
                      <a:cubicBezTo>
                        <a:pt x="9" y="65"/>
                        <a:pt x="7" y="65"/>
                        <a:pt x="6" y="65"/>
                      </a:cubicBezTo>
                      <a:cubicBezTo>
                        <a:pt x="6" y="65"/>
                        <a:pt x="6" y="65"/>
                        <a:pt x="6" y="65"/>
                      </a:cubicBezTo>
                      <a:cubicBezTo>
                        <a:pt x="3" y="65"/>
                        <a:pt x="2" y="63"/>
                        <a:pt x="1" y="60"/>
                      </a:cubicBezTo>
                      <a:cubicBezTo>
                        <a:pt x="1" y="59"/>
                        <a:pt x="1" y="59"/>
                        <a:pt x="1" y="59"/>
                      </a:cubicBezTo>
                      <a:cubicBezTo>
                        <a:pt x="1" y="59"/>
                        <a:pt x="0" y="45"/>
                        <a:pt x="0" y="38"/>
                      </a:cubicBezTo>
                      <a:cubicBezTo>
                        <a:pt x="2" y="14"/>
                        <a:pt x="7" y="7"/>
                        <a:pt x="9" y="6"/>
                      </a:cubicBezTo>
                      <a:cubicBezTo>
                        <a:pt x="11" y="4"/>
                        <a:pt x="16" y="3"/>
                        <a:pt x="20" y="1"/>
                      </a:cubicBezTo>
                      <a:cubicBezTo>
                        <a:pt x="21" y="1"/>
                        <a:pt x="22" y="1"/>
                        <a:pt x="23" y="0"/>
                      </a:cubicBezTo>
                      <a:cubicBezTo>
                        <a:pt x="23" y="4"/>
                        <a:pt x="24" y="11"/>
                        <a:pt x="28" y="19"/>
                      </a:cubicBezTo>
                      <a:cubicBezTo>
                        <a:pt x="30" y="22"/>
                        <a:pt x="30" y="22"/>
                        <a:pt x="30" y="22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31" y="13"/>
                        <a:pt x="32" y="7"/>
                        <a:pt x="32" y="7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4" y="8"/>
                        <a:pt x="35" y="13"/>
                        <a:pt x="35" y="18"/>
                      </a:cubicBezTo>
                      <a:cubicBezTo>
                        <a:pt x="36" y="22"/>
                        <a:pt x="36" y="22"/>
                        <a:pt x="36" y="22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41" y="11"/>
                        <a:pt x="42" y="4"/>
                        <a:pt x="43" y="0"/>
                      </a:cubicBezTo>
                      <a:cubicBezTo>
                        <a:pt x="44" y="1"/>
                        <a:pt x="44" y="1"/>
                        <a:pt x="45" y="1"/>
                      </a:cubicBezTo>
                      <a:cubicBezTo>
                        <a:pt x="49" y="3"/>
                        <a:pt x="54" y="4"/>
                        <a:pt x="57" y="6"/>
                      </a:cubicBezTo>
                      <a:cubicBezTo>
                        <a:pt x="58" y="7"/>
                        <a:pt x="63" y="13"/>
                        <a:pt x="65" y="38"/>
                      </a:cubicBezTo>
                      <a:cubicBezTo>
                        <a:pt x="66" y="45"/>
                        <a:pt x="64" y="59"/>
                        <a:pt x="64" y="59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3" y="63"/>
                        <a:pt x="63" y="65"/>
                        <a:pt x="60" y="65"/>
                      </a:cubicBezTo>
                      <a:cubicBezTo>
                        <a:pt x="60" y="65"/>
                        <a:pt x="60" y="65"/>
                        <a:pt x="60" y="65"/>
                      </a:cubicBezTo>
                      <a:cubicBezTo>
                        <a:pt x="55" y="65"/>
                        <a:pt x="55" y="61"/>
                        <a:pt x="55" y="60"/>
                      </a:cubicBezTo>
                      <a:cubicBezTo>
                        <a:pt x="55" y="60"/>
                        <a:pt x="56" y="48"/>
                        <a:pt x="56" y="38"/>
                      </a:cubicBezTo>
                      <a:cubicBezTo>
                        <a:pt x="55" y="34"/>
                        <a:pt x="54" y="20"/>
                        <a:pt x="52" y="18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50" y="17"/>
                        <a:pt x="50" y="17"/>
                        <a:pt x="50" y="17"/>
                      </a:cubicBezTo>
                      <a:cubicBezTo>
                        <a:pt x="50" y="56"/>
                        <a:pt x="50" y="56"/>
                        <a:pt x="50" y="56"/>
                      </a:cubicBezTo>
                      <a:cubicBezTo>
                        <a:pt x="50" y="57"/>
                        <a:pt x="50" y="59"/>
                        <a:pt x="50" y="60"/>
                      </a:cubicBezTo>
                      <a:cubicBezTo>
                        <a:pt x="50" y="120"/>
                        <a:pt x="50" y="120"/>
                        <a:pt x="50" y="120"/>
                      </a:cubicBezTo>
                      <a:cubicBezTo>
                        <a:pt x="50" y="123"/>
                        <a:pt x="47" y="126"/>
                        <a:pt x="43" y="126"/>
                      </a:cubicBezTo>
                      <a:cubicBezTo>
                        <a:pt x="43" y="126"/>
                        <a:pt x="43" y="126"/>
                        <a:pt x="43" y="126"/>
                      </a:cubicBezTo>
                      <a:cubicBezTo>
                        <a:pt x="42" y="126"/>
                        <a:pt x="42" y="126"/>
                        <a:pt x="42" y="126"/>
                      </a:cubicBezTo>
                      <a:cubicBezTo>
                        <a:pt x="39" y="126"/>
                        <a:pt x="36" y="123"/>
                        <a:pt x="36" y="120"/>
                      </a:cubicBezTo>
                      <a:cubicBezTo>
                        <a:pt x="36" y="65"/>
                        <a:pt x="36" y="65"/>
                        <a:pt x="36" y="65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30" y="120"/>
                        <a:pt x="30" y="120"/>
                        <a:pt x="30" y="120"/>
                      </a:cubicBezTo>
                      <a:cubicBezTo>
                        <a:pt x="30" y="123"/>
                        <a:pt x="27" y="126"/>
                        <a:pt x="23" y="1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îŝľïďé">
                  <a:extLst>
                    <a:ext uri="{FF2B5EF4-FFF2-40B4-BE49-F238E27FC236}">
                      <a16:creationId xmlns:a16="http://schemas.microsoft.com/office/drawing/2014/main" id="{5936B174-08EA-4015-BF04-0EB7E2E72133}"/>
                    </a:ext>
                  </a:extLst>
                </p:cNvPr>
                <p:cNvSpPr/>
                <p:nvPr/>
              </p:nvSpPr>
              <p:spPr bwMode="auto">
                <a:xfrm>
                  <a:off x="4281488" y="2278063"/>
                  <a:ext cx="46038" cy="50800"/>
                </a:xfrm>
                <a:custGeom>
                  <a:avLst/>
                  <a:gdLst/>
                  <a:ahLst/>
                  <a:cxnLst>
                    <a:cxn ang="0">
                      <a:pos x="16" y="34"/>
                    </a:cxn>
                    <a:cxn ang="0">
                      <a:pos x="4" y="22"/>
                    </a:cxn>
                    <a:cxn ang="0">
                      <a:pos x="4" y="22"/>
                    </a:cxn>
                    <a:cxn ang="0">
                      <a:pos x="3" y="21"/>
                    </a:cxn>
                    <a:cxn ang="0">
                      <a:pos x="1" y="17"/>
                    </a:cxn>
                    <a:cxn ang="0">
                      <a:pos x="2" y="15"/>
                    </a:cxn>
                    <a:cxn ang="0">
                      <a:pos x="3" y="15"/>
                    </a:cxn>
                    <a:cxn ang="0">
                      <a:pos x="3" y="14"/>
                    </a:cxn>
                    <a:cxn ang="0">
                      <a:pos x="16" y="0"/>
                    </a:cxn>
                    <a:cxn ang="0">
                      <a:pos x="29" y="14"/>
                    </a:cxn>
                    <a:cxn ang="0">
                      <a:pos x="29" y="15"/>
                    </a:cxn>
                    <a:cxn ang="0">
                      <a:pos x="30" y="15"/>
                    </a:cxn>
                    <a:cxn ang="0">
                      <a:pos x="31" y="17"/>
                    </a:cxn>
                    <a:cxn ang="0">
                      <a:pos x="29" y="21"/>
                    </a:cxn>
                    <a:cxn ang="0">
                      <a:pos x="28" y="22"/>
                    </a:cxn>
                    <a:cxn ang="0">
                      <a:pos x="28" y="22"/>
                    </a:cxn>
                    <a:cxn ang="0">
                      <a:pos x="16" y="34"/>
                    </a:cxn>
                  </a:cxnLst>
                  <a:rect l="0" t="0" r="r" b="b"/>
                  <a:pathLst>
                    <a:path w="31" h="34">
                      <a:moveTo>
                        <a:pt x="16" y="34"/>
                      </a:moveTo>
                      <a:cubicBezTo>
                        <a:pt x="8" y="34"/>
                        <a:pt x="5" y="25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1" y="21"/>
                        <a:pt x="0" y="18"/>
                        <a:pt x="1" y="17"/>
                      </a:cubicBezTo>
                      <a:cubicBezTo>
                        <a:pt x="1" y="16"/>
                        <a:pt x="1" y="15"/>
                        <a:pt x="2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6"/>
                        <a:pt x="9" y="0"/>
                        <a:pt x="16" y="0"/>
                      </a:cubicBezTo>
                      <a:cubicBezTo>
                        <a:pt x="23" y="0"/>
                        <a:pt x="28" y="6"/>
                        <a:pt x="29" y="14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1" y="16"/>
                        <a:pt x="31" y="17"/>
                      </a:cubicBezTo>
                      <a:cubicBezTo>
                        <a:pt x="31" y="18"/>
                        <a:pt x="30" y="21"/>
                        <a:pt x="29" y="21"/>
                      </a:cubicBezTo>
                      <a:cubicBezTo>
                        <a:pt x="28" y="22"/>
                        <a:pt x="28" y="22"/>
                        <a:pt x="28" y="22"/>
                      </a:cubicBezTo>
                      <a:cubicBezTo>
                        <a:pt x="28" y="22"/>
                        <a:pt x="28" y="22"/>
                        <a:pt x="28" y="22"/>
                      </a:cubicBezTo>
                      <a:cubicBezTo>
                        <a:pt x="27" y="25"/>
                        <a:pt x="24" y="34"/>
                        <a:pt x="16" y="3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ïṥliḑe">
                  <a:extLst>
                    <a:ext uri="{FF2B5EF4-FFF2-40B4-BE49-F238E27FC236}">
                      <a16:creationId xmlns:a16="http://schemas.microsoft.com/office/drawing/2014/main" id="{EAC4B4B6-5ACF-42A6-8731-3C756CDD4DDA}"/>
                    </a:ext>
                  </a:extLst>
                </p:cNvPr>
                <p:cNvSpPr/>
                <p:nvPr/>
              </p:nvSpPr>
              <p:spPr bwMode="auto">
                <a:xfrm>
                  <a:off x="4338638" y="2452688"/>
                  <a:ext cx="23813" cy="1111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7" y="4"/>
                    </a:cxn>
                    <a:cxn ang="0">
                      <a:pos x="0" y="3"/>
                    </a:cxn>
                    <a:cxn ang="0">
                      <a:pos x="0" y="1"/>
                    </a:cxn>
                    <a:cxn ang="0">
                      <a:pos x="9" y="2"/>
                    </a:cxn>
                    <a:cxn ang="0">
                      <a:pos x="10" y="2"/>
                    </a:cxn>
                    <a:cxn ang="0">
                      <a:pos x="10" y="0"/>
                    </a:cxn>
                    <a:cxn ang="0">
                      <a:pos x="16" y="4"/>
                    </a:cxn>
                    <a:cxn ang="0">
                      <a:pos x="8" y="7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16" h="7">
                      <a:moveTo>
                        <a:pt x="8" y="5"/>
                      </a:move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5" y="4"/>
                        <a:pt x="2" y="4"/>
                        <a:pt x="0" y="3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3" y="1"/>
                        <a:pt x="6" y="1"/>
                        <a:pt x="9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8" y="7"/>
                        <a:pt x="8" y="7"/>
                        <a:pt x="8" y="7"/>
                      </a:cubicBezTo>
                      <a:lnTo>
                        <a:pt x="8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îṩlidè">
                  <a:extLst>
                    <a:ext uri="{FF2B5EF4-FFF2-40B4-BE49-F238E27FC236}">
                      <a16:creationId xmlns:a16="http://schemas.microsoft.com/office/drawing/2014/main" id="{A72CAA5F-3B60-4025-A026-FD6DEB756928}"/>
                    </a:ext>
                  </a:extLst>
                </p:cNvPr>
                <p:cNvSpPr/>
                <p:nvPr/>
              </p:nvSpPr>
              <p:spPr bwMode="auto">
                <a:xfrm>
                  <a:off x="4216400" y="2525713"/>
                  <a:ext cx="142875" cy="28575"/>
                </a:xfrm>
                <a:custGeom>
                  <a:avLst/>
                  <a:gdLst/>
                  <a:ahLst/>
                  <a:cxnLst>
                    <a:cxn ang="0">
                      <a:pos x="59" y="19"/>
                    </a:cxn>
                    <a:cxn ang="0">
                      <a:pos x="22" y="16"/>
                    </a:cxn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9" y="18"/>
                    </a:cxn>
                    <a:cxn ang="0">
                      <a:pos x="0" y="3"/>
                    </a:cxn>
                    <a:cxn ang="0">
                      <a:pos x="27" y="0"/>
                    </a:cxn>
                    <a:cxn ang="0">
                      <a:pos x="23" y="5"/>
                    </a:cxn>
                    <a:cxn ang="0">
                      <a:pos x="24" y="5"/>
                    </a:cxn>
                    <a:cxn ang="0">
                      <a:pos x="28" y="6"/>
                    </a:cxn>
                    <a:cxn ang="0">
                      <a:pos x="59" y="9"/>
                    </a:cxn>
                    <a:cxn ang="0">
                      <a:pos x="91" y="6"/>
                    </a:cxn>
                    <a:cxn ang="0">
                      <a:pos x="88" y="14"/>
                    </a:cxn>
                    <a:cxn ang="0">
                      <a:pos x="95" y="16"/>
                    </a:cxn>
                    <a:cxn ang="0">
                      <a:pos x="91" y="16"/>
                    </a:cxn>
                    <a:cxn ang="0">
                      <a:pos x="59" y="19"/>
                    </a:cxn>
                  </a:cxnLst>
                  <a:rect l="0" t="0" r="r" b="b"/>
                  <a:pathLst>
                    <a:path w="95" h="19">
                      <a:moveTo>
                        <a:pt x="59" y="19"/>
                      </a:moveTo>
                      <a:cubicBezTo>
                        <a:pt x="46" y="19"/>
                        <a:pt x="34" y="18"/>
                        <a:pt x="22" y="16"/>
                      </a:cubicBezTo>
                      <a:cubicBezTo>
                        <a:pt x="20" y="15"/>
                        <a:pt x="17" y="15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6" y="5"/>
                        <a:pt x="27" y="6"/>
                        <a:pt x="28" y="6"/>
                      </a:cubicBezTo>
                      <a:cubicBezTo>
                        <a:pt x="38" y="8"/>
                        <a:pt x="48" y="9"/>
                        <a:pt x="59" y="9"/>
                      </a:cubicBezTo>
                      <a:cubicBezTo>
                        <a:pt x="70" y="9"/>
                        <a:pt x="80" y="8"/>
                        <a:pt x="91" y="6"/>
                      </a:cubicBezTo>
                      <a:cubicBezTo>
                        <a:pt x="88" y="14"/>
                        <a:pt x="88" y="14"/>
                        <a:pt x="88" y="14"/>
                      </a:cubicBezTo>
                      <a:cubicBezTo>
                        <a:pt x="95" y="16"/>
                        <a:pt x="95" y="16"/>
                        <a:pt x="95" y="16"/>
                      </a:cubicBezTo>
                      <a:cubicBezTo>
                        <a:pt x="94" y="16"/>
                        <a:pt x="92" y="16"/>
                        <a:pt x="91" y="16"/>
                      </a:cubicBezTo>
                      <a:cubicBezTo>
                        <a:pt x="81" y="18"/>
                        <a:pt x="70" y="19"/>
                        <a:pt x="5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ïśḻíďé">
                  <a:extLst>
                    <a:ext uri="{FF2B5EF4-FFF2-40B4-BE49-F238E27FC236}">
                      <a16:creationId xmlns:a16="http://schemas.microsoft.com/office/drawing/2014/main" id="{FF74BADE-65CF-4017-965A-1908A6065E46}"/>
                    </a:ext>
                  </a:extLst>
                </p:cNvPr>
                <p:cNvSpPr/>
                <p:nvPr/>
              </p:nvSpPr>
              <p:spPr bwMode="auto">
                <a:xfrm>
                  <a:off x="4175125" y="2474913"/>
                  <a:ext cx="38100" cy="61913"/>
                </a:xfrm>
                <a:custGeom>
                  <a:avLst/>
                  <a:gdLst/>
                  <a:ahLst/>
                  <a:cxnLst>
                    <a:cxn ang="0">
                      <a:pos x="20" y="41"/>
                    </a:cxn>
                    <a:cxn ang="0">
                      <a:pos x="7" y="33"/>
                    </a:cxn>
                    <a:cxn ang="0">
                      <a:pos x="2" y="27"/>
                    </a:cxn>
                    <a:cxn ang="0">
                      <a:pos x="0" y="19"/>
                    </a:cxn>
                    <a:cxn ang="0">
                      <a:pos x="2" y="10"/>
                    </a:cxn>
                    <a:cxn ang="0">
                      <a:pos x="10" y="3"/>
                    </a:cxn>
                    <a:cxn ang="0">
                      <a:pos x="13" y="0"/>
                    </a:cxn>
                    <a:cxn ang="0">
                      <a:pos x="16" y="7"/>
                    </a:cxn>
                    <a:cxn ang="0">
                      <a:pos x="15" y="8"/>
                    </a:cxn>
                    <a:cxn ang="0">
                      <a:pos x="12" y="12"/>
                    </a:cxn>
                    <a:cxn ang="0">
                      <a:pos x="12" y="15"/>
                    </a:cxn>
                    <a:cxn ang="0">
                      <a:pos x="13" y="19"/>
                    </a:cxn>
                    <a:cxn ang="0">
                      <a:pos x="17" y="24"/>
                    </a:cxn>
                    <a:cxn ang="0">
                      <a:pos x="25" y="30"/>
                    </a:cxn>
                    <a:cxn ang="0">
                      <a:pos x="17" y="31"/>
                    </a:cxn>
                    <a:cxn ang="0">
                      <a:pos x="20" y="41"/>
                    </a:cxn>
                  </a:cxnLst>
                  <a:rect l="0" t="0" r="r" b="b"/>
                  <a:pathLst>
                    <a:path w="25" h="41">
                      <a:moveTo>
                        <a:pt x="20" y="41"/>
                      </a:moveTo>
                      <a:cubicBezTo>
                        <a:pt x="15" y="39"/>
                        <a:pt x="10" y="36"/>
                        <a:pt x="7" y="33"/>
                      </a:cubicBezTo>
                      <a:cubicBezTo>
                        <a:pt x="5" y="31"/>
                        <a:pt x="3" y="29"/>
                        <a:pt x="2" y="27"/>
                      </a:cubicBezTo>
                      <a:cubicBezTo>
                        <a:pt x="0" y="25"/>
                        <a:pt x="0" y="22"/>
                        <a:pt x="0" y="19"/>
                      </a:cubicBezTo>
                      <a:cubicBezTo>
                        <a:pt x="0" y="16"/>
                        <a:pt x="1" y="13"/>
                        <a:pt x="2" y="10"/>
                      </a:cubicBezTo>
                      <a:cubicBezTo>
                        <a:pt x="4" y="7"/>
                        <a:pt x="7" y="5"/>
                        <a:pt x="10" y="3"/>
                      </a:cubicBezTo>
                      <a:cubicBezTo>
                        <a:pt x="11" y="2"/>
                        <a:pt x="12" y="1"/>
                        <a:pt x="13" y="0"/>
                      </a:cubicBezTo>
                      <a:cubicBezTo>
                        <a:pt x="13" y="3"/>
                        <a:pt x="14" y="5"/>
                        <a:pt x="16" y="7"/>
                      </a:cubicBezTo>
                      <a:cubicBezTo>
                        <a:pt x="16" y="7"/>
                        <a:pt x="15" y="8"/>
                        <a:pt x="15" y="8"/>
                      </a:cubicBezTo>
                      <a:cubicBezTo>
                        <a:pt x="14" y="9"/>
                        <a:pt x="13" y="10"/>
                        <a:pt x="12" y="12"/>
                      </a:cubicBezTo>
                      <a:cubicBezTo>
                        <a:pt x="12" y="13"/>
                        <a:pt x="12" y="14"/>
                        <a:pt x="12" y="15"/>
                      </a:cubicBezTo>
                      <a:cubicBezTo>
                        <a:pt x="12" y="17"/>
                        <a:pt x="12" y="18"/>
                        <a:pt x="13" y="19"/>
                      </a:cubicBezTo>
                      <a:cubicBezTo>
                        <a:pt x="14" y="21"/>
                        <a:pt x="15" y="23"/>
                        <a:pt x="17" y="24"/>
                      </a:cubicBezTo>
                      <a:cubicBezTo>
                        <a:pt x="19" y="26"/>
                        <a:pt x="22" y="28"/>
                        <a:pt x="25" y="30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lnTo>
                        <a:pt x="20" y="4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iṣlïḍé">
                  <a:extLst>
                    <a:ext uri="{FF2B5EF4-FFF2-40B4-BE49-F238E27FC236}">
                      <a16:creationId xmlns:a16="http://schemas.microsoft.com/office/drawing/2014/main" id="{96F074DA-249B-4BD4-A8FF-F08BC993D878}"/>
                    </a:ext>
                  </a:extLst>
                </p:cNvPr>
                <p:cNvSpPr/>
                <p:nvPr/>
              </p:nvSpPr>
              <p:spPr bwMode="auto">
                <a:xfrm>
                  <a:off x="4365625" y="2474913"/>
                  <a:ext cx="69850" cy="68263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4" y="29"/>
                    </a:cxn>
                    <a:cxn ang="0">
                      <a:pos x="12" y="34"/>
                    </a:cxn>
                    <a:cxn ang="0">
                      <a:pos x="13" y="34"/>
                    </a:cxn>
                    <a:cxn ang="0">
                      <a:pos x="20" y="30"/>
                    </a:cxn>
                    <a:cxn ang="0">
                      <a:pos x="30" y="23"/>
                    </a:cxn>
                    <a:cxn ang="0">
                      <a:pos x="33" y="19"/>
                    </a:cxn>
                    <a:cxn ang="0">
                      <a:pos x="34" y="15"/>
                    </a:cxn>
                    <a:cxn ang="0">
                      <a:pos x="33" y="11"/>
                    </a:cxn>
                    <a:cxn ang="0">
                      <a:pos x="29" y="7"/>
                    </a:cxn>
                    <a:cxn ang="0">
                      <a:pos x="32" y="0"/>
                    </a:cxn>
                    <a:cxn ang="0">
                      <a:pos x="38" y="5"/>
                    </a:cxn>
                    <a:cxn ang="0">
                      <a:pos x="44" y="11"/>
                    </a:cxn>
                    <a:cxn ang="0">
                      <a:pos x="46" y="19"/>
                    </a:cxn>
                    <a:cxn ang="0">
                      <a:pos x="43" y="28"/>
                    </a:cxn>
                    <a:cxn ang="0">
                      <a:pos x="36" y="35"/>
                    </a:cxn>
                    <a:cxn ang="0">
                      <a:pos x="27" y="41"/>
                    </a:cxn>
                    <a:cxn ang="0">
                      <a:pos x="25" y="41"/>
                    </a:cxn>
                    <a:cxn ang="0">
                      <a:pos x="31" y="45"/>
                    </a:cxn>
                    <a:cxn ang="0">
                      <a:pos x="0" y="43"/>
                    </a:cxn>
                  </a:cxnLst>
                  <a:rect l="0" t="0" r="r" b="b"/>
                  <a:pathLst>
                    <a:path w="46" h="45">
                      <a:moveTo>
                        <a:pt x="0" y="43"/>
                      </a:move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3" y="34"/>
                        <a:pt x="13" y="34"/>
                        <a:pt x="13" y="34"/>
                      </a:cubicBezTo>
                      <a:cubicBezTo>
                        <a:pt x="16" y="32"/>
                        <a:pt x="18" y="31"/>
                        <a:pt x="20" y="30"/>
                      </a:cubicBezTo>
                      <a:cubicBezTo>
                        <a:pt x="25" y="28"/>
                        <a:pt x="28" y="25"/>
                        <a:pt x="30" y="23"/>
                      </a:cubicBezTo>
                      <a:cubicBezTo>
                        <a:pt x="31" y="21"/>
                        <a:pt x="32" y="20"/>
                        <a:pt x="33" y="19"/>
                      </a:cubicBezTo>
                      <a:cubicBezTo>
                        <a:pt x="33" y="18"/>
                        <a:pt x="34" y="16"/>
                        <a:pt x="34" y="15"/>
                      </a:cubicBezTo>
                      <a:cubicBezTo>
                        <a:pt x="34" y="14"/>
                        <a:pt x="33" y="13"/>
                        <a:pt x="33" y="11"/>
                      </a:cubicBezTo>
                      <a:cubicBezTo>
                        <a:pt x="32" y="10"/>
                        <a:pt x="31" y="8"/>
                        <a:pt x="29" y="7"/>
                      </a:cubicBezTo>
                      <a:cubicBezTo>
                        <a:pt x="31" y="5"/>
                        <a:pt x="32" y="3"/>
                        <a:pt x="32" y="0"/>
                      </a:cubicBezTo>
                      <a:cubicBezTo>
                        <a:pt x="35" y="2"/>
                        <a:pt x="37" y="3"/>
                        <a:pt x="38" y="5"/>
                      </a:cubicBezTo>
                      <a:cubicBezTo>
                        <a:pt x="41" y="7"/>
                        <a:pt x="42" y="9"/>
                        <a:pt x="44" y="11"/>
                      </a:cubicBezTo>
                      <a:cubicBezTo>
                        <a:pt x="45" y="13"/>
                        <a:pt x="46" y="16"/>
                        <a:pt x="46" y="19"/>
                      </a:cubicBezTo>
                      <a:cubicBezTo>
                        <a:pt x="46" y="22"/>
                        <a:pt x="45" y="25"/>
                        <a:pt x="43" y="28"/>
                      </a:cubicBezTo>
                      <a:cubicBezTo>
                        <a:pt x="41" y="31"/>
                        <a:pt x="39" y="33"/>
                        <a:pt x="36" y="35"/>
                      </a:cubicBezTo>
                      <a:cubicBezTo>
                        <a:pt x="33" y="37"/>
                        <a:pt x="30" y="39"/>
                        <a:pt x="27" y="41"/>
                      </a:cubicBezTo>
                      <a:cubicBezTo>
                        <a:pt x="25" y="41"/>
                        <a:pt x="25" y="41"/>
                        <a:pt x="25" y="41"/>
                      </a:cubicBezTo>
                      <a:cubicBezTo>
                        <a:pt x="31" y="45"/>
                        <a:pt x="31" y="45"/>
                        <a:pt x="31" y="45"/>
                      </a:cubicBezTo>
                      <a:lnTo>
                        <a:pt x="0" y="4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íṧľîḑe">
                  <a:extLst>
                    <a:ext uri="{FF2B5EF4-FFF2-40B4-BE49-F238E27FC236}">
                      <a16:creationId xmlns:a16="http://schemas.microsoft.com/office/drawing/2014/main" id="{C51DC0D5-53DA-4D24-AC21-298F1B1FC162}"/>
                    </a:ext>
                  </a:extLst>
                </p:cNvPr>
                <p:cNvSpPr/>
                <p:nvPr/>
              </p:nvSpPr>
              <p:spPr bwMode="auto">
                <a:xfrm>
                  <a:off x="4246563" y="2452688"/>
                  <a:ext cx="254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7" y="5"/>
                    </a:cxn>
                    <a:cxn ang="0">
                      <a:pos x="4" y="5"/>
                    </a:cxn>
                    <a:cxn ang="0">
                      <a:pos x="0" y="6"/>
                    </a:cxn>
                    <a:cxn ang="0">
                      <a:pos x="0" y="3"/>
                    </a:cxn>
                    <a:cxn ang="0">
                      <a:pos x="4" y="2"/>
                    </a:cxn>
                    <a:cxn ang="0">
                      <a:pos x="5" y="2"/>
                    </a:cxn>
                    <a:cxn ang="0">
                      <a:pos x="3" y="0"/>
                    </a:cxn>
                    <a:cxn ang="0">
                      <a:pos x="17" y="2"/>
                    </a:cxn>
                    <a:cxn ang="0">
                      <a:pos x="11" y="8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17" h="8">
                      <a:moveTo>
                        <a:pt x="8" y="5"/>
                      </a:move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6" y="5"/>
                        <a:pt x="5" y="5"/>
                        <a:pt x="4" y="5"/>
                      </a:cubicBezTo>
                      <a:cubicBezTo>
                        <a:pt x="2" y="6"/>
                        <a:pt x="1" y="6"/>
                        <a:pt x="0" y="6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2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1" y="8"/>
                        <a:pt x="11" y="8"/>
                        <a:pt x="11" y="8"/>
                      </a:cubicBezTo>
                      <a:lnTo>
                        <a:pt x="8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2" name="ïŝ1îḓé">
                <a:extLst>
                  <a:ext uri="{FF2B5EF4-FFF2-40B4-BE49-F238E27FC236}">
                    <a16:creationId xmlns:a16="http://schemas.microsoft.com/office/drawing/2014/main" id="{ACCBFCE5-7F07-49B2-A196-85B14D149211}"/>
                  </a:ext>
                </a:extLst>
              </p:cNvPr>
              <p:cNvSpPr/>
              <p:nvPr/>
            </p:nvSpPr>
            <p:spPr bwMode="auto">
              <a:xfrm rot="5400000">
                <a:off x="3854229" y="2780004"/>
                <a:ext cx="257430" cy="257430"/>
              </a:xfrm>
              <a:prstGeom prst="triangl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íşľîḍe">
                <a:extLst>
                  <a:ext uri="{FF2B5EF4-FFF2-40B4-BE49-F238E27FC236}">
                    <a16:creationId xmlns:a16="http://schemas.microsoft.com/office/drawing/2014/main" id="{331D0F1D-F2BC-4E92-AF80-BC4DD19A798C}"/>
                  </a:ext>
                </a:extLst>
              </p:cNvPr>
              <p:cNvSpPr/>
              <p:nvPr/>
            </p:nvSpPr>
            <p:spPr bwMode="auto">
              <a:xfrm rot="5400000">
                <a:off x="6753559" y="2801455"/>
                <a:ext cx="214526" cy="214526"/>
              </a:xfrm>
              <a:prstGeom prst="triangl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iśľïḓè">
                <a:extLst>
                  <a:ext uri="{FF2B5EF4-FFF2-40B4-BE49-F238E27FC236}">
                    <a16:creationId xmlns:a16="http://schemas.microsoft.com/office/drawing/2014/main" id="{A8EADBE9-2E50-4E18-94C6-1D4F11E9CDD0}"/>
                  </a:ext>
                </a:extLst>
              </p:cNvPr>
              <p:cNvSpPr/>
              <p:nvPr/>
            </p:nvSpPr>
            <p:spPr bwMode="auto">
              <a:xfrm rot="5400000">
                <a:off x="9293076" y="2833635"/>
                <a:ext cx="150168" cy="150168"/>
              </a:xfrm>
              <a:prstGeom prst="triangl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5" name="íṣlïďé">
                <a:extLst>
                  <a:ext uri="{FF2B5EF4-FFF2-40B4-BE49-F238E27FC236}">
                    <a16:creationId xmlns:a16="http://schemas.microsoft.com/office/drawing/2014/main" id="{86BEB200-DB75-4D90-A83E-CB0CCA5522D3}"/>
                  </a:ext>
                </a:extLst>
              </p:cNvPr>
              <p:cNvGrpSpPr/>
              <p:nvPr/>
            </p:nvGrpSpPr>
            <p:grpSpPr>
              <a:xfrm>
                <a:off x="1155849" y="4130649"/>
                <a:ext cx="2281348" cy="1208296"/>
                <a:chOff x="221553" y="4998859"/>
                <a:chExt cx="2281348" cy="1208296"/>
              </a:xfrm>
            </p:grpSpPr>
            <p:sp>
              <p:nvSpPr>
                <p:cNvPr id="35" name="íśḷïḑe">
                  <a:extLst>
                    <a:ext uri="{FF2B5EF4-FFF2-40B4-BE49-F238E27FC236}">
                      <a16:creationId xmlns:a16="http://schemas.microsoft.com/office/drawing/2014/main" id="{924E1717-EF20-4B7D-AAEA-31B71C8405D6}"/>
                    </a:ext>
                  </a:extLst>
                </p:cNvPr>
                <p:cNvSpPr txBox="1"/>
                <p:nvPr/>
              </p:nvSpPr>
              <p:spPr bwMode="auto">
                <a:xfrm>
                  <a:off x="474165" y="4998859"/>
                  <a:ext cx="1776124" cy="510084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 anchor="b" anchorCtr="1">
                  <a:normAutofit/>
                </a:bodyPr>
                <a:lstStyle/>
                <a:p>
                  <a:pPr latinLnBrk="0"/>
                  <a:r>
                    <a:rPr lang="en-US" altLang="zh-CN" sz="1600" b="1" dirty="0">
                      <a:effectLst/>
                    </a:rPr>
                    <a:t>Text here</a:t>
                  </a:r>
                  <a:endParaRPr lang="zh-CN" altLang="en-US" sz="1600" b="1" dirty="0">
                    <a:effectLst/>
                  </a:endParaRPr>
                </a:p>
              </p:txBody>
            </p:sp>
            <p:sp>
              <p:nvSpPr>
                <p:cNvPr id="36" name="íS1îḓé">
                  <a:extLst>
                    <a:ext uri="{FF2B5EF4-FFF2-40B4-BE49-F238E27FC236}">
                      <a16:creationId xmlns:a16="http://schemas.microsoft.com/office/drawing/2014/main" id="{3FB6FD48-CCCA-4F69-A3A3-821F2E94E08D}"/>
                    </a:ext>
                  </a:extLst>
                </p:cNvPr>
                <p:cNvSpPr txBox="1"/>
                <p:nvPr/>
              </p:nvSpPr>
              <p:spPr bwMode="auto">
                <a:xfrm>
                  <a:off x="221553" y="5508943"/>
                  <a:ext cx="2281348" cy="698212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ctr" anchorCtr="1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000" dirty="0"/>
                    <a:t>Copy paste fonts. Choose the only option to retain text.</a:t>
                  </a:r>
                </a:p>
              </p:txBody>
            </p:sp>
          </p:grpSp>
          <p:grpSp>
            <p:nvGrpSpPr>
              <p:cNvPr id="26" name="ïṩ1ïḓê">
                <a:extLst>
                  <a:ext uri="{FF2B5EF4-FFF2-40B4-BE49-F238E27FC236}">
                    <a16:creationId xmlns:a16="http://schemas.microsoft.com/office/drawing/2014/main" id="{AE76528E-7496-4F99-B299-B0FD698E9AFC}"/>
                  </a:ext>
                </a:extLst>
              </p:cNvPr>
              <p:cNvGrpSpPr/>
              <p:nvPr/>
            </p:nvGrpSpPr>
            <p:grpSpPr>
              <a:xfrm>
                <a:off x="4318787" y="3902893"/>
                <a:ext cx="2281348" cy="1208296"/>
                <a:chOff x="221553" y="4998859"/>
                <a:chExt cx="2281348" cy="1208296"/>
              </a:xfrm>
            </p:grpSpPr>
            <p:sp>
              <p:nvSpPr>
                <p:cNvPr id="33" name="îşḻiḋè">
                  <a:extLst>
                    <a:ext uri="{FF2B5EF4-FFF2-40B4-BE49-F238E27FC236}">
                      <a16:creationId xmlns:a16="http://schemas.microsoft.com/office/drawing/2014/main" id="{34AF88D2-0502-4069-9734-1B8173451A7A}"/>
                    </a:ext>
                  </a:extLst>
                </p:cNvPr>
                <p:cNvSpPr txBox="1"/>
                <p:nvPr/>
              </p:nvSpPr>
              <p:spPr bwMode="auto">
                <a:xfrm>
                  <a:off x="474165" y="4998859"/>
                  <a:ext cx="1776124" cy="510084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 anchor="b" anchorCtr="1">
                  <a:normAutofit/>
                </a:bodyPr>
                <a:lstStyle/>
                <a:p>
                  <a:pPr latinLnBrk="0"/>
                  <a:r>
                    <a:rPr lang="en-US" altLang="zh-CN" sz="1600" b="1" dirty="0">
                      <a:effectLst/>
                    </a:rPr>
                    <a:t>Text here</a:t>
                  </a:r>
                  <a:endParaRPr lang="zh-CN" altLang="en-US" sz="1600" b="1" dirty="0">
                    <a:effectLst/>
                  </a:endParaRPr>
                </a:p>
              </p:txBody>
            </p:sp>
            <p:sp>
              <p:nvSpPr>
                <p:cNvPr id="34" name="ísļíďê">
                  <a:extLst>
                    <a:ext uri="{FF2B5EF4-FFF2-40B4-BE49-F238E27FC236}">
                      <a16:creationId xmlns:a16="http://schemas.microsoft.com/office/drawing/2014/main" id="{B53722F2-A4AA-43D0-90A9-BD8577928716}"/>
                    </a:ext>
                  </a:extLst>
                </p:cNvPr>
                <p:cNvSpPr txBox="1"/>
                <p:nvPr/>
              </p:nvSpPr>
              <p:spPr bwMode="auto">
                <a:xfrm>
                  <a:off x="221553" y="5508943"/>
                  <a:ext cx="2281348" cy="698212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ctr" anchorCtr="1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000" dirty="0"/>
                    <a:t>Copy paste fonts. Choose the only option to retain text.</a:t>
                  </a:r>
                </a:p>
              </p:txBody>
            </p:sp>
          </p:grpSp>
          <p:grpSp>
            <p:nvGrpSpPr>
              <p:cNvPr id="27" name="ïş1íďè">
                <a:extLst>
                  <a:ext uri="{FF2B5EF4-FFF2-40B4-BE49-F238E27FC236}">
                    <a16:creationId xmlns:a16="http://schemas.microsoft.com/office/drawing/2014/main" id="{32B9A267-3A27-4E4F-9A2C-72ED06C765A9}"/>
                  </a:ext>
                </a:extLst>
              </p:cNvPr>
              <p:cNvGrpSpPr/>
              <p:nvPr/>
            </p:nvGrpSpPr>
            <p:grpSpPr>
              <a:xfrm>
                <a:off x="7026276" y="3745985"/>
                <a:ext cx="2281348" cy="1208296"/>
                <a:chOff x="221553" y="4998859"/>
                <a:chExt cx="2281348" cy="1208296"/>
              </a:xfrm>
            </p:grpSpPr>
            <p:sp>
              <p:nvSpPr>
                <p:cNvPr id="31" name="iṥliḓe">
                  <a:extLst>
                    <a:ext uri="{FF2B5EF4-FFF2-40B4-BE49-F238E27FC236}">
                      <a16:creationId xmlns:a16="http://schemas.microsoft.com/office/drawing/2014/main" id="{15383E85-E8D2-4E8D-B765-B756752C94E6}"/>
                    </a:ext>
                  </a:extLst>
                </p:cNvPr>
                <p:cNvSpPr txBox="1"/>
                <p:nvPr/>
              </p:nvSpPr>
              <p:spPr bwMode="auto">
                <a:xfrm>
                  <a:off x="474165" y="4998859"/>
                  <a:ext cx="1776124" cy="510084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 anchor="b" anchorCtr="1">
                  <a:normAutofit/>
                </a:bodyPr>
                <a:lstStyle/>
                <a:p>
                  <a:pPr latinLnBrk="0"/>
                  <a:r>
                    <a:rPr lang="en-US" altLang="zh-CN" sz="1600" b="1" dirty="0">
                      <a:effectLst/>
                    </a:rPr>
                    <a:t>Text here</a:t>
                  </a:r>
                  <a:endParaRPr lang="zh-CN" altLang="en-US" sz="1600" b="1" dirty="0">
                    <a:effectLst/>
                  </a:endParaRPr>
                </a:p>
              </p:txBody>
            </p:sp>
            <p:sp>
              <p:nvSpPr>
                <p:cNvPr id="32" name="iṥ1iḍè">
                  <a:extLst>
                    <a:ext uri="{FF2B5EF4-FFF2-40B4-BE49-F238E27FC236}">
                      <a16:creationId xmlns:a16="http://schemas.microsoft.com/office/drawing/2014/main" id="{B6BD65F3-F1F3-4684-AE3F-E1A840BF18D2}"/>
                    </a:ext>
                  </a:extLst>
                </p:cNvPr>
                <p:cNvSpPr txBox="1"/>
                <p:nvPr/>
              </p:nvSpPr>
              <p:spPr bwMode="auto">
                <a:xfrm>
                  <a:off x="221553" y="5508943"/>
                  <a:ext cx="2281348" cy="698212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ctr" anchorCtr="1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000" dirty="0"/>
                    <a:t>Copy paste fonts. Choose the only option to retain text.</a:t>
                  </a:r>
                </a:p>
              </p:txBody>
            </p:sp>
          </p:grpSp>
          <p:grpSp>
            <p:nvGrpSpPr>
              <p:cNvPr id="28" name="îś1íḓè">
                <a:extLst>
                  <a:ext uri="{FF2B5EF4-FFF2-40B4-BE49-F238E27FC236}">
                    <a16:creationId xmlns:a16="http://schemas.microsoft.com/office/drawing/2014/main" id="{404F99C4-8A4C-413E-83C7-3D3D5FFB0DE4}"/>
                  </a:ext>
                </a:extLst>
              </p:cNvPr>
              <p:cNvGrpSpPr/>
              <p:nvPr/>
            </p:nvGrpSpPr>
            <p:grpSpPr>
              <a:xfrm>
                <a:off x="9207680" y="1028700"/>
                <a:ext cx="2281348" cy="1208296"/>
                <a:chOff x="221553" y="2448278"/>
                <a:chExt cx="2281348" cy="1208296"/>
              </a:xfrm>
            </p:grpSpPr>
            <p:sp>
              <p:nvSpPr>
                <p:cNvPr id="29" name="iş1ïḍé">
                  <a:extLst>
                    <a:ext uri="{FF2B5EF4-FFF2-40B4-BE49-F238E27FC236}">
                      <a16:creationId xmlns:a16="http://schemas.microsoft.com/office/drawing/2014/main" id="{08A1671D-CD65-4EE0-B354-6520E1B0F10E}"/>
                    </a:ext>
                  </a:extLst>
                </p:cNvPr>
                <p:cNvSpPr txBox="1"/>
                <p:nvPr/>
              </p:nvSpPr>
              <p:spPr bwMode="auto">
                <a:xfrm>
                  <a:off x="474165" y="2448278"/>
                  <a:ext cx="1776124" cy="510084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 anchor="b" anchorCtr="1">
                  <a:normAutofit/>
                </a:bodyPr>
                <a:lstStyle/>
                <a:p>
                  <a:pPr latinLnBrk="0"/>
                  <a:r>
                    <a:rPr lang="en-US" altLang="zh-CN" sz="1600" b="1" dirty="0">
                      <a:effectLst/>
                    </a:rPr>
                    <a:t>Text here</a:t>
                  </a:r>
                  <a:endParaRPr lang="zh-CN" altLang="en-US" sz="1600" b="1" dirty="0">
                    <a:effectLst/>
                  </a:endParaRPr>
                </a:p>
              </p:txBody>
            </p:sp>
            <p:sp>
              <p:nvSpPr>
                <p:cNvPr id="30" name="íṧ1îdè">
                  <a:extLst>
                    <a:ext uri="{FF2B5EF4-FFF2-40B4-BE49-F238E27FC236}">
                      <a16:creationId xmlns:a16="http://schemas.microsoft.com/office/drawing/2014/main" id="{BCA7B50D-F930-40A4-8391-DA225E60913B}"/>
                    </a:ext>
                  </a:extLst>
                </p:cNvPr>
                <p:cNvSpPr txBox="1"/>
                <p:nvPr/>
              </p:nvSpPr>
              <p:spPr bwMode="auto">
                <a:xfrm>
                  <a:off x="221553" y="2958362"/>
                  <a:ext cx="2281348" cy="698212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ctr" anchorCtr="1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000" dirty="0"/>
                    <a:t>Copy paste fonts. Choose the only option to retain text.</a:t>
                  </a:r>
                </a:p>
              </p:txBody>
            </p:sp>
          </p:grpSp>
        </p:grp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F42BDD5A-403A-4710-BDC4-86317CBC04F9}"/>
                </a:ext>
              </a:extLst>
            </p:cNvPr>
            <p:cNvCxnSpPr/>
            <p:nvPr/>
          </p:nvCxnSpPr>
          <p:spPr>
            <a:xfrm>
              <a:off x="3981000" y="3442288"/>
              <a:ext cx="0" cy="2701337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FA64863F-DB94-413C-9EC0-A83A8ED4A944}"/>
                </a:ext>
              </a:extLst>
            </p:cNvPr>
            <p:cNvCxnSpPr/>
            <p:nvPr/>
          </p:nvCxnSpPr>
          <p:spPr>
            <a:xfrm>
              <a:off x="6858663" y="3442288"/>
              <a:ext cx="0" cy="2701337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42C84388-EE52-4946-88FA-FA59435D35AD}"/>
                </a:ext>
              </a:extLst>
            </p:cNvPr>
            <p:cNvCxnSpPr/>
            <p:nvPr/>
          </p:nvCxnSpPr>
          <p:spPr>
            <a:xfrm>
              <a:off x="9327337" y="3442288"/>
              <a:ext cx="0" cy="2701337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0266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B1CD25-26C3-48AB-AFFB-DF077DEE6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BA01F8-2793-41BB-8E2F-6950AFF5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87" name="Shape 284">
            <a:extLst>
              <a:ext uri="{FF2B5EF4-FFF2-40B4-BE49-F238E27FC236}">
                <a16:creationId xmlns:a16="http://schemas.microsoft.com/office/drawing/2014/main" id="{C4919D6A-EE2D-4771-8ACE-4A1C504FAFF0}"/>
              </a:ext>
            </a:extLst>
          </p:cNvPr>
          <p:cNvSpPr txBox="1">
            <a:spLocks/>
          </p:cNvSpPr>
          <p:nvPr/>
        </p:nvSpPr>
        <p:spPr>
          <a:xfrm>
            <a:off x="8140425" y="4755235"/>
            <a:ext cx="3160309" cy="108353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Autofit/>
          </a:bodyPr>
          <a:lstStyle>
            <a:defPPr>
              <a:defRPr lang="zh-CN"/>
            </a:defPPr>
            <a:lvl1pPr>
              <a:buSzPct val="25000"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  <a:latin typeface="+mn-lt"/>
              </a:rPr>
              <a:t>Copy paste fonts. Choose the only option to retain text.</a:t>
            </a:r>
          </a:p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  <a:latin typeface="+mn-lt"/>
              </a:rPr>
              <a:t>……</a:t>
            </a:r>
          </a:p>
        </p:txBody>
      </p:sp>
      <p:sp>
        <p:nvSpPr>
          <p:cNvPr id="88" name="Shape 285">
            <a:extLst>
              <a:ext uri="{FF2B5EF4-FFF2-40B4-BE49-F238E27FC236}">
                <a16:creationId xmlns:a16="http://schemas.microsoft.com/office/drawing/2014/main" id="{D35073E5-DACA-44D4-8A38-F576CD24D13A}"/>
              </a:ext>
            </a:extLst>
          </p:cNvPr>
          <p:cNvSpPr txBox="1">
            <a:spLocks/>
          </p:cNvSpPr>
          <p:nvPr/>
        </p:nvSpPr>
        <p:spPr>
          <a:xfrm>
            <a:off x="8140425" y="4428051"/>
            <a:ext cx="3160309" cy="3117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 anchorCtr="0">
            <a:normAutofit lnSpcReduction="10000"/>
          </a:bodyPr>
          <a:lstStyle/>
          <a:p>
            <a:pPr lvl="0">
              <a:buSzPct val="25000"/>
            </a:pPr>
            <a:r>
              <a:rPr lang="de-DE" altLang="zh-CN" sz="1600" b="1" dirty="0">
                <a:ea typeface="Calibri"/>
                <a:cs typeface="Calibri"/>
                <a:sym typeface="Calibri"/>
              </a:rPr>
              <a:t>Text here</a:t>
            </a:r>
          </a:p>
        </p:txBody>
      </p:sp>
      <p:sp>
        <p:nvSpPr>
          <p:cNvPr id="89" name="Shape 286">
            <a:extLst>
              <a:ext uri="{FF2B5EF4-FFF2-40B4-BE49-F238E27FC236}">
                <a16:creationId xmlns:a16="http://schemas.microsoft.com/office/drawing/2014/main" id="{1B79C0FF-7114-438D-9186-24758AADACE6}"/>
              </a:ext>
            </a:extLst>
          </p:cNvPr>
          <p:cNvSpPr>
            <a:spLocks/>
          </p:cNvSpPr>
          <p:nvPr/>
        </p:nvSpPr>
        <p:spPr>
          <a:xfrm>
            <a:off x="8244077" y="3842938"/>
            <a:ext cx="258614" cy="35983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5403" y="112293"/>
                </a:moveTo>
                <a:lnTo>
                  <a:pt x="75403" y="112293"/>
                </a:lnTo>
                <a:cubicBezTo>
                  <a:pt x="75403" y="114770"/>
                  <a:pt x="78044" y="117247"/>
                  <a:pt x="80684" y="117247"/>
                </a:cubicBezTo>
                <a:cubicBezTo>
                  <a:pt x="109144" y="119724"/>
                  <a:pt x="109144" y="119724"/>
                  <a:pt x="109144" y="119724"/>
                </a:cubicBezTo>
                <a:cubicBezTo>
                  <a:pt x="112078" y="119724"/>
                  <a:pt x="112078" y="117247"/>
                  <a:pt x="114718" y="114770"/>
                </a:cubicBezTo>
                <a:cubicBezTo>
                  <a:pt x="114718" y="92752"/>
                  <a:pt x="114718" y="92752"/>
                  <a:pt x="114718" y="92752"/>
                </a:cubicBezTo>
                <a:cubicBezTo>
                  <a:pt x="78044" y="90275"/>
                  <a:pt x="78044" y="90275"/>
                  <a:pt x="78044" y="90275"/>
                </a:cubicBezTo>
                <a:lnTo>
                  <a:pt x="75403" y="112293"/>
                </a:lnTo>
                <a:close/>
                <a:moveTo>
                  <a:pt x="5281" y="92752"/>
                </a:moveTo>
                <a:lnTo>
                  <a:pt x="5281" y="92752"/>
                </a:lnTo>
                <a:cubicBezTo>
                  <a:pt x="5281" y="114770"/>
                  <a:pt x="5281" y="114770"/>
                  <a:pt x="5281" y="114770"/>
                </a:cubicBezTo>
                <a:cubicBezTo>
                  <a:pt x="5281" y="117247"/>
                  <a:pt x="7921" y="119724"/>
                  <a:pt x="10268" y="119724"/>
                </a:cubicBezTo>
                <a:cubicBezTo>
                  <a:pt x="39022" y="117247"/>
                  <a:pt x="39022" y="117247"/>
                  <a:pt x="39022" y="117247"/>
                </a:cubicBezTo>
                <a:cubicBezTo>
                  <a:pt x="41662" y="117247"/>
                  <a:pt x="44303" y="114770"/>
                  <a:pt x="44303" y="112293"/>
                </a:cubicBezTo>
                <a:cubicBezTo>
                  <a:pt x="41662" y="90275"/>
                  <a:pt x="41662" y="90275"/>
                  <a:pt x="41662" y="90275"/>
                </a:cubicBezTo>
                <a:lnTo>
                  <a:pt x="5281" y="92752"/>
                </a:lnTo>
                <a:close/>
                <a:moveTo>
                  <a:pt x="0" y="56422"/>
                </a:moveTo>
                <a:lnTo>
                  <a:pt x="0" y="56422"/>
                </a:lnTo>
                <a:cubicBezTo>
                  <a:pt x="2640" y="80642"/>
                  <a:pt x="2640" y="80642"/>
                  <a:pt x="2640" y="80642"/>
                </a:cubicBezTo>
                <a:cubicBezTo>
                  <a:pt x="39022" y="75688"/>
                  <a:pt x="39022" y="75688"/>
                  <a:pt x="39022" y="75688"/>
                </a:cubicBezTo>
                <a:cubicBezTo>
                  <a:pt x="39022" y="53944"/>
                  <a:pt x="39022" y="53944"/>
                  <a:pt x="39022" y="53944"/>
                </a:cubicBezTo>
                <a:lnTo>
                  <a:pt x="39022" y="51467"/>
                </a:lnTo>
                <a:cubicBezTo>
                  <a:pt x="39022" y="41834"/>
                  <a:pt x="46943" y="31926"/>
                  <a:pt x="59853" y="31926"/>
                </a:cubicBezTo>
                <a:cubicBezTo>
                  <a:pt x="72762" y="31926"/>
                  <a:pt x="80684" y="41834"/>
                  <a:pt x="80684" y="51467"/>
                </a:cubicBezTo>
                <a:lnTo>
                  <a:pt x="80684" y="53944"/>
                </a:lnTo>
                <a:cubicBezTo>
                  <a:pt x="78044" y="75688"/>
                  <a:pt x="78044" y="75688"/>
                  <a:pt x="78044" y="75688"/>
                </a:cubicBezTo>
                <a:cubicBezTo>
                  <a:pt x="117066" y="80642"/>
                  <a:pt x="117066" y="80642"/>
                  <a:pt x="117066" y="80642"/>
                </a:cubicBezTo>
                <a:cubicBezTo>
                  <a:pt x="119706" y="56422"/>
                  <a:pt x="119706" y="56422"/>
                  <a:pt x="119706" y="56422"/>
                </a:cubicBezTo>
                <a:cubicBezTo>
                  <a:pt x="119706" y="53944"/>
                  <a:pt x="119706" y="53944"/>
                  <a:pt x="119706" y="51467"/>
                </a:cubicBezTo>
                <a:cubicBezTo>
                  <a:pt x="119706" y="22018"/>
                  <a:pt x="93594" y="0"/>
                  <a:pt x="59853" y="0"/>
                </a:cubicBezTo>
                <a:cubicBezTo>
                  <a:pt x="25819" y="0"/>
                  <a:pt x="0" y="22018"/>
                  <a:pt x="0" y="51467"/>
                </a:cubicBezTo>
                <a:cubicBezTo>
                  <a:pt x="0" y="53944"/>
                  <a:pt x="0" y="53944"/>
                  <a:pt x="0" y="564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/>
          <a:p>
            <a:endParaRPr sz="18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0" name="Shape 287">
            <a:extLst>
              <a:ext uri="{FF2B5EF4-FFF2-40B4-BE49-F238E27FC236}">
                <a16:creationId xmlns:a16="http://schemas.microsoft.com/office/drawing/2014/main" id="{C27CE175-7EE9-436B-85A6-F6A634A71406}"/>
              </a:ext>
            </a:extLst>
          </p:cNvPr>
          <p:cNvSpPr txBox="1">
            <a:spLocks/>
          </p:cNvSpPr>
          <p:nvPr/>
        </p:nvSpPr>
        <p:spPr>
          <a:xfrm>
            <a:off x="673100" y="4755235"/>
            <a:ext cx="3160309" cy="108353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Autofit/>
          </a:bodyPr>
          <a:lstStyle>
            <a:defPPr>
              <a:defRPr lang="zh-CN"/>
            </a:defPPr>
            <a:lvl1pPr>
              <a:buSzPct val="25000"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  <a:latin typeface="+mn-lt"/>
              </a:rPr>
              <a:t>Copy paste fonts. Choose the only option to retain text.</a:t>
            </a:r>
          </a:p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  <a:latin typeface="+mn-lt"/>
              </a:rPr>
              <a:t>……</a:t>
            </a:r>
          </a:p>
        </p:txBody>
      </p:sp>
      <p:sp>
        <p:nvSpPr>
          <p:cNvPr id="91" name="Shape 288">
            <a:extLst>
              <a:ext uri="{FF2B5EF4-FFF2-40B4-BE49-F238E27FC236}">
                <a16:creationId xmlns:a16="http://schemas.microsoft.com/office/drawing/2014/main" id="{1BEF773B-9C62-4014-8D0A-E1290E76E949}"/>
              </a:ext>
            </a:extLst>
          </p:cNvPr>
          <p:cNvSpPr txBox="1">
            <a:spLocks/>
          </p:cNvSpPr>
          <p:nvPr/>
        </p:nvSpPr>
        <p:spPr>
          <a:xfrm>
            <a:off x="673100" y="4428051"/>
            <a:ext cx="3160309" cy="3117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 anchorCtr="0">
            <a:normAutofit lnSpcReduction="10000"/>
          </a:bodyPr>
          <a:lstStyle/>
          <a:p>
            <a:pPr>
              <a:buSzPct val="25000"/>
            </a:pPr>
            <a:r>
              <a:rPr lang="de-DE" sz="1600" b="1" dirty="0">
                <a:ea typeface="Calibri"/>
                <a:cs typeface="Calibri"/>
                <a:sym typeface="Calibri"/>
              </a:rPr>
              <a:t>Text here</a:t>
            </a:r>
          </a:p>
        </p:txBody>
      </p:sp>
      <p:sp>
        <p:nvSpPr>
          <p:cNvPr id="92" name="Shape 289">
            <a:extLst>
              <a:ext uri="{FF2B5EF4-FFF2-40B4-BE49-F238E27FC236}">
                <a16:creationId xmlns:a16="http://schemas.microsoft.com/office/drawing/2014/main" id="{74E007C9-25CF-49FA-89ED-5AB5DB777B83}"/>
              </a:ext>
            </a:extLst>
          </p:cNvPr>
          <p:cNvSpPr>
            <a:spLocks/>
          </p:cNvSpPr>
          <p:nvPr/>
        </p:nvSpPr>
        <p:spPr>
          <a:xfrm>
            <a:off x="782082" y="3805839"/>
            <a:ext cx="287588" cy="29734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879" y="45112"/>
                </a:moveTo>
                <a:lnTo>
                  <a:pt x="59879" y="45112"/>
                </a:lnTo>
                <a:cubicBezTo>
                  <a:pt x="49014" y="45112"/>
                  <a:pt x="42736" y="52932"/>
                  <a:pt x="42736" y="66466"/>
                </a:cubicBezTo>
                <a:cubicBezTo>
                  <a:pt x="42736" y="80000"/>
                  <a:pt x="49014" y="87819"/>
                  <a:pt x="59879" y="87819"/>
                </a:cubicBezTo>
                <a:cubicBezTo>
                  <a:pt x="70503" y="87819"/>
                  <a:pt x="77022" y="80000"/>
                  <a:pt x="77022" y="66466"/>
                </a:cubicBezTo>
                <a:cubicBezTo>
                  <a:pt x="77022" y="52932"/>
                  <a:pt x="70503" y="45112"/>
                  <a:pt x="59879" y="45112"/>
                </a:cubicBezTo>
                <a:close/>
                <a:moveTo>
                  <a:pt x="106720" y="21052"/>
                </a:moveTo>
                <a:lnTo>
                  <a:pt x="106720" y="21052"/>
                </a:lnTo>
                <a:cubicBezTo>
                  <a:pt x="93923" y="21052"/>
                  <a:pt x="93923" y="21052"/>
                  <a:pt x="93923" y="21052"/>
                </a:cubicBezTo>
                <a:cubicBezTo>
                  <a:pt x="91750" y="21052"/>
                  <a:pt x="89818" y="21052"/>
                  <a:pt x="87645" y="18345"/>
                </a:cubicBezTo>
                <a:cubicBezTo>
                  <a:pt x="85472" y="2406"/>
                  <a:pt x="85472" y="2406"/>
                  <a:pt x="85472" y="2406"/>
                </a:cubicBezTo>
                <a:cubicBezTo>
                  <a:pt x="83299" y="2406"/>
                  <a:pt x="81126" y="0"/>
                  <a:pt x="78953" y="0"/>
                </a:cubicBezTo>
                <a:cubicBezTo>
                  <a:pt x="38390" y="0"/>
                  <a:pt x="38390" y="0"/>
                  <a:pt x="38390" y="0"/>
                </a:cubicBezTo>
                <a:cubicBezTo>
                  <a:pt x="38390" y="0"/>
                  <a:pt x="36217" y="2406"/>
                  <a:pt x="34285" y="2406"/>
                </a:cubicBezTo>
                <a:cubicBezTo>
                  <a:pt x="29698" y="18345"/>
                  <a:pt x="29698" y="18345"/>
                  <a:pt x="29698" y="18345"/>
                </a:cubicBezTo>
                <a:cubicBezTo>
                  <a:pt x="29698" y="21052"/>
                  <a:pt x="27766" y="21052"/>
                  <a:pt x="25593" y="21052"/>
                </a:cubicBezTo>
                <a:cubicBezTo>
                  <a:pt x="12796" y="21052"/>
                  <a:pt x="12796" y="21052"/>
                  <a:pt x="12796" y="21052"/>
                </a:cubicBezTo>
                <a:cubicBezTo>
                  <a:pt x="4104" y="21052"/>
                  <a:pt x="0" y="29172"/>
                  <a:pt x="0" y="36992"/>
                </a:cubicBezTo>
                <a:cubicBezTo>
                  <a:pt x="0" y="103759"/>
                  <a:pt x="0" y="103759"/>
                  <a:pt x="0" y="103759"/>
                </a:cubicBezTo>
                <a:cubicBezTo>
                  <a:pt x="0" y="111879"/>
                  <a:pt x="4104" y="119699"/>
                  <a:pt x="12796" y="119699"/>
                </a:cubicBezTo>
                <a:cubicBezTo>
                  <a:pt x="106720" y="119699"/>
                  <a:pt x="106720" y="119699"/>
                  <a:pt x="106720" y="119699"/>
                </a:cubicBezTo>
                <a:cubicBezTo>
                  <a:pt x="113480" y="119699"/>
                  <a:pt x="119758" y="111879"/>
                  <a:pt x="119758" y="103759"/>
                </a:cubicBezTo>
                <a:cubicBezTo>
                  <a:pt x="119758" y="36992"/>
                  <a:pt x="119758" y="36992"/>
                  <a:pt x="119758" y="36992"/>
                </a:cubicBezTo>
                <a:cubicBezTo>
                  <a:pt x="119758" y="29172"/>
                  <a:pt x="113480" y="21052"/>
                  <a:pt x="106720" y="21052"/>
                </a:cubicBezTo>
                <a:close/>
                <a:moveTo>
                  <a:pt x="59879" y="103759"/>
                </a:moveTo>
                <a:lnTo>
                  <a:pt x="59879" y="103759"/>
                </a:lnTo>
                <a:cubicBezTo>
                  <a:pt x="42736" y="103759"/>
                  <a:pt x="29698" y="87819"/>
                  <a:pt x="29698" y="66466"/>
                </a:cubicBezTo>
                <a:cubicBezTo>
                  <a:pt x="29698" y="45112"/>
                  <a:pt x="42736" y="29172"/>
                  <a:pt x="59879" y="29172"/>
                </a:cubicBezTo>
                <a:cubicBezTo>
                  <a:pt x="77022" y="29172"/>
                  <a:pt x="89818" y="45112"/>
                  <a:pt x="89818" y="66466"/>
                </a:cubicBezTo>
                <a:cubicBezTo>
                  <a:pt x="89818" y="87819"/>
                  <a:pt x="77022" y="103759"/>
                  <a:pt x="59879" y="103759"/>
                </a:cubicBezTo>
                <a:close/>
                <a:moveTo>
                  <a:pt x="102615" y="47819"/>
                </a:moveTo>
                <a:lnTo>
                  <a:pt x="102615" y="47819"/>
                </a:lnTo>
                <a:cubicBezTo>
                  <a:pt x="100442" y="47819"/>
                  <a:pt x="98269" y="45112"/>
                  <a:pt x="98269" y="42406"/>
                </a:cubicBezTo>
                <a:cubicBezTo>
                  <a:pt x="98269" y="39699"/>
                  <a:pt x="100442" y="36992"/>
                  <a:pt x="102615" y="36992"/>
                </a:cubicBezTo>
                <a:cubicBezTo>
                  <a:pt x="104547" y="36992"/>
                  <a:pt x="106720" y="39699"/>
                  <a:pt x="106720" y="42406"/>
                </a:cubicBezTo>
                <a:cubicBezTo>
                  <a:pt x="106720" y="45112"/>
                  <a:pt x="104547" y="47819"/>
                  <a:pt x="102615" y="478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/>
          <a:p>
            <a:endParaRPr sz="18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3" name="Shape 290">
            <a:extLst>
              <a:ext uri="{FF2B5EF4-FFF2-40B4-BE49-F238E27FC236}">
                <a16:creationId xmlns:a16="http://schemas.microsoft.com/office/drawing/2014/main" id="{C7C6E3FA-4D94-42D7-A7FF-83EB13882270}"/>
              </a:ext>
            </a:extLst>
          </p:cNvPr>
          <p:cNvSpPr txBox="1">
            <a:spLocks/>
          </p:cNvSpPr>
          <p:nvPr/>
        </p:nvSpPr>
        <p:spPr>
          <a:xfrm>
            <a:off x="4419433" y="4755235"/>
            <a:ext cx="3160309" cy="108353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Autofit/>
          </a:bodyPr>
          <a:lstStyle>
            <a:defPPr>
              <a:defRPr lang="zh-CN"/>
            </a:defPPr>
            <a:lvl1pPr>
              <a:buSzPct val="25000"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  <a:latin typeface="+mn-lt"/>
              </a:rPr>
              <a:t>Copy paste fonts. Choose the only option to retain text.</a:t>
            </a:r>
          </a:p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  <a:latin typeface="+mn-lt"/>
              </a:rPr>
              <a:t>……</a:t>
            </a:r>
          </a:p>
        </p:txBody>
      </p:sp>
      <p:sp>
        <p:nvSpPr>
          <p:cNvPr id="94" name="Shape 291">
            <a:extLst>
              <a:ext uri="{FF2B5EF4-FFF2-40B4-BE49-F238E27FC236}">
                <a16:creationId xmlns:a16="http://schemas.microsoft.com/office/drawing/2014/main" id="{8A716B00-CF01-40B9-AEED-DD5DF6C103B6}"/>
              </a:ext>
            </a:extLst>
          </p:cNvPr>
          <p:cNvSpPr txBox="1">
            <a:spLocks/>
          </p:cNvSpPr>
          <p:nvPr/>
        </p:nvSpPr>
        <p:spPr>
          <a:xfrm>
            <a:off x="4419433" y="4428051"/>
            <a:ext cx="3160309" cy="3117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 anchorCtr="0">
            <a:normAutofit lnSpcReduction="10000"/>
          </a:bodyPr>
          <a:lstStyle/>
          <a:p>
            <a:pPr lvl="0">
              <a:buSzPct val="25000"/>
            </a:pPr>
            <a:r>
              <a:rPr lang="de-DE" altLang="zh-CN" sz="1600" b="1" dirty="0">
                <a:ea typeface="Calibri"/>
                <a:cs typeface="Calibri"/>
                <a:sym typeface="Calibri"/>
              </a:rPr>
              <a:t>Text here</a:t>
            </a:r>
          </a:p>
        </p:txBody>
      </p:sp>
      <p:sp>
        <p:nvSpPr>
          <p:cNvPr id="95" name="Shape 292">
            <a:extLst>
              <a:ext uri="{FF2B5EF4-FFF2-40B4-BE49-F238E27FC236}">
                <a16:creationId xmlns:a16="http://schemas.microsoft.com/office/drawing/2014/main" id="{79960AF7-9A9E-4DE7-85BC-572F471DC714}"/>
              </a:ext>
            </a:extLst>
          </p:cNvPr>
          <p:cNvSpPr>
            <a:spLocks/>
          </p:cNvSpPr>
          <p:nvPr/>
        </p:nvSpPr>
        <p:spPr>
          <a:xfrm>
            <a:off x="4506934" y="3816357"/>
            <a:ext cx="292053" cy="307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5324" y="2895"/>
                </a:moveTo>
                <a:lnTo>
                  <a:pt x="115324" y="2895"/>
                </a:lnTo>
                <a:cubicBezTo>
                  <a:pt x="112727" y="2895"/>
                  <a:pt x="4675" y="51474"/>
                  <a:pt x="2337" y="51474"/>
                </a:cubicBezTo>
                <a:cubicBezTo>
                  <a:pt x="0" y="51474"/>
                  <a:pt x="0" y="54369"/>
                  <a:pt x="2337" y="54369"/>
                </a:cubicBezTo>
                <a:cubicBezTo>
                  <a:pt x="4675" y="56943"/>
                  <a:pt x="25454" y="68525"/>
                  <a:pt x="25454" y="68525"/>
                </a:cubicBezTo>
                <a:lnTo>
                  <a:pt x="25454" y="68525"/>
                </a:lnTo>
                <a:cubicBezTo>
                  <a:pt x="41558" y="73994"/>
                  <a:pt x="41558" y="73994"/>
                  <a:pt x="41558" y="73994"/>
                </a:cubicBezTo>
                <a:cubicBezTo>
                  <a:pt x="41558" y="73994"/>
                  <a:pt x="110389" y="11260"/>
                  <a:pt x="112727" y="11260"/>
                </a:cubicBezTo>
                <a:cubicBezTo>
                  <a:pt x="112727" y="8364"/>
                  <a:pt x="112727" y="11260"/>
                  <a:pt x="112727" y="11260"/>
                </a:cubicBezTo>
                <a:lnTo>
                  <a:pt x="62337" y="79785"/>
                </a:lnTo>
                <a:lnTo>
                  <a:pt x="62337" y="79785"/>
                </a:lnTo>
                <a:cubicBezTo>
                  <a:pt x="59999" y="82680"/>
                  <a:pt x="59999" y="82680"/>
                  <a:pt x="59999" y="82680"/>
                </a:cubicBezTo>
                <a:cubicBezTo>
                  <a:pt x="62337" y="85576"/>
                  <a:pt x="62337" y="85576"/>
                  <a:pt x="62337" y="85576"/>
                </a:cubicBezTo>
                <a:lnTo>
                  <a:pt x="62337" y="85576"/>
                </a:lnTo>
                <a:cubicBezTo>
                  <a:pt x="62337" y="85576"/>
                  <a:pt x="94285" y="105522"/>
                  <a:pt x="94285" y="108418"/>
                </a:cubicBezTo>
                <a:cubicBezTo>
                  <a:pt x="96623" y="108418"/>
                  <a:pt x="98961" y="108418"/>
                  <a:pt x="101298" y="105522"/>
                </a:cubicBezTo>
                <a:cubicBezTo>
                  <a:pt x="101298" y="102627"/>
                  <a:pt x="119740" y="8364"/>
                  <a:pt x="119740" y="5790"/>
                </a:cubicBezTo>
                <a:cubicBezTo>
                  <a:pt x="119740" y="2895"/>
                  <a:pt x="117662" y="0"/>
                  <a:pt x="115324" y="2895"/>
                </a:cubicBezTo>
                <a:close/>
                <a:moveTo>
                  <a:pt x="41558" y="116782"/>
                </a:moveTo>
                <a:lnTo>
                  <a:pt x="41558" y="116782"/>
                </a:lnTo>
                <a:cubicBezTo>
                  <a:pt x="41558" y="119678"/>
                  <a:pt x="41558" y="119678"/>
                  <a:pt x="43896" y="119678"/>
                </a:cubicBezTo>
                <a:cubicBezTo>
                  <a:pt x="43896" y="116782"/>
                  <a:pt x="62337" y="99731"/>
                  <a:pt x="62337" y="99731"/>
                </a:cubicBezTo>
                <a:cubicBezTo>
                  <a:pt x="41558" y="85576"/>
                  <a:pt x="41558" y="85576"/>
                  <a:pt x="41558" y="85576"/>
                </a:cubicBezTo>
                <a:lnTo>
                  <a:pt x="41558" y="1167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/>
          <a:p>
            <a:endParaRPr sz="18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6" name="Shape 300">
            <a:extLst>
              <a:ext uri="{FF2B5EF4-FFF2-40B4-BE49-F238E27FC236}">
                <a16:creationId xmlns:a16="http://schemas.microsoft.com/office/drawing/2014/main" id="{C0F89A8F-C527-47C4-93BB-D0FA052766EC}"/>
              </a:ext>
            </a:extLst>
          </p:cNvPr>
          <p:cNvSpPr txBox="1">
            <a:spLocks/>
          </p:cNvSpPr>
          <p:nvPr/>
        </p:nvSpPr>
        <p:spPr>
          <a:xfrm>
            <a:off x="2722025" y="3413008"/>
            <a:ext cx="1436658" cy="162107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Autofit/>
          </a:bodyPr>
          <a:lstStyle/>
          <a:p>
            <a:pPr>
              <a:buSzPct val="25000"/>
            </a:pPr>
            <a:r>
              <a:rPr lang="de-DE" sz="7500" dirty="0">
                <a:solidFill>
                  <a:schemeClr val="bg1">
                    <a:lumMod val="95000"/>
                  </a:schemeClr>
                </a:solidFill>
                <a:ea typeface="Questrial"/>
                <a:cs typeface="Questrial"/>
                <a:sym typeface="Questrial"/>
              </a:rPr>
              <a:t>01</a:t>
            </a:r>
          </a:p>
        </p:txBody>
      </p:sp>
      <p:sp>
        <p:nvSpPr>
          <p:cNvPr id="97" name="Shape 301">
            <a:extLst>
              <a:ext uri="{FF2B5EF4-FFF2-40B4-BE49-F238E27FC236}">
                <a16:creationId xmlns:a16="http://schemas.microsoft.com/office/drawing/2014/main" id="{25C130DC-7307-4732-806B-B52B2C645FEE}"/>
              </a:ext>
            </a:extLst>
          </p:cNvPr>
          <p:cNvSpPr txBox="1">
            <a:spLocks/>
          </p:cNvSpPr>
          <p:nvPr/>
        </p:nvSpPr>
        <p:spPr>
          <a:xfrm>
            <a:off x="6337893" y="3413008"/>
            <a:ext cx="1436658" cy="162107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Autofit/>
          </a:bodyPr>
          <a:lstStyle>
            <a:defPPr>
              <a:defRPr lang="zh-CN"/>
            </a:defPPr>
            <a:lvl1pPr>
              <a:buSzPct val="25000"/>
              <a:defRPr sz="7500">
                <a:solidFill>
                  <a:schemeClr val="bg1">
                    <a:lumMod val="95000"/>
                  </a:schemeClr>
                </a:solidFill>
                <a:ea typeface="Questrial"/>
                <a:cs typeface="Questrial"/>
              </a:defRPr>
            </a:lvl1pPr>
          </a:lstStyle>
          <a:p>
            <a:r>
              <a:rPr lang="de-DE" dirty="0">
                <a:sym typeface="Questrial"/>
              </a:rPr>
              <a:t>02</a:t>
            </a:r>
          </a:p>
        </p:txBody>
      </p:sp>
      <p:sp>
        <p:nvSpPr>
          <p:cNvPr id="98" name="Shape 302">
            <a:extLst>
              <a:ext uri="{FF2B5EF4-FFF2-40B4-BE49-F238E27FC236}">
                <a16:creationId xmlns:a16="http://schemas.microsoft.com/office/drawing/2014/main" id="{0FB068F2-4CA8-497C-968B-AEAD5CD89B5E}"/>
              </a:ext>
            </a:extLst>
          </p:cNvPr>
          <p:cNvSpPr txBox="1">
            <a:spLocks/>
          </p:cNvSpPr>
          <p:nvPr/>
        </p:nvSpPr>
        <p:spPr>
          <a:xfrm>
            <a:off x="10082242" y="3413008"/>
            <a:ext cx="1436658" cy="162107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Autofit/>
          </a:bodyPr>
          <a:lstStyle>
            <a:defPPr>
              <a:defRPr lang="zh-CN"/>
            </a:defPPr>
            <a:lvl1pPr>
              <a:buSzPct val="25000"/>
              <a:defRPr sz="7500">
                <a:solidFill>
                  <a:schemeClr val="bg1">
                    <a:lumMod val="95000"/>
                  </a:schemeClr>
                </a:solidFill>
                <a:ea typeface="Questrial"/>
                <a:cs typeface="Questrial"/>
              </a:defRPr>
            </a:lvl1pPr>
          </a:lstStyle>
          <a:p>
            <a:r>
              <a:rPr lang="de-DE">
                <a:sym typeface="Questrial"/>
              </a:rPr>
              <a:t>03</a:t>
            </a:r>
          </a:p>
        </p:txBody>
      </p:sp>
      <p:sp>
        <p:nvSpPr>
          <p:cNvPr id="99" name="Shape 305">
            <a:extLst>
              <a:ext uri="{FF2B5EF4-FFF2-40B4-BE49-F238E27FC236}">
                <a16:creationId xmlns:a16="http://schemas.microsoft.com/office/drawing/2014/main" id="{4B9D6E01-50C9-424B-8DE2-485B512F22AA}"/>
              </a:ext>
            </a:extLst>
          </p:cNvPr>
          <p:cNvSpPr txBox="1">
            <a:spLocks/>
          </p:cNvSpPr>
          <p:nvPr/>
        </p:nvSpPr>
        <p:spPr>
          <a:xfrm>
            <a:off x="1897439" y="1130299"/>
            <a:ext cx="8397123" cy="581926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SzPct val="25000"/>
            </a:pPr>
            <a:r>
              <a:rPr lang="en-US" sz="2800" dirty="0">
                <a:ea typeface="Calibri"/>
                <a:cs typeface="Calibri"/>
                <a:sym typeface="Calibri"/>
              </a:rPr>
              <a:t>Unified fonts make reading more fluent.</a:t>
            </a:r>
          </a:p>
        </p:txBody>
      </p:sp>
      <p:sp>
        <p:nvSpPr>
          <p:cNvPr id="100" name="Shape 306">
            <a:extLst>
              <a:ext uri="{FF2B5EF4-FFF2-40B4-BE49-F238E27FC236}">
                <a16:creationId xmlns:a16="http://schemas.microsoft.com/office/drawing/2014/main" id="{A72CF701-93B4-4173-8730-3750720EB995}"/>
              </a:ext>
            </a:extLst>
          </p:cNvPr>
          <p:cNvSpPr txBox="1">
            <a:spLocks/>
          </p:cNvSpPr>
          <p:nvPr/>
        </p:nvSpPr>
        <p:spPr>
          <a:xfrm>
            <a:off x="1897440" y="1894706"/>
            <a:ext cx="8397120" cy="594483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sz="1100" dirty="0">
                <a:ea typeface="Calibri"/>
                <a:cs typeface="Calibri"/>
                <a:sym typeface="Calibri"/>
              </a:rPr>
              <a:t>Theme color makes PPT more convenient to change.</a:t>
            </a:r>
          </a:p>
          <a:p>
            <a:pPr algn="ctr">
              <a:lnSpc>
                <a:spcPct val="150000"/>
              </a:lnSpc>
              <a:buSzPct val="25000"/>
            </a:pPr>
            <a:r>
              <a:rPr lang="en-US" sz="1100" dirty="0">
                <a:ea typeface="Calibri"/>
                <a:cs typeface="Calibri"/>
                <a:sym typeface="Calibri"/>
              </a:rPr>
              <a:t>Adjust the spacing to adapt to Chinese typesetting, use the reference line in PPT.</a:t>
            </a:r>
          </a:p>
        </p:txBody>
      </p:sp>
    </p:spTree>
    <p:extLst>
      <p:ext uri="{BB962C8B-B14F-4D97-AF65-F5344CB8AC3E}">
        <p14:creationId xmlns:p14="http://schemas.microsoft.com/office/powerpoint/2010/main" val="3020141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B2BD97-5910-4B3D-80F4-3DA64730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C9E255-8E81-4697-889A-1034DD06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22</a:t>
            </a:fld>
            <a:endParaRPr lang="zh-CN" altLang="en-US"/>
          </a:p>
        </p:txBody>
      </p:sp>
      <p:grpSp>
        <p:nvGrpSpPr>
          <p:cNvPr id="5" name="fd7a9c8e-24fb-46fd-8bfb-5697e463b30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CE527E53-4417-43A9-99CC-6A5DA2AE58C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6751" y="1556792"/>
            <a:ext cx="10858500" cy="4172694"/>
            <a:chOff x="666751" y="1556792"/>
            <a:chExt cx="10858500" cy="4172694"/>
          </a:xfrm>
        </p:grpSpPr>
        <p:sp>
          <p:nvSpPr>
            <p:cNvPr id="6" name="iṩ1íḋè">
              <a:extLst>
                <a:ext uri="{FF2B5EF4-FFF2-40B4-BE49-F238E27FC236}">
                  <a16:creationId xmlns:a16="http://schemas.microsoft.com/office/drawing/2014/main" id="{E6849D7D-5356-4799-B07E-CC943DB33F3D}"/>
                </a:ext>
              </a:extLst>
            </p:cNvPr>
            <p:cNvSpPr/>
            <p:nvPr/>
          </p:nvSpPr>
          <p:spPr bwMode="auto">
            <a:xfrm>
              <a:off x="1384449" y="1556792"/>
              <a:ext cx="1547489" cy="552675"/>
            </a:xfrm>
            <a:prstGeom prst="homePlat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Text here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FE4BB833-7AFC-43EC-9D0A-535C287205C2}"/>
                </a:ext>
              </a:extLst>
            </p:cNvPr>
            <p:cNvCxnSpPr/>
            <p:nvPr/>
          </p:nvCxnSpPr>
          <p:spPr>
            <a:xfrm rot="5400000">
              <a:off x="1232463" y="3325351"/>
              <a:ext cx="3537118" cy="230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ïṩlíďe">
              <a:extLst>
                <a:ext uri="{FF2B5EF4-FFF2-40B4-BE49-F238E27FC236}">
                  <a16:creationId xmlns:a16="http://schemas.microsoft.com/office/drawing/2014/main" id="{7138021F-FCC3-4029-98AA-06494EC4A4D9}"/>
                </a:ext>
              </a:extLst>
            </p:cNvPr>
            <p:cNvSpPr/>
            <p:nvPr/>
          </p:nvSpPr>
          <p:spPr bwMode="auto">
            <a:xfrm>
              <a:off x="3332627" y="1881718"/>
              <a:ext cx="1547489" cy="552675"/>
            </a:xfrm>
            <a:prstGeom prst="homePlat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Text here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2109FB5A-1CAA-4171-BF49-4410B4D96732}"/>
                </a:ext>
              </a:extLst>
            </p:cNvPr>
            <p:cNvCxnSpPr/>
            <p:nvPr/>
          </p:nvCxnSpPr>
          <p:spPr>
            <a:xfrm rot="5400000">
              <a:off x="3357497" y="3473421"/>
              <a:ext cx="3183406" cy="230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ś1ïde">
              <a:extLst>
                <a:ext uri="{FF2B5EF4-FFF2-40B4-BE49-F238E27FC236}">
                  <a16:creationId xmlns:a16="http://schemas.microsoft.com/office/drawing/2014/main" id="{DAE12E2A-2DFD-4AF8-844B-41594FC1BE19}"/>
                </a:ext>
              </a:extLst>
            </p:cNvPr>
            <p:cNvSpPr/>
            <p:nvPr/>
          </p:nvSpPr>
          <p:spPr bwMode="auto">
            <a:xfrm>
              <a:off x="5294622" y="2279644"/>
              <a:ext cx="1547489" cy="552675"/>
            </a:xfrm>
            <a:prstGeom prst="homePlate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Text here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06AFE53-9C93-4337-84C3-DBD958ACA32F}"/>
                </a:ext>
              </a:extLst>
            </p:cNvPr>
            <p:cNvCxnSpPr/>
            <p:nvPr/>
          </p:nvCxnSpPr>
          <p:spPr>
            <a:xfrm rot="5400000">
              <a:off x="5518455" y="3672384"/>
              <a:ext cx="2785480" cy="230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ṡḷïḍè">
              <a:extLst>
                <a:ext uri="{FF2B5EF4-FFF2-40B4-BE49-F238E27FC236}">
                  <a16:creationId xmlns:a16="http://schemas.microsoft.com/office/drawing/2014/main" id="{CEC0674A-3AD4-453F-B369-30345AA02158}"/>
                </a:ext>
              </a:extLst>
            </p:cNvPr>
            <p:cNvSpPr/>
            <p:nvPr/>
          </p:nvSpPr>
          <p:spPr bwMode="auto">
            <a:xfrm>
              <a:off x="7228984" y="2691387"/>
              <a:ext cx="1547489" cy="552675"/>
            </a:xfrm>
            <a:prstGeom prst="homePlate">
              <a:avLst/>
            </a:prstGeom>
            <a:solidFill>
              <a:schemeClr val="accent4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Text here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41B8B7AF-F65F-46E1-844C-E9D4EF751921}"/>
                </a:ext>
              </a:extLst>
            </p:cNvPr>
            <p:cNvCxnSpPr/>
            <p:nvPr/>
          </p:nvCxnSpPr>
          <p:spPr>
            <a:xfrm rot="5400000">
              <a:off x="7651779" y="3885164"/>
              <a:ext cx="2387555" cy="230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Sľîḋe">
              <a:extLst>
                <a:ext uri="{FF2B5EF4-FFF2-40B4-BE49-F238E27FC236}">
                  <a16:creationId xmlns:a16="http://schemas.microsoft.com/office/drawing/2014/main" id="{F0B4BEB9-D088-4FCE-9A78-1D115CEA8671}"/>
                </a:ext>
              </a:extLst>
            </p:cNvPr>
            <p:cNvSpPr/>
            <p:nvPr/>
          </p:nvSpPr>
          <p:spPr bwMode="auto">
            <a:xfrm>
              <a:off x="9190978" y="3116946"/>
              <a:ext cx="1547489" cy="552675"/>
            </a:xfrm>
            <a:prstGeom prst="homePlat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Text here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C1A48374-3EA2-494F-B82F-0A749FE69990}"/>
                </a:ext>
              </a:extLst>
            </p:cNvPr>
            <p:cNvCxnSpPr/>
            <p:nvPr/>
          </p:nvCxnSpPr>
          <p:spPr>
            <a:xfrm rot="5400000">
              <a:off x="9812737" y="4111761"/>
              <a:ext cx="1989629" cy="230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îṥḷîḑe">
              <a:extLst>
                <a:ext uri="{FF2B5EF4-FFF2-40B4-BE49-F238E27FC236}">
                  <a16:creationId xmlns:a16="http://schemas.microsoft.com/office/drawing/2014/main" id="{F32065E5-EC7A-4D94-B609-BBA7F275E144}"/>
                </a:ext>
              </a:extLst>
            </p:cNvPr>
            <p:cNvSpPr/>
            <p:nvPr/>
          </p:nvSpPr>
          <p:spPr bwMode="auto">
            <a:xfrm>
              <a:off x="666751" y="4955741"/>
              <a:ext cx="10858500" cy="773745"/>
            </a:xfrm>
            <a:prstGeom prst="leftRightArrow">
              <a:avLst>
                <a:gd name="adj1" fmla="val 67857"/>
                <a:gd name="adj2" fmla="val 60714"/>
              </a:avLst>
            </a:prstGeom>
            <a:solidFill>
              <a:schemeClr val="tx2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íšļiḓè">
              <a:extLst>
                <a:ext uri="{FF2B5EF4-FFF2-40B4-BE49-F238E27FC236}">
                  <a16:creationId xmlns:a16="http://schemas.microsoft.com/office/drawing/2014/main" id="{8FB7DCAE-4E2A-42F0-B100-9AD58716D92C}"/>
                </a:ext>
              </a:extLst>
            </p:cNvPr>
            <p:cNvSpPr txBox="1"/>
            <p:nvPr/>
          </p:nvSpPr>
          <p:spPr>
            <a:xfrm>
              <a:off x="1696418" y="5188725"/>
              <a:ext cx="740121" cy="307777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2015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íṣḻïďé">
              <a:extLst>
                <a:ext uri="{FF2B5EF4-FFF2-40B4-BE49-F238E27FC236}">
                  <a16:creationId xmlns:a16="http://schemas.microsoft.com/office/drawing/2014/main" id="{B12CE252-155D-485C-BA40-A59DF9C56543}"/>
                </a:ext>
              </a:extLst>
            </p:cNvPr>
            <p:cNvSpPr txBox="1"/>
            <p:nvPr/>
          </p:nvSpPr>
          <p:spPr>
            <a:xfrm>
              <a:off x="9710863" y="5188725"/>
              <a:ext cx="759805" cy="307777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2019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íślïďè">
              <a:extLst>
                <a:ext uri="{FF2B5EF4-FFF2-40B4-BE49-F238E27FC236}">
                  <a16:creationId xmlns:a16="http://schemas.microsoft.com/office/drawing/2014/main" id="{93EA469B-3943-452B-8CE9-FE0EDFA9BB1B}"/>
                </a:ext>
              </a:extLst>
            </p:cNvPr>
            <p:cNvSpPr txBox="1"/>
            <p:nvPr/>
          </p:nvSpPr>
          <p:spPr>
            <a:xfrm>
              <a:off x="7667235" y="5188725"/>
              <a:ext cx="759805" cy="307777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2018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is1îḋe">
              <a:extLst>
                <a:ext uri="{FF2B5EF4-FFF2-40B4-BE49-F238E27FC236}">
                  <a16:creationId xmlns:a16="http://schemas.microsoft.com/office/drawing/2014/main" id="{6DD06F75-5ED5-4C7A-98CC-D4EDB3622C20}"/>
                </a:ext>
              </a:extLst>
            </p:cNvPr>
            <p:cNvSpPr txBox="1"/>
            <p:nvPr/>
          </p:nvSpPr>
          <p:spPr>
            <a:xfrm>
              <a:off x="5687820" y="5188725"/>
              <a:ext cx="759805" cy="307777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2017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ïsliďè">
              <a:extLst>
                <a:ext uri="{FF2B5EF4-FFF2-40B4-BE49-F238E27FC236}">
                  <a16:creationId xmlns:a16="http://schemas.microsoft.com/office/drawing/2014/main" id="{672E1501-E82D-4EB4-9EDD-AA5562C5254B}"/>
                </a:ext>
              </a:extLst>
            </p:cNvPr>
            <p:cNvSpPr txBox="1"/>
            <p:nvPr/>
          </p:nvSpPr>
          <p:spPr>
            <a:xfrm>
              <a:off x="3680129" y="5188725"/>
              <a:ext cx="759805" cy="307777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2016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íṡļiḍe">
              <a:extLst>
                <a:ext uri="{FF2B5EF4-FFF2-40B4-BE49-F238E27FC236}">
                  <a16:creationId xmlns:a16="http://schemas.microsoft.com/office/drawing/2014/main" id="{312DC870-E71C-4415-AAE7-CFA5E8F320E1}"/>
                </a:ext>
              </a:extLst>
            </p:cNvPr>
            <p:cNvSpPr txBox="1"/>
            <p:nvPr/>
          </p:nvSpPr>
          <p:spPr bwMode="auto">
            <a:xfrm>
              <a:off x="2999871" y="2434393"/>
              <a:ext cx="1948178" cy="662997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pPr latinLnBrk="0"/>
              <a:r>
                <a:rPr lang="en-US" altLang="zh-CN" sz="1400" b="1" dirty="0">
                  <a:effectLst/>
                </a:rPr>
                <a:t>Text here</a:t>
              </a:r>
              <a:endParaRPr lang="zh-CN" altLang="en-US" sz="1400" b="1" dirty="0">
                <a:effectLst/>
              </a:endParaRPr>
            </a:p>
          </p:txBody>
        </p:sp>
        <p:sp>
          <p:nvSpPr>
            <p:cNvPr id="23" name="íšļíḑé">
              <a:extLst>
                <a:ext uri="{FF2B5EF4-FFF2-40B4-BE49-F238E27FC236}">
                  <a16:creationId xmlns:a16="http://schemas.microsoft.com/office/drawing/2014/main" id="{26DD67C7-54D3-4FC6-BAEA-321740170AC2}"/>
                </a:ext>
              </a:extLst>
            </p:cNvPr>
            <p:cNvSpPr txBox="1"/>
            <p:nvPr/>
          </p:nvSpPr>
          <p:spPr bwMode="auto">
            <a:xfrm>
              <a:off x="2999871" y="3097390"/>
              <a:ext cx="1948178" cy="595317"/>
            </a:xfrm>
            <a:prstGeom prst="rect">
              <a:avLst/>
            </a:prstGeom>
            <a:noFill/>
          </p:spPr>
          <p:txBody>
            <a:bodyPr wrap="square" lIns="90000" tIns="46800" rIns="90000" bIns="468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sp>
          <p:nvSpPr>
            <p:cNvPr id="24" name="î$1îḋê">
              <a:extLst>
                <a:ext uri="{FF2B5EF4-FFF2-40B4-BE49-F238E27FC236}">
                  <a16:creationId xmlns:a16="http://schemas.microsoft.com/office/drawing/2014/main" id="{F57ED2D3-54FB-42A5-9D3C-62F727933222}"/>
                </a:ext>
              </a:extLst>
            </p:cNvPr>
            <p:cNvSpPr txBox="1"/>
            <p:nvPr/>
          </p:nvSpPr>
          <p:spPr bwMode="auto">
            <a:xfrm>
              <a:off x="4964169" y="2832319"/>
              <a:ext cx="1948178" cy="662997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pPr latinLnBrk="0"/>
              <a:r>
                <a:rPr lang="en-US" altLang="zh-CN" sz="1400" b="1" dirty="0">
                  <a:effectLst/>
                </a:rPr>
                <a:t>Text here</a:t>
              </a:r>
              <a:endParaRPr lang="zh-CN" altLang="en-US" sz="1400" b="1" dirty="0">
                <a:effectLst/>
              </a:endParaRPr>
            </a:p>
          </p:txBody>
        </p:sp>
        <p:sp>
          <p:nvSpPr>
            <p:cNvPr id="25" name="iŝļíḑé">
              <a:extLst>
                <a:ext uri="{FF2B5EF4-FFF2-40B4-BE49-F238E27FC236}">
                  <a16:creationId xmlns:a16="http://schemas.microsoft.com/office/drawing/2014/main" id="{0EB1F8C4-FEC0-4774-A8FE-F99735AEB829}"/>
                </a:ext>
              </a:extLst>
            </p:cNvPr>
            <p:cNvSpPr txBox="1"/>
            <p:nvPr/>
          </p:nvSpPr>
          <p:spPr bwMode="auto">
            <a:xfrm>
              <a:off x="4964169" y="3495316"/>
              <a:ext cx="1948178" cy="595317"/>
            </a:xfrm>
            <a:prstGeom prst="rect">
              <a:avLst/>
            </a:prstGeom>
            <a:noFill/>
          </p:spPr>
          <p:txBody>
            <a:bodyPr wrap="square" lIns="90000" tIns="46800" rIns="90000" bIns="468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sp>
          <p:nvSpPr>
            <p:cNvPr id="26" name="ïšļíḋé">
              <a:extLst>
                <a:ext uri="{FF2B5EF4-FFF2-40B4-BE49-F238E27FC236}">
                  <a16:creationId xmlns:a16="http://schemas.microsoft.com/office/drawing/2014/main" id="{44C012D3-2FFF-4663-88CB-3284192F32DE}"/>
                </a:ext>
              </a:extLst>
            </p:cNvPr>
            <p:cNvSpPr txBox="1"/>
            <p:nvPr/>
          </p:nvSpPr>
          <p:spPr bwMode="auto">
            <a:xfrm>
              <a:off x="1042053" y="2109467"/>
              <a:ext cx="1948178" cy="662997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pPr latinLnBrk="0"/>
              <a:r>
                <a:rPr lang="en-US" altLang="zh-CN" sz="1400" b="1" dirty="0">
                  <a:effectLst/>
                </a:rPr>
                <a:t>Text here</a:t>
              </a:r>
              <a:endParaRPr lang="zh-CN" altLang="en-US" sz="1400" b="1" dirty="0">
                <a:effectLst/>
              </a:endParaRPr>
            </a:p>
          </p:txBody>
        </p:sp>
        <p:sp>
          <p:nvSpPr>
            <p:cNvPr id="27" name="iśḷíḍè">
              <a:extLst>
                <a:ext uri="{FF2B5EF4-FFF2-40B4-BE49-F238E27FC236}">
                  <a16:creationId xmlns:a16="http://schemas.microsoft.com/office/drawing/2014/main" id="{EFEE3621-399B-44A6-8F22-9150052B5021}"/>
                </a:ext>
              </a:extLst>
            </p:cNvPr>
            <p:cNvSpPr txBox="1"/>
            <p:nvPr/>
          </p:nvSpPr>
          <p:spPr bwMode="auto">
            <a:xfrm>
              <a:off x="1042053" y="2772464"/>
              <a:ext cx="1948178" cy="595317"/>
            </a:xfrm>
            <a:prstGeom prst="rect">
              <a:avLst/>
            </a:prstGeom>
            <a:noFill/>
          </p:spPr>
          <p:txBody>
            <a:bodyPr wrap="square" lIns="90000" tIns="46800" rIns="90000" bIns="468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sp>
          <p:nvSpPr>
            <p:cNvPr id="28" name="iṡḻiḍe">
              <a:extLst>
                <a:ext uri="{FF2B5EF4-FFF2-40B4-BE49-F238E27FC236}">
                  <a16:creationId xmlns:a16="http://schemas.microsoft.com/office/drawing/2014/main" id="{DA7E2884-C4B1-4D76-B9BB-F885ACCE1327}"/>
                </a:ext>
              </a:extLst>
            </p:cNvPr>
            <p:cNvSpPr txBox="1"/>
            <p:nvPr/>
          </p:nvSpPr>
          <p:spPr bwMode="auto">
            <a:xfrm>
              <a:off x="6907739" y="3244062"/>
              <a:ext cx="1948178" cy="662997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pPr latinLnBrk="0"/>
              <a:r>
                <a:rPr lang="en-US" altLang="zh-CN" sz="1400" b="1" dirty="0">
                  <a:effectLst/>
                </a:rPr>
                <a:t>Text here</a:t>
              </a:r>
              <a:endParaRPr lang="zh-CN" altLang="en-US" sz="1400" b="1" dirty="0">
                <a:effectLst/>
              </a:endParaRPr>
            </a:p>
          </p:txBody>
        </p:sp>
        <p:sp>
          <p:nvSpPr>
            <p:cNvPr id="29" name="îŝļíďe">
              <a:extLst>
                <a:ext uri="{FF2B5EF4-FFF2-40B4-BE49-F238E27FC236}">
                  <a16:creationId xmlns:a16="http://schemas.microsoft.com/office/drawing/2014/main" id="{7BBC3344-40A0-46BA-8361-0D5A5F96B416}"/>
                </a:ext>
              </a:extLst>
            </p:cNvPr>
            <p:cNvSpPr txBox="1"/>
            <p:nvPr/>
          </p:nvSpPr>
          <p:spPr bwMode="auto">
            <a:xfrm>
              <a:off x="6907739" y="3907059"/>
              <a:ext cx="1948178" cy="595317"/>
            </a:xfrm>
            <a:prstGeom prst="rect">
              <a:avLst/>
            </a:prstGeom>
            <a:noFill/>
          </p:spPr>
          <p:txBody>
            <a:bodyPr wrap="square" lIns="90000" tIns="46800" rIns="90000" bIns="468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sp>
          <p:nvSpPr>
            <p:cNvPr id="30" name="i$ḻíde">
              <a:extLst>
                <a:ext uri="{FF2B5EF4-FFF2-40B4-BE49-F238E27FC236}">
                  <a16:creationId xmlns:a16="http://schemas.microsoft.com/office/drawing/2014/main" id="{384102D9-F685-4CC8-B3E5-E5FA9F485B08}"/>
                </a:ext>
              </a:extLst>
            </p:cNvPr>
            <p:cNvSpPr txBox="1"/>
            <p:nvPr/>
          </p:nvSpPr>
          <p:spPr bwMode="auto">
            <a:xfrm>
              <a:off x="8858221" y="3669621"/>
              <a:ext cx="1948178" cy="662997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pPr latinLnBrk="0"/>
              <a:r>
                <a:rPr lang="en-US" altLang="zh-CN" sz="1400" b="1" dirty="0">
                  <a:effectLst/>
                </a:rPr>
                <a:t>Text here</a:t>
              </a:r>
              <a:endParaRPr lang="zh-CN" altLang="en-US" sz="1400" b="1" dirty="0">
                <a:effectLst/>
              </a:endParaRPr>
            </a:p>
          </p:txBody>
        </p:sp>
        <p:sp>
          <p:nvSpPr>
            <p:cNvPr id="31" name="îSḷidé">
              <a:extLst>
                <a:ext uri="{FF2B5EF4-FFF2-40B4-BE49-F238E27FC236}">
                  <a16:creationId xmlns:a16="http://schemas.microsoft.com/office/drawing/2014/main" id="{F6EC6B0C-BF71-4AD1-8878-AC975D21D7D5}"/>
                </a:ext>
              </a:extLst>
            </p:cNvPr>
            <p:cNvSpPr txBox="1"/>
            <p:nvPr/>
          </p:nvSpPr>
          <p:spPr bwMode="auto">
            <a:xfrm>
              <a:off x="8858221" y="4332618"/>
              <a:ext cx="1948178" cy="595317"/>
            </a:xfrm>
            <a:prstGeom prst="rect">
              <a:avLst/>
            </a:prstGeom>
            <a:noFill/>
          </p:spPr>
          <p:txBody>
            <a:bodyPr wrap="square" lIns="90000" tIns="46800" rIns="90000" bIns="468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5229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B2BD97-5910-4B3D-80F4-3DA64730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C9E255-8E81-4697-889A-1034DD06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23</a:t>
            </a:fld>
            <a:endParaRPr lang="zh-CN" altLang="en-US"/>
          </a:p>
        </p:txBody>
      </p:sp>
      <p:grpSp>
        <p:nvGrpSpPr>
          <p:cNvPr id="32" name="ca97ccd4-759b-4ed7-9dcc-580198c783cb" descr="aAcAAB+LCAAAAAAABADtU0FPwjAU/i9Vbwtpi0LcTSQzO6iEET0YDpWV0WTrSOkMhOy/+zq2sWbDaOJFYnbpXr/vve97fW+PLvVuzZGLgoQpPRYsUizxNU+Qg/wQuTKLYweNhAyFjB5Umq03yH3b17TmzavQq/s0TtULizNuEkihBYsPv26LZGEnSoCCXRE7hQVYK9fzcikWfMoXXOoKNI3ekdsndIj7QxCvss0KkBee541HA+oBYlaQSZ47KOCLVIa/Wprc3FJyiwd2bWo+u/apzlRNeRRSJFlSwnAPQ4htGyGCD0ERhjFvwnypufqoe09MrDgHWkEBL1UJ01Bwj/Oro7dr2sNGly9DvgVWJRZZT1WKNFPSOQzmop6FYjKOpAmD+eKgrcN1m3dEO+hORjGA4VGNl4MunNeJgxVb8ydAG0mlVRMiaG67qARBbni3tr/cOSlsxrf6Z1YMo2miq/tfejAJmhZKCZb4Uve8Q/n/Xp7FXg7svaRnsJf07+8l/e5ezvNPnVsAJGgHAAA=">
            <a:extLst>
              <a:ext uri="{FF2B5EF4-FFF2-40B4-BE49-F238E27FC236}">
                <a16:creationId xmlns:a16="http://schemas.microsoft.com/office/drawing/2014/main" id="{DE8C0C87-AB34-4629-9EB7-C6778C4DAB4C}"/>
              </a:ext>
            </a:extLst>
          </p:cNvPr>
          <p:cNvGrpSpPr>
            <a:grpSpLocks noChangeAspect="1"/>
          </p:cNvGrpSpPr>
          <p:nvPr/>
        </p:nvGrpSpPr>
        <p:grpSpPr>
          <a:xfrm>
            <a:off x="4707262" y="1567146"/>
            <a:ext cx="2775885" cy="4134870"/>
            <a:chOff x="4745690" y="1361565"/>
            <a:chExt cx="2775885" cy="4134870"/>
          </a:xfrm>
        </p:grpSpPr>
        <p:sp>
          <p:nvSpPr>
            <p:cNvPr id="33" name="ExtraShape">
              <a:extLst>
                <a:ext uri="{FF2B5EF4-FFF2-40B4-BE49-F238E27FC236}">
                  <a16:creationId xmlns:a16="http://schemas.microsoft.com/office/drawing/2014/main" id="{0750435B-9CFE-42E3-A28F-5D56CA0FD130}"/>
                </a:ext>
              </a:extLst>
            </p:cNvPr>
            <p:cNvSpPr/>
            <p:nvPr/>
          </p:nvSpPr>
          <p:spPr bwMode="auto">
            <a:xfrm>
              <a:off x="5171631" y="3480084"/>
              <a:ext cx="1941513" cy="242888"/>
            </a:xfrm>
            <a:custGeom>
              <a:avLst/>
              <a:gdLst>
                <a:gd name="T0" fmla="*/ 64 w 1024"/>
                <a:gd name="T1" fmla="*/ 0 h 128"/>
                <a:gd name="T2" fmla="*/ 960 w 1024"/>
                <a:gd name="T3" fmla="*/ 0 h 128"/>
                <a:gd name="T4" fmla="*/ 1024 w 1024"/>
                <a:gd name="T5" fmla="*/ 64 h 128"/>
                <a:gd name="T6" fmla="*/ 1024 w 1024"/>
                <a:gd name="T7" fmla="*/ 64 h 128"/>
                <a:gd name="T8" fmla="*/ 960 w 1024"/>
                <a:gd name="T9" fmla="*/ 128 h 128"/>
                <a:gd name="T10" fmla="*/ 64 w 1024"/>
                <a:gd name="T11" fmla="*/ 128 h 128"/>
                <a:gd name="T12" fmla="*/ 0 w 1024"/>
                <a:gd name="T13" fmla="*/ 64 h 128"/>
                <a:gd name="T14" fmla="*/ 0 w 1024"/>
                <a:gd name="T15" fmla="*/ 64 h 128"/>
                <a:gd name="T16" fmla="*/ 64 w 1024"/>
                <a:gd name="T1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4" h="128">
                  <a:moveTo>
                    <a:pt x="64" y="0"/>
                  </a:moveTo>
                  <a:cubicBezTo>
                    <a:pt x="960" y="0"/>
                    <a:pt x="960" y="0"/>
                    <a:pt x="960" y="0"/>
                  </a:cubicBezTo>
                  <a:cubicBezTo>
                    <a:pt x="995" y="0"/>
                    <a:pt x="1024" y="29"/>
                    <a:pt x="1024" y="64"/>
                  </a:cubicBezTo>
                  <a:cubicBezTo>
                    <a:pt x="1024" y="64"/>
                    <a:pt x="1024" y="64"/>
                    <a:pt x="1024" y="64"/>
                  </a:cubicBezTo>
                  <a:cubicBezTo>
                    <a:pt x="1024" y="99"/>
                    <a:pt x="995" y="128"/>
                    <a:pt x="960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29" y="128"/>
                    <a:pt x="0" y="99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lose/>
                </a:path>
              </a:pathLst>
            </a:custGeom>
            <a:solidFill>
              <a:srgbClr val="35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ExtraShape">
              <a:extLst>
                <a:ext uri="{FF2B5EF4-FFF2-40B4-BE49-F238E27FC236}">
                  <a16:creationId xmlns:a16="http://schemas.microsoft.com/office/drawing/2014/main" id="{98BA7634-0009-4653-8A38-3006891E9446}"/>
                </a:ext>
              </a:extLst>
            </p:cNvPr>
            <p:cNvSpPr/>
            <p:nvPr/>
          </p:nvSpPr>
          <p:spPr bwMode="auto">
            <a:xfrm>
              <a:off x="6627369" y="3480084"/>
              <a:ext cx="485775" cy="242888"/>
            </a:xfrm>
            <a:custGeom>
              <a:avLst/>
              <a:gdLst>
                <a:gd name="T0" fmla="*/ 192 w 256"/>
                <a:gd name="T1" fmla="*/ 0 h 128"/>
                <a:gd name="T2" fmla="*/ 0 w 256"/>
                <a:gd name="T3" fmla="*/ 0 h 128"/>
                <a:gd name="T4" fmla="*/ 64 w 256"/>
                <a:gd name="T5" fmla="*/ 64 h 128"/>
                <a:gd name="T6" fmla="*/ 0 w 256"/>
                <a:gd name="T7" fmla="*/ 128 h 128"/>
                <a:gd name="T8" fmla="*/ 192 w 256"/>
                <a:gd name="T9" fmla="*/ 128 h 128"/>
                <a:gd name="T10" fmla="*/ 256 w 256"/>
                <a:gd name="T11" fmla="*/ 64 h 128"/>
                <a:gd name="T12" fmla="*/ 192 w 256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28">
                  <a:moveTo>
                    <a:pt x="1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64" y="29"/>
                    <a:pt x="64" y="64"/>
                  </a:cubicBezTo>
                  <a:cubicBezTo>
                    <a:pt x="64" y="99"/>
                    <a:pt x="35" y="128"/>
                    <a:pt x="0" y="128"/>
                  </a:cubicBezTo>
                  <a:cubicBezTo>
                    <a:pt x="192" y="128"/>
                    <a:pt x="192" y="128"/>
                    <a:pt x="192" y="128"/>
                  </a:cubicBezTo>
                  <a:cubicBezTo>
                    <a:pt x="227" y="128"/>
                    <a:pt x="256" y="99"/>
                    <a:pt x="256" y="64"/>
                  </a:cubicBezTo>
                  <a:cubicBezTo>
                    <a:pt x="256" y="29"/>
                    <a:pt x="227" y="0"/>
                    <a:pt x="192" y="0"/>
                  </a:cubicBezTo>
                  <a:close/>
                </a:path>
              </a:pathLst>
            </a:custGeom>
            <a:solidFill>
              <a:srgbClr val="2F6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ExtraShape">
              <a:extLst>
                <a:ext uri="{FF2B5EF4-FFF2-40B4-BE49-F238E27FC236}">
                  <a16:creationId xmlns:a16="http://schemas.microsoft.com/office/drawing/2014/main" id="{B2996A7A-7407-437F-8E12-A58CE14B4BAC}"/>
                </a:ext>
              </a:extLst>
            </p:cNvPr>
            <p:cNvSpPr/>
            <p:nvPr/>
          </p:nvSpPr>
          <p:spPr bwMode="auto">
            <a:xfrm>
              <a:off x="5535169" y="3722972"/>
              <a:ext cx="1214438" cy="873125"/>
            </a:xfrm>
            <a:prstGeom prst="rect">
              <a:avLst/>
            </a:prstGeom>
            <a:solidFill>
              <a:srgbClr val="35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ExtraShape">
              <a:extLst>
                <a:ext uri="{FF2B5EF4-FFF2-40B4-BE49-F238E27FC236}">
                  <a16:creationId xmlns:a16="http://schemas.microsoft.com/office/drawing/2014/main" id="{E66FC803-A1E6-4D39-8C51-EE38F6B8BE88}"/>
                </a:ext>
              </a:extLst>
            </p:cNvPr>
            <p:cNvSpPr/>
            <p:nvPr/>
          </p:nvSpPr>
          <p:spPr bwMode="auto">
            <a:xfrm>
              <a:off x="6324156" y="3722972"/>
              <a:ext cx="425450" cy="873125"/>
            </a:xfrm>
            <a:prstGeom prst="rect">
              <a:avLst/>
            </a:prstGeom>
            <a:solidFill>
              <a:srgbClr val="2F6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ExtraShape">
              <a:extLst>
                <a:ext uri="{FF2B5EF4-FFF2-40B4-BE49-F238E27FC236}">
                  <a16:creationId xmlns:a16="http://schemas.microsoft.com/office/drawing/2014/main" id="{B685F139-2BDF-45C5-8BE7-5A3EE9B8B48A}"/>
                </a:ext>
              </a:extLst>
            </p:cNvPr>
            <p:cNvSpPr/>
            <p:nvPr/>
          </p:nvSpPr>
          <p:spPr bwMode="auto">
            <a:xfrm>
              <a:off x="5535169" y="3722972"/>
              <a:ext cx="1214438" cy="363538"/>
            </a:xfrm>
            <a:prstGeom prst="rect">
              <a:avLst/>
            </a:prstGeom>
            <a:solidFill>
              <a:srgbClr val="DE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ExtraShape">
              <a:extLst>
                <a:ext uri="{FF2B5EF4-FFF2-40B4-BE49-F238E27FC236}">
                  <a16:creationId xmlns:a16="http://schemas.microsoft.com/office/drawing/2014/main" id="{FC913C4A-1358-4121-A1C3-40A547A9DE45}"/>
                </a:ext>
              </a:extLst>
            </p:cNvPr>
            <p:cNvSpPr/>
            <p:nvPr/>
          </p:nvSpPr>
          <p:spPr bwMode="auto">
            <a:xfrm>
              <a:off x="6324156" y="3722972"/>
              <a:ext cx="425450" cy="363538"/>
            </a:xfrm>
            <a:prstGeom prst="rect">
              <a:avLst/>
            </a:prstGeom>
            <a:solidFill>
              <a:srgbClr val="CF4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ValueShape1">
              <a:extLst>
                <a:ext uri="{FF2B5EF4-FFF2-40B4-BE49-F238E27FC236}">
                  <a16:creationId xmlns:a16="http://schemas.microsoft.com/office/drawing/2014/main" id="{32FB7A67-8B23-4973-BBBD-5CB4998D948E}"/>
                </a:ext>
              </a:extLst>
            </p:cNvPr>
            <p:cNvSpPr/>
            <p:nvPr/>
          </p:nvSpPr>
          <p:spPr bwMode="auto">
            <a:xfrm>
              <a:off x="5414519" y="1967197"/>
              <a:ext cx="546100" cy="1512888"/>
            </a:xfrm>
            <a:custGeom>
              <a:avLst/>
              <a:gdLst>
                <a:gd name="T0" fmla="*/ 128 w 288"/>
                <a:gd name="T1" fmla="*/ 800 h 800"/>
                <a:gd name="T2" fmla="*/ 288 w 288"/>
                <a:gd name="T3" fmla="*/ 800 h 800"/>
                <a:gd name="T4" fmla="*/ 288 w 288"/>
                <a:gd name="T5" fmla="*/ 144 h 800"/>
                <a:gd name="T6" fmla="*/ 144 w 288"/>
                <a:gd name="T7" fmla="*/ 0 h 800"/>
                <a:gd name="T8" fmla="*/ 0 w 288"/>
                <a:gd name="T9" fmla="*/ 144 h 800"/>
                <a:gd name="T10" fmla="*/ 17 w 288"/>
                <a:gd name="T11" fmla="*/ 302 h 800"/>
                <a:gd name="T12" fmla="*/ 128 w 288"/>
                <a:gd name="T13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800">
                  <a:moveTo>
                    <a:pt x="128" y="800"/>
                  </a:moveTo>
                  <a:cubicBezTo>
                    <a:pt x="288" y="800"/>
                    <a:pt x="288" y="800"/>
                    <a:pt x="288" y="80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ubicBezTo>
                    <a:pt x="64" y="0"/>
                    <a:pt x="0" y="64"/>
                    <a:pt x="0" y="144"/>
                  </a:cubicBezTo>
                  <a:cubicBezTo>
                    <a:pt x="0" y="197"/>
                    <a:pt x="6" y="250"/>
                    <a:pt x="17" y="302"/>
                  </a:cubicBezTo>
                  <a:lnTo>
                    <a:pt x="128" y="8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DB62F"/>
                </a:gs>
                <a:gs pos="100000">
                  <a:srgbClr val="F2F2F2"/>
                </a:gs>
                <a:gs pos="42000">
                  <a:srgbClr val="FDB62F"/>
                </a:gs>
                <a:gs pos="42100">
                  <a:srgbClr val="F2F2F2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ValueText1">
              <a:extLst>
                <a:ext uri="{FF2B5EF4-FFF2-40B4-BE49-F238E27FC236}">
                  <a16:creationId xmlns:a16="http://schemas.microsoft.com/office/drawing/2014/main" id="{3D67CA3E-C908-4970-9FA1-C72569B55105}"/>
                </a:ext>
              </a:extLst>
            </p:cNvPr>
            <p:cNvSpPr txBox="1"/>
            <p:nvPr/>
          </p:nvSpPr>
          <p:spPr>
            <a:xfrm>
              <a:off x="4745690" y="2256121"/>
              <a:ext cx="506508" cy="248041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6000">
                  <a:latin typeface="Impact" panose="020B0806030902050204" pitchFamily="34" charset="0"/>
                </a:rPr>
                <a:t>42%</a:t>
              </a:r>
              <a:endParaRPr lang="en-US" sz="6000" dirty="0">
                <a:latin typeface="Impact" panose="020B0806030902050204" pitchFamily="34" charset="0"/>
              </a:endParaRPr>
            </a:p>
          </p:txBody>
        </p:sp>
        <p:sp>
          <p:nvSpPr>
            <p:cNvPr id="41" name="ValueBack">
              <a:extLst>
                <a:ext uri="{FF2B5EF4-FFF2-40B4-BE49-F238E27FC236}">
                  <a16:creationId xmlns:a16="http://schemas.microsoft.com/office/drawing/2014/main" id="{C757966B-1340-462B-A1E9-5BD0CA4BCCCC}"/>
                </a:ext>
              </a:extLst>
            </p:cNvPr>
            <p:cNvSpPr/>
            <p:nvPr/>
          </p:nvSpPr>
          <p:spPr bwMode="auto">
            <a:xfrm>
              <a:off x="6683724" y="1361565"/>
              <a:ext cx="485775" cy="484188"/>
            </a:xfrm>
            <a:custGeom>
              <a:avLst/>
              <a:gdLst>
                <a:gd name="T0" fmla="*/ 0 w 256"/>
                <a:gd name="T1" fmla="*/ 128 h 256"/>
                <a:gd name="T2" fmla="*/ 128 w 256"/>
                <a:gd name="T3" fmla="*/ 0 h 256"/>
                <a:gd name="T4" fmla="*/ 256 w 256"/>
                <a:gd name="T5" fmla="*/ 128 h 256"/>
                <a:gd name="T6" fmla="*/ 128 w 256"/>
                <a:gd name="T7" fmla="*/ 256 h 256"/>
                <a:gd name="T8" fmla="*/ 0 w 256"/>
                <a:gd name="T9" fmla="*/ 12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56">
                  <a:moveTo>
                    <a:pt x="0" y="128"/>
                  </a:moveTo>
                  <a:cubicBezTo>
                    <a:pt x="71" y="128"/>
                    <a:pt x="128" y="71"/>
                    <a:pt x="128" y="0"/>
                  </a:cubicBezTo>
                  <a:cubicBezTo>
                    <a:pt x="128" y="71"/>
                    <a:pt x="185" y="128"/>
                    <a:pt x="256" y="128"/>
                  </a:cubicBezTo>
                  <a:cubicBezTo>
                    <a:pt x="185" y="128"/>
                    <a:pt x="128" y="185"/>
                    <a:pt x="128" y="256"/>
                  </a:cubicBezTo>
                  <a:cubicBezTo>
                    <a:pt x="128" y="185"/>
                    <a:pt x="71" y="128"/>
                    <a:pt x="0" y="128"/>
                  </a:cubicBezTo>
                  <a:close/>
                </a:path>
              </a:pathLst>
            </a:custGeom>
            <a:solidFill>
              <a:srgbClr val="FDB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ValueShape2">
              <a:extLst>
                <a:ext uri="{FF2B5EF4-FFF2-40B4-BE49-F238E27FC236}">
                  <a16:creationId xmlns:a16="http://schemas.microsoft.com/office/drawing/2014/main" id="{CFAA5EFA-8644-4672-88C6-43BD6AAA1BD3}"/>
                </a:ext>
              </a:extLst>
            </p:cNvPr>
            <p:cNvSpPr/>
            <p:nvPr/>
          </p:nvSpPr>
          <p:spPr bwMode="auto">
            <a:xfrm flipH="1">
              <a:off x="6285262" y="1967197"/>
              <a:ext cx="546100" cy="1512888"/>
            </a:xfrm>
            <a:custGeom>
              <a:avLst/>
              <a:gdLst>
                <a:gd name="T0" fmla="*/ 128 w 288"/>
                <a:gd name="T1" fmla="*/ 800 h 800"/>
                <a:gd name="T2" fmla="*/ 288 w 288"/>
                <a:gd name="T3" fmla="*/ 800 h 800"/>
                <a:gd name="T4" fmla="*/ 288 w 288"/>
                <a:gd name="T5" fmla="*/ 144 h 800"/>
                <a:gd name="T6" fmla="*/ 144 w 288"/>
                <a:gd name="T7" fmla="*/ 0 h 800"/>
                <a:gd name="T8" fmla="*/ 0 w 288"/>
                <a:gd name="T9" fmla="*/ 144 h 800"/>
                <a:gd name="T10" fmla="*/ 17 w 288"/>
                <a:gd name="T11" fmla="*/ 302 h 800"/>
                <a:gd name="T12" fmla="*/ 128 w 288"/>
                <a:gd name="T13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800">
                  <a:moveTo>
                    <a:pt x="128" y="800"/>
                  </a:moveTo>
                  <a:cubicBezTo>
                    <a:pt x="288" y="800"/>
                    <a:pt x="288" y="800"/>
                    <a:pt x="288" y="80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ubicBezTo>
                    <a:pt x="64" y="0"/>
                    <a:pt x="0" y="64"/>
                    <a:pt x="0" y="144"/>
                  </a:cubicBezTo>
                  <a:cubicBezTo>
                    <a:pt x="0" y="197"/>
                    <a:pt x="6" y="250"/>
                    <a:pt x="17" y="302"/>
                  </a:cubicBezTo>
                  <a:lnTo>
                    <a:pt x="128" y="8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DB62F"/>
                </a:gs>
                <a:gs pos="100000">
                  <a:srgbClr val="F2F2F2"/>
                </a:gs>
                <a:gs pos="62000">
                  <a:srgbClr val="FDB62F"/>
                </a:gs>
                <a:gs pos="62100">
                  <a:srgbClr val="F2F2F2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3" name="ValueText2">
              <a:extLst>
                <a:ext uri="{FF2B5EF4-FFF2-40B4-BE49-F238E27FC236}">
                  <a16:creationId xmlns:a16="http://schemas.microsoft.com/office/drawing/2014/main" id="{DF975680-7695-4250-B0CC-D26FE9455960}"/>
                </a:ext>
              </a:extLst>
            </p:cNvPr>
            <p:cNvSpPr txBox="1"/>
            <p:nvPr/>
          </p:nvSpPr>
          <p:spPr>
            <a:xfrm>
              <a:off x="7015067" y="2256121"/>
              <a:ext cx="506508" cy="248041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6000">
                  <a:latin typeface="Impact" panose="020B0806030902050204" pitchFamily="34" charset="0"/>
                </a:rPr>
                <a:t>62%</a:t>
              </a:r>
              <a:endParaRPr lang="en-US" sz="6000" dirty="0">
                <a:latin typeface="Impact" panose="020B0806030902050204" pitchFamily="34" charset="0"/>
              </a:endParaRPr>
            </a:p>
          </p:txBody>
        </p:sp>
        <p:cxnSp>
          <p:nvCxnSpPr>
            <p:cNvPr id="44" name="ExtraShape">
              <a:extLst>
                <a:ext uri="{FF2B5EF4-FFF2-40B4-BE49-F238E27FC236}">
                  <a16:creationId xmlns:a16="http://schemas.microsoft.com/office/drawing/2014/main" id="{89D06982-160F-4339-934F-A6A7AB746BCC}"/>
                </a:ext>
              </a:extLst>
            </p:cNvPr>
            <p:cNvCxnSpPr>
              <a:cxnSpLocks/>
            </p:cNvCxnSpPr>
            <p:nvPr/>
          </p:nvCxnSpPr>
          <p:spPr>
            <a:xfrm>
              <a:off x="6799261" y="2557748"/>
              <a:ext cx="708025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xtraShape">
              <a:extLst>
                <a:ext uri="{FF2B5EF4-FFF2-40B4-BE49-F238E27FC236}">
                  <a16:creationId xmlns:a16="http://schemas.microsoft.com/office/drawing/2014/main" id="{AA96AD81-66BA-441A-A537-EE2966CE4F11}"/>
                </a:ext>
              </a:extLst>
            </p:cNvPr>
            <p:cNvCxnSpPr>
              <a:cxnSpLocks/>
            </p:cNvCxnSpPr>
            <p:nvPr/>
          </p:nvCxnSpPr>
          <p:spPr>
            <a:xfrm>
              <a:off x="4758881" y="2552477"/>
              <a:ext cx="679894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xtraShape">
              <a:extLst>
                <a:ext uri="{FF2B5EF4-FFF2-40B4-BE49-F238E27FC236}">
                  <a16:creationId xmlns:a16="http://schemas.microsoft.com/office/drawing/2014/main" id="{8FBC289E-2A81-4C86-A276-FEA35DE5F82F}"/>
                </a:ext>
              </a:extLst>
            </p:cNvPr>
            <p:cNvCxnSpPr>
              <a:cxnSpLocks/>
            </p:cNvCxnSpPr>
            <p:nvPr/>
          </p:nvCxnSpPr>
          <p:spPr>
            <a:xfrm>
              <a:off x="5337190" y="5093036"/>
              <a:ext cx="164339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ustomText2">
              <a:extLst>
                <a:ext uri="{FF2B5EF4-FFF2-40B4-BE49-F238E27FC236}">
                  <a16:creationId xmlns:a16="http://schemas.microsoft.com/office/drawing/2014/main" id="{AC456482-A6C4-466A-9D3C-6DEED43B56EB}"/>
                </a:ext>
              </a:extLst>
            </p:cNvPr>
            <p:cNvSpPr txBox="1"/>
            <p:nvPr/>
          </p:nvSpPr>
          <p:spPr>
            <a:xfrm>
              <a:off x="5170342" y="4692727"/>
              <a:ext cx="1970129" cy="400309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b">
              <a:normAutofit/>
            </a:bodyPr>
            <a:lstStyle/>
            <a:p>
              <a:pPr algn="ctr"/>
              <a:r>
                <a:rPr lang="en-US" altLang="zh-CN" sz="2000" b="1" dirty="0"/>
                <a:t>TEXT HERE</a:t>
              </a:r>
              <a:endParaRPr lang="zh-CN" altLang="en-US" sz="2000" b="1" dirty="0"/>
            </a:p>
          </p:txBody>
        </p:sp>
        <p:sp>
          <p:nvSpPr>
            <p:cNvPr id="48" name="CustomText2">
              <a:extLst>
                <a:ext uri="{FF2B5EF4-FFF2-40B4-BE49-F238E27FC236}">
                  <a16:creationId xmlns:a16="http://schemas.microsoft.com/office/drawing/2014/main" id="{3A2D7C18-5EE1-4341-B1D3-DBB60AB66CC9}"/>
                </a:ext>
              </a:extLst>
            </p:cNvPr>
            <p:cNvSpPr txBox="1"/>
            <p:nvPr/>
          </p:nvSpPr>
          <p:spPr>
            <a:xfrm>
              <a:off x="5170342" y="5096126"/>
              <a:ext cx="1970129" cy="400309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t">
              <a:normAutofit/>
            </a:bodyPr>
            <a:lstStyle/>
            <a:p>
              <a:pPr lvl="0" algn="ctr">
                <a:defRPr/>
              </a:pPr>
              <a:r>
                <a:rPr lang="en-US" altLang="zh-CN" sz="1400" dirty="0"/>
                <a:t>Supporting 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539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>
            <a:extLst>
              <a:ext uri="{FF2B5EF4-FFF2-40B4-BE49-F238E27FC236}">
                <a16:creationId xmlns:a16="http://schemas.microsoft.com/office/drawing/2014/main" id="{ABA27E7B-B605-4608-8896-86DF4B38F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512" y="2685143"/>
            <a:ext cx="5419185" cy="895350"/>
          </a:xfrm>
        </p:spPr>
        <p:txBody>
          <a:bodyPr/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9" name="文本占位符 5">
            <a:extLst>
              <a:ext uri="{FF2B5EF4-FFF2-40B4-BE49-F238E27FC236}">
                <a16:creationId xmlns:a16="http://schemas.microsoft.com/office/drawing/2014/main" id="{76F25936-4CBF-4484-8201-36DCC00BD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8628" y="3580493"/>
            <a:ext cx="5419185" cy="101562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altLang="zh-CN" dirty="0"/>
              <a:t>Supporting text here.</a:t>
            </a:r>
          </a:p>
          <a:p>
            <a:pPr lvl="0">
              <a:lnSpc>
                <a:spcPct val="100000"/>
              </a:lnSpc>
            </a:pPr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B048F2D-9D32-420E-8280-330BB9C6F420}"/>
              </a:ext>
            </a:extLst>
          </p:cNvPr>
          <p:cNvSpPr txBox="1"/>
          <p:nvPr/>
        </p:nvSpPr>
        <p:spPr>
          <a:xfrm>
            <a:off x="5855456" y="2175014"/>
            <a:ext cx="1101604" cy="957804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/04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923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AEA5C8-D561-4F04-B7D4-A49C42D89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25</a:t>
            </a:fld>
            <a:endParaRPr lang="zh-CN" altLang="en-US"/>
          </a:p>
        </p:txBody>
      </p:sp>
      <p:grpSp>
        <p:nvGrpSpPr>
          <p:cNvPr id="5" name="0ff2eee5-142e-4f9c-a2bb-588b64e6f21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DEBCAB9-4025-4CDE-8571-6056744C308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0"/>
            <a:ext cx="11520488" cy="6858000"/>
            <a:chOff x="0" y="0"/>
            <a:chExt cx="11520488" cy="6858000"/>
          </a:xfrm>
        </p:grpSpPr>
        <p:sp>
          <p:nvSpPr>
            <p:cNvPr id="24" name="ïṣļide">
              <a:extLst>
                <a:ext uri="{FF2B5EF4-FFF2-40B4-BE49-F238E27FC236}">
                  <a16:creationId xmlns:a16="http://schemas.microsoft.com/office/drawing/2014/main" id="{17962BCA-4EAF-43E3-A1D8-3ED4A370D7AC}"/>
                </a:ext>
              </a:extLst>
            </p:cNvPr>
            <p:cNvSpPr/>
            <p:nvPr/>
          </p:nvSpPr>
          <p:spPr bwMode="auto">
            <a:xfrm>
              <a:off x="0" y="0"/>
              <a:ext cx="2711624" cy="6858000"/>
            </a:xfrm>
            <a:prstGeom prst="rect">
              <a:avLst/>
            </a:prstGeom>
            <a:blipFill>
              <a:blip r:embed="rId3"/>
              <a:stretch>
                <a:fillRect l="-140338" r="-13903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5" name="íṣľîdé">
              <a:extLst>
                <a:ext uri="{FF2B5EF4-FFF2-40B4-BE49-F238E27FC236}">
                  <a16:creationId xmlns:a16="http://schemas.microsoft.com/office/drawing/2014/main" id="{F1F7F2A8-2D65-4A26-8A04-66B79CF450BC}"/>
                </a:ext>
              </a:extLst>
            </p:cNvPr>
            <p:cNvSpPr/>
            <p:nvPr/>
          </p:nvSpPr>
          <p:spPr bwMode="auto">
            <a:xfrm>
              <a:off x="669926" y="1142457"/>
              <a:ext cx="10850562" cy="1491222"/>
            </a:xfrm>
            <a:prstGeom prst="rect">
              <a:avLst/>
            </a:prstGeom>
            <a:solidFill>
              <a:schemeClr val="tx1">
                <a:alpha val="56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6" name="îSḷïdè">
              <a:extLst>
                <a:ext uri="{FF2B5EF4-FFF2-40B4-BE49-F238E27FC236}">
                  <a16:creationId xmlns:a16="http://schemas.microsoft.com/office/drawing/2014/main" id="{F0626882-4F13-4A0C-A9F6-0F4EFED0A6CE}"/>
                </a:ext>
              </a:extLst>
            </p:cNvPr>
            <p:cNvSpPr/>
            <p:nvPr/>
          </p:nvSpPr>
          <p:spPr bwMode="auto">
            <a:xfrm>
              <a:off x="4759165" y="5315802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>
                    <a:blip r:embed="rId4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sp>
          <p:nvSpPr>
            <p:cNvPr id="7" name="ïsḻîḓê">
              <a:extLst>
                <a:ext uri="{FF2B5EF4-FFF2-40B4-BE49-F238E27FC236}">
                  <a16:creationId xmlns:a16="http://schemas.microsoft.com/office/drawing/2014/main" id="{A1CEFD6C-48DB-458A-A8F7-4F20972E90B8}"/>
                </a:ext>
              </a:extLst>
            </p:cNvPr>
            <p:cNvSpPr txBox="1"/>
            <p:nvPr/>
          </p:nvSpPr>
          <p:spPr bwMode="auto">
            <a:xfrm>
              <a:off x="4759165" y="4902922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>
                    <a:blip r:embed="rId4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  <a:endParaRPr lang="zh-CN" altLang="en-US" sz="1800" b="1" dirty="0"/>
            </a:p>
          </p:txBody>
        </p:sp>
        <p:sp>
          <p:nvSpPr>
            <p:cNvPr id="8" name="işlîḓê">
              <a:extLst>
                <a:ext uri="{FF2B5EF4-FFF2-40B4-BE49-F238E27FC236}">
                  <a16:creationId xmlns:a16="http://schemas.microsoft.com/office/drawing/2014/main" id="{91B50DB9-E2F8-40DA-A720-40A9635EAE50}"/>
                </a:ext>
              </a:extLst>
            </p:cNvPr>
            <p:cNvSpPr/>
            <p:nvPr/>
          </p:nvSpPr>
          <p:spPr bwMode="auto">
            <a:xfrm>
              <a:off x="4120618" y="4995813"/>
              <a:ext cx="461080" cy="460795"/>
            </a:xfrm>
            <a:custGeom>
              <a:avLst/>
              <a:gdLst>
                <a:gd name="connsiteX0" fmla="*/ 482620 w 607097"/>
                <a:gd name="connsiteY0" fmla="*/ 381169 h 606722"/>
                <a:gd name="connsiteX1" fmla="*/ 496768 w 607097"/>
                <a:gd name="connsiteY1" fmla="*/ 381169 h 606722"/>
                <a:gd name="connsiteX2" fmla="*/ 510916 w 607097"/>
                <a:gd name="connsiteY2" fmla="*/ 395381 h 606722"/>
                <a:gd name="connsiteX3" fmla="*/ 510916 w 607097"/>
                <a:gd name="connsiteY3" fmla="*/ 409505 h 606722"/>
                <a:gd name="connsiteX4" fmla="*/ 503887 w 607097"/>
                <a:gd name="connsiteY4" fmla="*/ 412525 h 606722"/>
                <a:gd name="connsiteX5" fmla="*/ 496768 w 607097"/>
                <a:gd name="connsiteY5" fmla="*/ 409505 h 606722"/>
                <a:gd name="connsiteX6" fmla="*/ 482620 w 607097"/>
                <a:gd name="connsiteY6" fmla="*/ 395381 h 606722"/>
                <a:gd name="connsiteX7" fmla="*/ 482620 w 607097"/>
                <a:gd name="connsiteY7" fmla="*/ 381169 h 606722"/>
                <a:gd name="connsiteX8" fmla="*/ 546398 w 607097"/>
                <a:gd name="connsiteY8" fmla="*/ 242745 h 606722"/>
                <a:gd name="connsiteX9" fmla="*/ 566606 w 607097"/>
                <a:gd name="connsiteY9" fmla="*/ 242745 h 606722"/>
                <a:gd name="connsiteX10" fmla="*/ 576754 w 607097"/>
                <a:gd name="connsiteY10" fmla="*/ 252756 h 606722"/>
                <a:gd name="connsiteX11" fmla="*/ 566606 w 607097"/>
                <a:gd name="connsiteY11" fmla="*/ 262856 h 606722"/>
                <a:gd name="connsiteX12" fmla="*/ 546398 w 607097"/>
                <a:gd name="connsiteY12" fmla="*/ 262856 h 606722"/>
                <a:gd name="connsiteX13" fmla="*/ 536249 w 607097"/>
                <a:gd name="connsiteY13" fmla="*/ 252756 h 606722"/>
                <a:gd name="connsiteX14" fmla="*/ 546398 w 607097"/>
                <a:gd name="connsiteY14" fmla="*/ 242745 h 606722"/>
                <a:gd name="connsiteX15" fmla="*/ 353968 w 607097"/>
                <a:gd name="connsiteY15" fmla="*/ 101120 h 606722"/>
                <a:gd name="connsiteX16" fmla="*/ 364118 w 607097"/>
                <a:gd name="connsiteY16" fmla="*/ 111251 h 606722"/>
                <a:gd name="connsiteX17" fmla="*/ 364118 w 607097"/>
                <a:gd name="connsiteY17" fmla="*/ 242683 h 606722"/>
                <a:gd name="connsiteX18" fmla="*/ 424838 w 607097"/>
                <a:gd name="connsiteY18" fmla="*/ 242683 h 606722"/>
                <a:gd name="connsiteX19" fmla="*/ 434988 w 607097"/>
                <a:gd name="connsiteY19" fmla="*/ 252725 h 606722"/>
                <a:gd name="connsiteX20" fmla="*/ 424838 w 607097"/>
                <a:gd name="connsiteY20" fmla="*/ 262856 h 606722"/>
                <a:gd name="connsiteX21" fmla="*/ 353968 w 607097"/>
                <a:gd name="connsiteY21" fmla="*/ 262856 h 606722"/>
                <a:gd name="connsiteX22" fmla="*/ 343818 w 607097"/>
                <a:gd name="connsiteY22" fmla="*/ 252725 h 606722"/>
                <a:gd name="connsiteX23" fmla="*/ 343818 w 607097"/>
                <a:gd name="connsiteY23" fmla="*/ 111251 h 606722"/>
                <a:gd name="connsiteX24" fmla="*/ 353968 w 607097"/>
                <a:gd name="connsiteY24" fmla="*/ 101120 h 606722"/>
                <a:gd name="connsiteX25" fmla="*/ 496768 w 607097"/>
                <a:gd name="connsiteY25" fmla="*/ 96101 h 606722"/>
                <a:gd name="connsiteX26" fmla="*/ 510916 w 607097"/>
                <a:gd name="connsiteY26" fmla="*/ 96101 h 606722"/>
                <a:gd name="connsiteX27" fmla="*/ 510916 w 607097"/>
                <a:gd name="connsiteY27" fmla="*/ 110217 h 606722"/>
                <a:gd name="connsiteX28" fmla="*/ 496768 w 607097"/>
                <a:gd name="connsiteY28" fmla="*/ 124334 h 606722"/>
                <a:gd name="connsiteX29" fmla="*/ 489650 w 607097"/>
                <a:gd name="connsiteY29" fmla="*/ 127441 h 606722"/>
                <a:gd name="connsiteX30" fmla="*/ 482620 w 607097"/>
                <a:gd name="connsiteY30" fmla="*/ 124334 h 606722"/>
                <a:gd name="connsiteX31" fmla="*/ 482620 w 607097"/>
                <a:gd name="connsiteY31" fmla="*/ 110217 h 606722"/>
                <a:gd name="connsiteX32" fmla="*/ 196955 w 607097"/>
                <a:gd name="connsiteY32" fmla="*/ 96101 h 606722"/>
                <a:gd name="connsiteX33" fmla="*/ 211110 w 607097"/>
                <a:gd name="connsiteY33" fmla="*/ 96101 h 606722"/>
                <a:gd name="connsiteX34" fmla="*/ 225355 w 607097"/>
                <a:gd name="connsiteY34" fmla="*/ 110217 h 606722"/>
                <a:gd name="connsiteX35" fmla="*/ 225355 w 607097"/>
                <a:gd name="connsiteY35" fmla="*/ 124334 h 606722"/>
                <a:gd name="connsiteX36" fmla="*/ 218233 w 607097"/>
                <a:gd name="connsiteY36" fmla="*/ 127441 h 606722"/>
                <a:gd name="connsiteX37" fmla="*/ 211110 w 607097"/>
                <a:gd name="connsiteY37" fmla="*/ 124334 h 606722"/>
                <a:gd name="connsiteX38" fmla="*/ 196955 w 607097"/>
                <a:gd name="connsiteY38" fmla="*/ 110217 h 606722"/>
                <a:gd name="connsiteX39" fmla="*/ 196955 w 607097"/>
                <a:gd name="connsiteY39" fmla="*/ 96101 h 606722"/>
                <a:gd name="connsiteX40" fmla="*/ 103963 w 607097"/>
                <a:gd name="connsiteY40" fmla="*/ 81761 h 606722"/>
                <a:gd name="connsiteX41" fmla="*/ 87598 w 607097"/>
                <a:gd name="connsiteY41" fmla="*/ 90026 h 606722"/>
                <a:gd name="connsiteX42" fmla="*/ 62322 w 607097"/>
                <a:gd name="connsiteY42" fmla="*/ 115266 h 606722"/>
                <a:gd name="connsiteX43" fmla="*/ 34998 w 607097"/>
                <a:gd name="connsiteY43" fmla="*/ 265902 h 606722"/>
                <a:gd name="connsiteX44" fmla="*/ 75494 w 607097"/>
                <a:gd name="connsiteY44" fmla="*/ 322602 h 606722"/>
                <a:gd name="connsiteX45" fmla="*/ 283044 w 607097"/>
                <a:gd name="connsiteY45" fmla="*/ 530826 h 606722"/>
                <a:gd name="connsiteX46" fmla="*/ 327634 w 607097"/>
                <a:gd name="connsiteY46" fmla="*/ 565219 h 606722"/>
                <a:gd name="connsiteX47" fmla="*/ 490684 w 607097"/>
                <a:gd name="connsiteY47" fmla="*/ 545046 h 606722"/>
                <a:gd name="connsiteX48" fmla="*/ 515960 w 607097"/>
                <a:gd name="connsiteY48" fmla="*/ 519717 h 606722"/>
                <a:gd name="connsiteX49" fmla="*/ 521033 w 607097"/>
                <a:gd name="connsiteY49" fmla="*/ 485324 h 606722"/>
                <a:gd name="connsiteX50" fmla="*/ 434969 w 607097"/>
                <a:gd name="connsiteY50" fmla="*/ 411561 h 606722"/>
                <a:gd name="connsiteX51" fmla="*/ 414321 w 607097"/>
                <a:gd name="connsiteY51" fmla="*/ 406318 h 606722"/>
                <a:gd name="connsiteX52" fmla="*/ 413698 w 607097"/>
                <a:gd name="connsiteY52" fmla="*/ 406496 h 606722"/>
                <a:gd name="connsiteX53" fmla="*/ 405599 w 607097"/>
                <a:gd name="connsiteY53" fmla="*/ 413605 h 606722"/>
                <a:gd name="connsiteX54" fmla="*/ 404620 w 607097"/>
                <a:gd name="connsiteY54" fmla="*/ 414583 h 606722"/>
                <a:gd name="connsiteX55" fmla="*/ 373202 w 607097"/>
                <a:gd name="connsiteY55" fmla="*/ 447910 h 606722"/>
                <a:gd name="connsiteX56" fmla="*/ 349528 w 607097"/>
                <a:gd name="connsiteY56" fmla="*/ 459552 h 606722"/>
                <a:gd name="connsiteX57" fmla="*/ 405599 w 607097"/>
                <a:gd name="connsiteY57" fmla="*/ 475282 h 606722"/>
                <a:gd name="connsiteX58" fmla="*/ 414677 w 607097"/>
                <a:gd name="connsiteY58" fmla="*/ 486391 h 606722"/>
                <a:gd name="connsiteX59" fmla="*/ 404620 w 607097"/>
                <a:gd name="connsiteY59" fmla="*/ 495456 h 606722"/>
                <a:gd name="connsiteX60" fmla="*/ 403552 w 607097"/>
                <a:gd name="connsiteY60" fmla="*/ 495456 h 606722"/>
                <a:gd name="connsiteX61" fmla="*/ 287138 w 607097"/>
                <a:gd name="connsiteY61" fmla="*/ 441866 h 606722"/>
                <a:gd name="connsiteX62" fmla="*/ 286426 w 607097"/>
                <a:gd name="connsiteY62" fmla="*/ 441067 h 606722"/>
                <a:gd name="connsiteX63" fmla="*/ 284112 w 607097"/>
                <a:gd name="connsiteY63" fmla="*/ 438845 h 606722"/>
                <a:gd name="connsiteX64" fmla="*/ 176777 w 607097"/>
                <a:gd name="connsiteY64" fmla="*/ 331666 h 606722"/>
                <a:gd name="connsiteX65" fmla="*/ 111895 w 607097"/>
                <a:gd name="connsiteY65" fmla="*/ 213379 h 606722"/>
                <a:gd name="connsiteX66" fmla="*/ 121062 w 607097"/>
                <a:gd name="connsiteY66" fmla="*/ 202270 h 606722"/>
                <a:gd name="connsiteX67" fmla="*/ 132188 w 607097"/>
                <a:gd name="connsiteY67" fmla="*/ 211335 h 606722"/>
                <a:gd name="connsiteX68" fmla="*/ 146428 w 607097"/>
                <a:gd name="connsiteY68" fmla="*/ 259325 h 606722"/>
                <a:gd name="connsiteX69" fmla="*/ 158532 w 607097"/>
                <a:gd name="connsiteY69" fmla="*/ 233553 h 606722"/>
                <a:gd name="connsiteX70" fmla="*/ 191907 w 607097"/>
                <a:gd name="connsiteY70" fmla="*/ 202270 h 606722"/>
                <a:gd name="connsiteX71" fmla="*/ 192975 w 607097"/>
                <a:gd name="connsiteY71" fmla="*/ 201204 h 606722"/>
                <a:gd name="connsiteX72" fmla="*/ 200006 w 607097"/>
                <a:gd name="connsiteY72" fmla="*/ 193117 h 606722"/>
                <a:gd name="connsiteX73" fmla="*/ 194933 w 607097"/>
                <a:gd name="connsiteY73" fmla="*/ 170899 h 606722"/>
                <a:gd name="connsiteX74" fmla="*/ 121062 w 607097"/>
                <a:gd name="connsiteY74" fmla="*/ 84961 h 606722"/>
                <a:gd name="connsiteX75" fmla="*/ 103963 w 607097"/>
                <a:gd name="connsiteY75" fmla="*/ 81761 h 606722"/>
                <a:gd name="connsiteX76" fmla="*/ 353980 w 607097"/>
                <a:gd name="connsiteY76" fmla="*/ 30273 h 606722"/>
                <a:gd name="connsiteX77" fmla="*/ 364141 w 607097"/>
                <a:gd name="connsiteY77" fmla="*/ 40422 h 606722"/>
                <a:gd name="connsiteX78" fmla="*/ 364141 w 607097"/>
                <a:gd name="connsiteY78" fmla="*/ 60719 h 606722"/>
                <a:gd name="connsiteX79" fmla="*/ 353980 w 607097"/>
                <a:gd name="connsiteY79" fmla="*/ 70778 h 606722"/>
                <a:gd name="connsiteX80" fmla="*/ 343818 w 607097"/>
                <a:gd name="connsiteY80" fmla="*/ 60719 h 606722"/>
                <a:gd name="connsiteX81" fmla="*/ 343818 w 607097"/>
                <a:gd name="connsiteY81" fmla="*/ 40422 h 606722"/>
                <a:gd name="connsiteX82" fmla="*/ 353980 w 607097"/>
                <a:gd name="connsiteY82" fmla="*/ 30273 h 606722"/>
                <a:gd name="connsiteX83" fmla="*/ 353978 w 607097"/>
                <a:gd name="connsiteY83" fmla="*/ 20263 h 606722"/>
                <a:gd name="connsiteX84" fmla="*/ 174819 w 607097"/>
                <a:gd name="connsiteY84" fmla="*/ 104957 h 606722"/>
                <a:gd name="connsiteX85" fmla="*/ 214246 w 607097"/>
                <a:gd name="connsiteY85" fmla="*/ 160768 h 606722"/>
                <a:gd name="connsiteX86" fmla="*/ 221278 w 607097"/>
                <a:gd name="connsiteY86" fmla="*/ 198182 h 606722"/>
                <a:gd name="connsiteX87" fmla="*/ 215938 w 607097"/>
                <a:gd name="connsiteY87" fmla="*/ 209025 h 606722"/>
                <a:gd name="connsiteX88" fmla="*/ 210152 w 607097"/>
                <a:gd name="connsiteY88" fmla="*/ 215157 h 606722"/>
                <a:gd name="connsiteX89" fmla="*/ 206147 w 607097"/>
                <a:gd name="connsiteY89" fmla="*/ 218445 h 606722"/>
                <a:gd name="connsiteX90" fmla="*/ 176777 w 607097"/>
                <a:gd name="connsiteY90" fmla="*/ 244662 h 606722"/>
                <a:gd name="connsiteX91" fmla="*/ 182829 w 607097"/>
                <a:gd name="connsiteY91" fmla="*/ 308382 h 606722"/>
                <a:gd name="connsiteX92" fmla="*/ 189504 w 607097"/>
                <a:gd name="connsiteY92" fmla="*/ 315136 h 606722"/>
                <a:gd name="connsiteX93" fmla="*/ 189949 w 607097"/>
                <a:gd name="connsiteY93" fmla="*/ 315492 h 606722"/>
                <a:gd name="connsiteX94" fmla="*/ 191640 w 607097"/>
                <a:gd name="connsiteY94" fmla="*/ 317269 h 606722"/>
                <a:gd name="connsiteX95" fmla="*/ 298263 w 607097"/>
                <a:gd name="connsiteY95" fmla="*/ 424714 h 606722"/>
                <a:gd name="connsiteX96" fmla="*/ 362077 w 607097"/>
                <a:gd name="connsiteY96" fmla="*/ 430758 h 606722"/>
                <a:gd name="connsiteX97" fmla="*/ 388422 w 607097"/>
                <a:gd name="connsiteY97" fmla="*/ 401430 h 606722"/>
                <a:gd name="connsiteX98" fmla="*/ 408625 w 607097"/>
                <a:gd name="connsiteY98" fmla="*/ 386233 h 606722"/>
                <a:gd name="connsiteX99" fmla="*/ 419661 w 607097"/>
                <a:gd name="connsiteY99" fmla="*/ 384900 h 606722"/>
                <a:gd name="connsiteX100" fmla="*/ 446094 w 607097"/>
                <a:gd name="connsiteY100" fmla="*/ 392365 h 606722"/>
                <a:gd name="connsiteX101" fmla="*/ 501987 w 607097"/>
                <a:gd name="connsiteY101" fmla="*/ 431646 h 606722"/>
                <a:gd name="connsiteX102" fmla="*/ 586894 w 607097"/>
                <a:gd name="connsiteY102" fmla="*/ 252749 h 606722"/>
                <a:gd name="connsiteX103" fmla="*/ 353978 w 607097"/>
                <a:gd name="connsiteY103" fmla="*/ 20263 h 606722"/>
                <a:gd name="connsiteX104" fmla="*/ 353978 w 607097"/>
                <a:gd name="connsiteY104" fmla="*/ 0 h 606722"/>
                <a:gd name="connsiteX105" fmla="*/ 607097 w 607097"/>
                <a:gd name="connsiteY105" fmla="*/ 252749 h 606722"/>
                <a:gd name="connsiteX106" fmla="*/ 517384 w 607097"/>
                <a:gd name="connsiteY106" fmla="*/ 445421 h 606722"/>
                <a:gd name="connsiteX107" fmla="*/ 540257 w 607097"/>
                <a:gd name="connsiteY107" fmla="*/ 474215 h 606722"/>
                <a:gd name="connsiteX108" fmla="*/ 531179 w 607097"/>
                <a:gd name="connsiteY108" fmla="*/ 532870 h 606722"/>
                <a:gd name="connsiteX109" fmla="*/ 505814 w 607097"/>
                <a:gd name="connsiteY109" fmla="*/ 559176 h 606722"/>
                <a:gd name="connsiteX110" fmla="*/ 401505 w 607097"/>
                <a:gd name="connsiteY110" fmla="*/ 606722 h 606722"/>
                <a:gd name="connsiteX111" fmla="*/ 318556 w 607097"/>
                <a:gd name="connsiteY111" fmla="*/ 582460 h 606722"/>
                <a:gd name="connsiteX112" fmla="*/ 268893 w 607097"/>
                <a:gd name="connsiteY112" fmla="*/ 543979 h 606722"/>
                <a:gd name="connsiteX113" fmla="*/ 61343 w 607097"/>
                <a:gd name="connsiteY113" fmla="*/ 336732 h 606722"/>
                <a:gd name="connsiteX114" fmla="*/ 16753 w 607097"/>
                <a:gd name="connsiteY114" fmla="*/ 275056 h 606722"/>
                <a:gd name="connsiteX115" fmla="*/ 48171 w 607097"/>
                <a:gd name="connsiteY115" fmla="*/ 101135 h 606722"/>
                <a:gd name="connsiteX116" fmla="*/ 73447 w 607097"/>
                <a:gd name="connsiteY116" fmla="*/ 75807 h 606722"/>
                <a:gd name="connsiteX117" fmla="*/ 132188 w 607097"/>
                <a:gd name="connsiteY117" fmla="*/ 66742 h 606722"/>
                <a:gd name="connsiteX118" fmla="*/ 160757 w 607097"/>
                <a:gd name="connsiteY118" fmla="*/ 89315 h 606722"/>
                <a:gd name="connsiteX119" fmla="*/ 353978 w 607097"/>
                <a:gd name="connsiteY11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607097" h="606722">
                  <a:moveTo>
                    <a:pt x="482620" y="381169"/>
                  </a:moveTo>
                  <a:cubicBezTo>
                    <a:pt x="486624" y="377172"/>
                    <a:pt x="492675" y="377172"/>
                    <a:pt x="496768" y="381169"/>
                  </a:cubicBezTo>
                  <a:lnTo>
                    <a:pt x="510916" y="395381"/>
                  </a:lnTo>
                  <a:cubicBezTo>
                    <a:pt x="515009" y="399379"/>
                    <a:pt x="515009" y="405419"/>
                    <a:pt x="510916" y="409505"/>
                  </a:cubicBezTo>
                  <a:cubicBezTo>
                    <a:pt x="509937" y="412525"/>
                    <a:pt x="506912" y="412525"/>
                    <a:pt x="503887" y="412525"/>
                  </a:cubicBezTo>
                  <a:cubicBezTo>
                    <a:pt x="500861" y="412525"/>
                    <a:pt x="498815" y="411548"/>
                    <a:pt x="496768" y="409505"/>
                  </a:cubicBezTo>
                  <a:lnTo>
                    <a:pt x="482620" y="395381"/>
                  </a:lnTo>
                  <a:cubicBezTo>
                    <a:pt x="478527" y="391295"/>
                    <a:pt x="478527" y="385255"/>
                    <a:pt x="482620" y="381169"/>
                  </a:cubicBezTo>
                  <a:close/>
                  <a:moveTo>
                    <a:pt x="546398" y="242745"/>
                  </a:moveTo>
                  <a:lnTo>
                    <a:pt x="566606" y="242745"/>
                  </a:lnTo>
                  <a:cubicBezTo>
                    <a:pt x="572659" y="242745"/>
                    <a:pt x="576754" y="246732"/>
                    <a:pt x="576754" y="252756"/>
                  </a:cubicBezTo>
                  <a:cubicBezTo>
                    <a:pt x="576754" y="258869"/>
                    <a:pt x="572659" y="262856"/>
                    <a:pt x="566606" y="262856"/>
                  </a:cubicBezTo>
                  <a:lnTo>
                    <a:pt x="546398" y="262856"/>
                  </a:lnTo>
                  <a:cubicBezTo>
                    <a:pt x="540255" y="262856"/>
                    <a:pt x="536249" y="258869"/>
                    <a:pt x="536249" y="252756"/>
                  </a:cubicBezTo>
                  <a:cubicBezTo>
                    <a:pt x="536249" y="246732"/>
                    <a:pt x="540255" y="242745"/>
                    <a:pt x="546398" y="242745"/>
                  </a:cubicBezTo>
                  <a:close/>
                  <a:moveTo>
                    <a:pt x="353968" y="101120"/>
                  </a:moveTo>
                  <a:cubicBezTo>
                    <a:pt x="360022" y="101120"/>
                    <a:pt x="364118" y="105119"/>
                    <a:pt x="364118" y="111251"/>
                  </a:cubicBezTo>
                  <a:lnTo>
                    <a:pt x="364118" y="242683"/>
                  </a:lnTo>
                  <a:lnTo>
                    <a:pt x="424838" y="242683"/>
                  </a:lnTo>
                  <a:cubicBezTo>
                    <a:pt x="430893" y="242683"/>
                    <a:pt x="434988" y="246682"/>
                    <a:pt x="434988" y="252725"/>
                  </a:cubicBezTo>
                  <a:cubicBezTo>
                    <a:pt x="434988" y="258857"/>
                    <a:pt x="430893" y="262856"/>
                    <a:pt x="424838" y="262856"/>
                  </a:cubicBezTo>
                  <a:lnTo>
                    <a:pt x="353968" y="262856"/>
                  </a:lnTo>
                  <a:cubicBezTo>
                    <a:pt x="347825" y="262856"/>
                    <a:pt x="343818" y="258857"/>
                    <a:pt x="343818" y="252725"/>
                  </a:cubicBezTo>
                  <a:lnTo>
                    <a:pt x="343818" y="111251"/>
                  </a:lnTo>
                  <a:cubicBezTo>
                    <a:pt x="343818" y="105119"/>
                    <a:pt x="347825" y="101120"/>
                    <a:pt x="353968" y="101120"/>
                  </a:cubicBezTo>
                  <a:close/>
                  <a:moveTo>
                    <a:pt x="496768" y="96101"/>
                  </a:moveTo>
                  <a:cubicBezTo>
                    <a:pt x="500861" y="92017"/>
                    <a:pt x="506912" y="92017"/>
                    <a:pt x="510916" y="96101"/>
                  </a:cubicBezTo>
                  <a:cubicBezTo>
                    <a:pt x="515009" y="100096"/>
                    <a:pt x="515009" y="106222"/>
                    <a:pt x="510916" y="110217"/>
                  </a:cubicBezTo>
                  <a:lnTo>
                    <a:pt x="496768" y="124334"/>
                  </a:lnTo>
                  <a:cubicBezTo>
                    <a:pt x="494722" y="126376"/>
                    <a:pt x="492675" y="127441"/>
                    <a:pt x="489650" y="127441"/>
                  </a:cubicBezTo>
                  <a:cubicBezTo>
                    <a:pt x="486624" y="127441"/>
                    <a:pt x="484578" y="126376"/>
                    <a:pt x="482620" y="124334"/>
                  </a:cubicBezTo>
                  <a:cubicBezTo>
                    <a:pt x="478527" y="120338"/>
                    <a:pt x="478527" y="114301"/>
                    <a:pt x="482620" y="110217"/>
                  </a:cubicBezTo>
                  <a:close/>
                  <a:moveTo>
                    <a:pt x="196955" y="96101"/>
                  </a:moveTo>
                  <a:cubicBezTo>
                    <a:pt x="201050" y="92017"/>
                    <a:pt x="207104" y="92017"/>
                    <a:pt x="211110" y="96101"/>
                  </a:cubicBezTo>
                  <a:lnTo>
                    <a:pt x="225355" y="110217"/>
                  </a:lnTo>
                  <a:cubicBezTo>
                    <a:pt x="229361" y="114301"/>
                    <a:pt x="229361" y="120338"/>
                    <a:pt x="225355" y="124334"/>
                  </a:cubicBezTo>
                  <a:cubicBezTo>
                    <a:pt x="223307" y="126376"/>
                    <a:pt x="220280" y="127441"/>
                    <a:pt x="218233" y="127441"/>
                  </a:cubicBezTo>
                  <a:cubicBezTo>
                    <a:pt x="215206" y="127441"/>
                    <a:pt x="213158" y="126376"/>
                    <a:pt x="211110" y="124334"/>
                  </a:cubicBezTo>
                  <a:lnTo>
                    <a:pt x="196955" y="110217"/>
                  </a:lnTo>
                  <a:cubicBezTo>
                    <a:pt x="192949" y="106222"/>
                    <a:pt x="192949" y="100096"/>
                    <a:pt x="196955" y="96101"/>
                  </a:cubicBezTo>
                  <a:close/>
                  <a:moveTo>
                    <a:pt x="103963" y="81761"/>
                  </a:moveTo>
                  <a:cubicBezTo>
                    <a:pt x="98011" y="82650"/>
                    <a:pt x="92182" y="85449"/>
                    <a:pt x="87598" y="90026"/>
                  </a:cubicBezTo>
                  <a:lnTo>
                    <a:pt x="62322" y="115266"/>
                  </a:lnTo>
                  <a:cubicBezTo>
                    <a:pt x="17732" y="159790"/>
                    <a:pt x="8654" y="209291"/>
                    <a:pt x="34998" y="265902"/>
                  </a:cubicBezTo>
                  <a:cubicBezTo>
                    <a:pt x="44077" y="285187"/>
                    <a:pt x="57249" y="304383"/>
                    <a:pt x="75494" y="322602"/>
                  </a:cubicBezTo>
                  <a:lnTo>
                    <a:pt x="283044" y="530826"/>
                  </a:lnTo>
                  <a:cubicBezTo>
                    <a:pt x="297284" y="545046"/>
                    <a:pt x="312415" y="557132"/>
                    <a:pt x="327634" y="565219"/>
                  </a:cubicBezTo>
                  <a:cubicBezTo>
                    <a:pt x="389401" y="599612"/>
                    <a:pt x="443068" y="592503"/>
                    <a:pt x="490684" y="545046"/>
                  </a:cubicBezTo>
                  <a:lnTo>
                    <a:pt x="515960" y="519717"/>
                  </a:lnTo>
                  <a:cubicBezTo>
                    <a:pt x="525127" y="510653"/>
                    <a:pt x="527085" y="496433"/>
                    <a:pt x="521033" y="485324"/>
                  </a:cubicBezTo>
                  <a:cubicBezTo>
                    <a:pt x="503856" y="451998"/>
                    <a:pt x="434969" y="411561"/>
                    <a:pt x="434969" y="411561"/>
                  </a:cubicBezTo>
                  <a:cubicBezTo>
                    <a:pt x="427582" y="407829"/>
                    <a:pt x="420195" y="405874"/>
                    <a:pt x="414321" y="406318"/>
                  </a:cubicBezTo>
                  <a:cubicBezTo>
                    <a:pt x="414143" y="406318"/>
                    <a:pt x="413876" y="406407"/>
                    <a:pt x="413698" y="406496"/>
                  </a:cubicBezTo>
                  <a:cubicBezTo>
                    <a:pt x="409604" y="407473"/>
                    <a:pt x="407646" y="409517"/>
                    <a:pt x="405599" y="413605"/>
                  </a:cubicBezTo>
                  <a:lnTo>
                    <a:pt x="404620" y="414583"/>
                  </a:lnTo>
                  <a:cubicBezTo>
                    <a:pt x="397500" y="423648"/>
                    <a:pt x="380323" y="443910"/>
                    <a:pt x="373202" y="447910"/>
                  </a:cubicBezTo>
                  <a:cubicBezTo>
                    <a:pt x="365548" y="453242"/>
                    <a:pt x="357538" y="457152"/>
                    <a:pt x="349528" y="459552"/>
                  </a:cubicBezTo>
                  <a:cubicBezTo>
                    <a:pt x="365281" y="466839"/>
                    <a:pt x="384328" y="473149"/>
                    <a:pt x="405599" y="475282"/>
                  </a:cubicBezTo>
                  <a:cubicBezTo>
                    <a:pt x="410672" y="476259"/>
                    <a:pt x="414677" y="480259"/>
                    <a:pt x="414677" y="486391"/>
                  </a:cubicBezTo>
                  <a:cubicBezTo>
                    <a:pt x="413698" y="491456"/>
                    <a:pt x="409604" y="495456"/>
                    <a:pt x="404620" y="495456"/>
                  </a:cubicBezTo>
                  <a:lnTo>
                    <a:pt x="403552" y="495456"/>
                  </a:lnTo>
                  <a:cubicBezTo>
                    <a:pt x="333686" y="488346"/>
                    <a:pt x="288117" y="443910"/>
                    <a:pt x="287138" y="441866"/>
                  </a:cubicBezTo>
                  <a:cubicBezTo>
                    <a:pt x="286871" y="441600"/>
                    <a:pt x="286604" y="441333"/>
                    <a:pt x="286426" y="441067"/>
                  </a:cubicBezTo>
                  <a:cubicBezTo>
                    <a:pt x="285625" y="440356"/>
                    <a:pt x="284824" y="439645"/>
                    <a:pt x="284112" y="438845"/>
                  </a:cubicBezTo>
                  <a:lnTo>
                    <a:pt x="176777" y="331666"/>
                  </a:lnTo>
                  <a:cubicBezTo>
                    <a:pt x="174730" y="329622"/>
                    <a:pt x="119015" y="284120"/>
                    <a:pt x="111895" y="213379"/>
                  </a:cubicBezTo>
                  <a:cubicBezTo>
                    <a:pt x="110916" y="208314"/>
                    <a:pt x="115010" y="203248"/>
                    <a:pt x="121062" y="202270"/>
                  </a:cubicBezTo>
                  <a:cubicBezTo>
                    <a:pt x="127115" y="201204"/>
                    <a:pt x="131209" y="205292"/>
                    <a:pt x="132188" y="211335"/>
                  </a:cubicBezTo>
                  <a:cubicBezTo>
                    <a:pt x="133968" y="229109"/>
                    <a:pt x="139486" y="245284"/>
                    <a:pt x="146428" y="259325"/>
                  </a:cubicBezTo>
                  <a:cubicBezTo>
                    <a:pt x="148653" y="250794"/>
                    <a:pt x="152658" y="242262"/>
                    <a:pt x="158532" y="233553"/>
                  </a:cubicBezTo>
                  <a:cubicBezTo>
                    <a:pt x="162537" y="227510"/>
                    <a:pt x="183808" y="210358"/>
                    <a:pt x="191907" y="202270"/>
                  </a:cubicBezTo>
                  <a:lnTo>
                    <a:pt x="192975" y="201204"/>
                  </a:lnTo>
                  <a:cubicBezTo>
                    <a:pt x="196980" y="199160"/>
                    <a:pt x="199027" y="196138"/>
                    <a:pt x="200006" y="193117"/>
                  </a:cubicBezTo>
                  <a:cubicBezTo>
                    <a:pt x="202053" y="187073"/>
                    <a:pt x="200006" y="178986"/>
                    <a:pt x="194933" y="170899"/>
                  </a:cubicBezTo>
                  <a:cubicBezTo>
                    <a:pt x="194933" y="169832"/>
                    <a:pt x="154438" y="102113"/>
                    <a:pt x="121062" y="84961"/>
                  </a:cubicBezTo>
                  <a:cubicBezTo>
                    <a:pt x="115989" y="81895"/>
                    <a:pt x="109915" y="80873"/>
                    <a:pt x="103963" y="81761"/>
                  </a:cubicBezTo>
                  <a:close/>
                  <a:moveTo>
                    <a:pt x="353980" y="30273"/>
                  </a:moveTo>
                  <a:cubicBezTo>
                    <a:pt x="360041" y="30273"/>
                    <a:pt x="364141" y="34368"/>
                    <a:pt x="364141" y="40422"/>
                  </a:cubicBezTo>
                  <a:lnTo>
                    <a:pt x="364141" y="60719"/>
                  </a:lnTo>
                  <a:cubicBezTo>
                    <a:pt x="364141" y="66772"/>
                    <a:pt x="360041" y="70778"/>
                    <a:pt x="353980" y="70778"/>
                  </a:cubicBezTo>
                  <a:cubicBezTo>
                    <a:pt x="347829" y="70778"/>
                    <a:pt x="343818" y="66772"/>
                    <a:pt x="343818" y="60719"/>
                  </a:cubicBezTo>
                  <a:lnTo>
                    <a:pt x="343818" y="40422"/>
                  </a:lnTo>
                  <a:cubicBezTo>
                    <a:pt x="343818" y="34368"/>
                    <a:pt x="347829" y="30273"/>
                    <a:pt x="353980" y="30273"/>
                  </a:cubicBezTo>
                  <a:close/>
                  <a:moveTo>
                    <a:pt x="353978" y="20263"/>
                  </a:moveTo>
                  <a:cubicBezTo>
                    <a:pt x="284112" y="20263"/>
                    <a:pt x="219409" y="50479"/>
                    <a:pt x="174819" y="104957"/>
                  </a:cubicBezTo>
                  <a:cubicBezTo>
                    <a:pt x="196446" y="130818"/>
                    <a:pt x="212911" y="158901"/>
                    <a:pt x="214246" y="160768"/>
                  </a:cubicBezTo>
                  <a:cubicBezTo>
                    <a:pt x="221278" y="173920"/>
                    <a:pt x="224304" y="187073"/>
                    <a:pt x="221278" y="198182"/>
                  </a:cubicBezTo>
                  <a:cubicBezTo>
                    <a:pt x="220299" y="202093"/>
                    <a:pt x="218430" y="205736"/>
                    <a:pt x="215938" y="209025"/>
                  </a:cubicBezTo>
                  <a:cubicBezTo>
                    <a:pt x="214336" y="211335"/>
                    <a:pt x="212466" y="213379"/>
                    <a:pt x="210152" y="215157"/>
                  </a:cubicBezTo>
                  <a:cubicBezTo>
                    <a:pt x="208906" y="216312"/>
                    <a:pt x="207482" y="217378"/>
                    <a:pt x="206147" y="218445"/>
                  </a:cubicBezTo>
                  <a:cubicBezTo>
                    <a:pt x="193954" y="228487"/>
                    <a:pt x="179803" y="241640"/>
                    <a:pt x="176777" y="244662"/>
                  </a:cubicBezTo>
                  <a:cubicBezTo>
                    <a:pt x="160579" y="269012"/>
                    <a:pt x="162537" y="287142"/>
                    <a:pt x="182829" y="308382"/>
                  </a:cubicBezTo>
                  <a:lnTo>
                    <a:pt x="189504" y="315136"/>
                  </a:lnTo>
                  <a:cubicBezTo>
                    <a:pt x="189771" y="315403"/>
                    <a:pt x="189949" y="315492"/>
                    <a:pt x="189949" y="315492"/>
                  </a:cubicBezTo>
                  <a:cubicBezTo>
                    <a:pt x="190572" y="316025"/>
                    <a:pt x="191195" y="316647"/>
                    <a:pt x="191640" y="317269"/>
                  </a:cubicBezTo>
                  <a:lnTo>
                    <a:pt x="298263" y="424714"/>
                  </a:lnTo>
                  <a:cubicBezTo>
                    <a:pt x="318556" y="444888"/>
                    <a:pt x="337780" y="446932"/>
                    <a:pt x="362077" y="430758"/>
                  </a:cubicBezTo>
                  <a:cubicBezTo>
                    <a:pt x="365103" y="428713"/>
                    <a:pt x="378275" y="414583"/>
                    <a:pt x="388422" y="401430"/>
                  </a:cubicBezTo>
                  <a:cubicBezTo>
                    <a:pt x="393406" y="393343"/>
                    <a:pt x="400526" y="388277"/>
                    <a:pt x="408625" y="386233"/>
                  </a:cubicBezTo>
                  <a:cubicBezTo>
                    <a:pt x="412096" y="385344"/>
                    <a:pt x="415834" y="384900"/>
                    <a:pt x="419661" y="384900"/>
                  </a:cubicBezTo>
                  <a:cubicBezTo>
                    <a:pt x="428294" y="384989"/>
                    <a:pt x="437728" y="387477"/>
                    <a:pt x="446094" y="392365"/>
                  </a:cubicBezTo>
                  <a:cubicBezTo>
                    <a:pt x="447963" y="393609"/>
                    <a:pt x="476088" y="410051"/>
                    <a:pt x="501987" y="431646"/>
                  </a:cubicBezTo>
                  <a:cubicBezTo>
                    <a:pt x="556545" y="387122"/>
                    <a:pt x="586894" y="322513"/>
                    <a:pt x="586894" y="252749"/>
                  </a:cubicBezTo>
                  <a:cubicBezTo>
                    <a:pt x="586894" y="124330"/>
                    <a:pt x="482585" y="20263"/>
                    <a:pt x="353978" y="20263"/>
                  </a:cubicBezTo>
                  <a:close/>
                  <a:moveTo>
                    <a:pt x="353978" y="0"/>
                  </a:moveTo>
                  <a:cubicBezTo>
                    <a:pt x="493710" y="0"/>
                    <a:pt x="607097" y="113222"/>
                    <a:pt x="607097" y="252749"/>
                  </a:cubicBezTo>
                  <a:cubicBezTo>
                    <a:pt x="607097" y="327578"/>
                    <a:pt x="574345" y="397786"/>
                    <a:pt x="517384" y="445421"/>
                  </a:cubicBezTo>
                  <a:cubicBezTo>
                    <a:pt x="526907" y="454753"/>
                    <a:pt x="535184" y="464617"/>
                    <a:pt x="540257" y="474215"/>
                  </a:cubicBezTo>
                  <a:cubicBezTo>
                    <a:pt x="550403" y="493412"/>
                    <a:pt x="547377" y="517673"/>
                    <a:pt x="531179" y="532870"/>
                  </a:cubicBezTo>
                  <a:lnTo>
                    <a:pt x="505814" y="559176"/>
                  </a:lnTo>
                  <a:cubicBezTo>
                    <a:pt x="474486" y="590548"/>
                    <a:pt x="438974" y="606722"/>
                    <a:pt x="401505" y="606722"/>
                  </a:cubicBezTo>
                  <a:cubicBezTo>
                    <a:pt x="375249" y="606722"/>
                    <a:pt x="346858" y="598635"/>
                    <a:pt x="318556" y="582460"/>
                  </a:cubicBezTo>
                  <a:cubicBezTo>
                    <a:pt x="301289" y="573307"/>
                    <a:pt x="285091" y="560154"/>
                    <a:pt x="268893" y="543979"/>
                  </a:cubicBezTo>
                  <a:lnTo>
                    <a:pt x="61343" y="336732"/>
                  </a:lnTo>
                  <a:cubicBezTo>
                    <a:pt x="42030" y="317536"/>
                    <a:pt x="26899" y="296296"/>
                    <a:pt x="16753" y="275056"/>
                  </a:cubicBezTo>
                  <a:cubicBezTo>
                    <a:pt x="-13596" y="210358"/>
                    <a:pt x="-2471" y="151703"/>
                    <a:pt x="48171" y="101135"/>
                  </a:cubicBezTo>
                  <a:lnTo>
                    <a:pt x="73447" y="75807"/>
                  </a:lnTo>
                  <a:cubicBezTo>
                    <a:pt x="88666" y="60699"/>
                    <a:pt x="112963" y="56611"/>
                    <a:pt x="132188" y="66742"/>
                  </a:cubicBezTo>
                  <a:cubicBezTo>
                    <a:pt x="141711" y="71719"/>
                    <a:pt x="151412" y="79895"/>
                    <a:pt x="160757" y="89315"/>
                  </a:cubicBezTo>
                  <a:cubicBezTo>
                    <a:pt x="209173" y="32971"/>
                    <a:pt x="278772" y="0"/>
                    <a:pt x="353978" y="0"/>
                  </a:cubicBezTo>
                  <a:close/>
                </a:path>
              </a:pathLst>
            </a:custGeom>
            <a:blipFill>
              <a:blip r:embed="rId4"/>
              <a:stretch>
                <a:fillRect l="-39904" r="-37764"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iṩḻîḍê">
              <a:extLst>
                <a:ext uri="{FF2B5EF4-FFF2-40B4-BE49-F238E27FC236}">
                  <a16:creationId xmlns:a16="http://schemas.microsoft.com/office/drawing/2014/main" id="{A8FB4FD2-8C47-463A-A514-7B4620DF6626}"/>
                </a:ext>
              </a:extLst>
            </p:cNvPr>
            <p:cNvSpPr/>
            <p:nvPr/>
          </p:nvSpPr>
          <p:spPr bwMode="auto">
            <a:xfrm>
              <a:off x="8287557" y="5315802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>
                    <a:blip r:embed="rId4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sp>
          <p:nvSpPr>
            <p:cNvPr id="10" name="ïṧlîḓè">
              <a:extLst>
                <a:ext uri="{FF2B5EF4-FFF2-40B4-BE49-F238E27FC236}">
                  <a16:creationId xmlns:a16="http://schemas.microsoft.com/office/drawing/2014/main" id="{C6DBBA3D-EECC-4237-9B1C-CA6F30507D66}"/>
                </a:ext>
              </a:extLst>
            </p:cNvPr>
            <p:cNvSpPr txBox="1"/>
            <p:nvPr/>
          </p:nvSpPr>
          <p:spPr bwMode="auto">
            <a:xfrm>
              <a:off x="8287557" y="4902922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>
                    <a:blip r:embed="rId4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  <a:endParaRPr lang="zh-CN" altLang="en-US" sz="1800" b="1" dirty="0"/>
            </a:p>
          </p:txBody>
        </p:sp>
        <p:sp>
          <p:nvSpPr>
            <p:cNvPr id="11" name="îšlíḍè">
              <a:extLst>
                <a:ext uri="{FF2B5EF4-FFF2-40B4-BE49-F238E27FC236}">
                  <a16:creationId xmlns:a16="http://schemas.microsoft.com/office/drawing/2014/main" id="{AB890951-90CA-42BA-ACC9-F94100843416}"/>
                </a:ext>
              </a:extLst>
            </p:cNvPr>
            <p:cNvSpPr/>
            <p:nvPr/>
          </p:nvSpPr>
          <p:spPr bwMode="auto">
            <a:xfrm>
              <a:off x="7649010" y="5059845"/>
              <a:ext cx="461080" cy="332731"/>
            </a:xfrm>
            <a:custGeom>
              <a:avLst/>
              <a:gdLst>
                <a:gd name="connsiteX0" fmla="*/ 91000 w 605879"/>
                <a:gd name="connsiteY0" fmla="*/ 173662 h 437224"/>
                <a:gd name="connsiteX1" fmla="*/ 331193 w 605879"/>
                <a:gd name="connsiteY1" fmla="*/ 173662 h 437224"/>
                <a:gd name="connsiteX2" fmla="*/ 342454 w 605879"/>
                <a:gd name="connsiteY2" fmla="*/ 184882 h 437224"/>
                <a:gd name="connsiteX3" fmla="*/ 331193 w 605879"/>
                <a:gd name="connsiteY3" fmla="*/ 196102 h 437224"/>
                <a:gd name="connsiteX4" fmla="*/ 91000 w 605879"/>
                <a:gd name="connsiteY4" fmla="*/ 196102 h 437224"/>
                <a:gd name="connsiteX5" fmla="*/ 79739 w 605879"/>
                <a:gd name="connsiteY5" fmla="*/ 184882 h 437224"/>
                <a:gd name="connsiteX6" fmla="*/ 91000 w 605879"/>
                <a:gd name="connsiteY6" fmla="*/ 173662 h 437224"/>
                <a:gd name="connsiteX7" fmla="*/ 421630 w 605879"/>
                <a:gd name="connsiteY7" fmla="*/ 131441 h 437224"/>
                <a:gd name="connsiteX8" fmla="*/ 423552 w 605879"/>
                <a:gd name="connsiteY8" fmla="*/ 152274 h 437224"/>
                <a:gd name="connsiteX9" fmla="*/ 275961 w 605879"/>
                <a:gd name="connsiteY9" fmla="*/ 300986 h 437224"/>
                <a:gd name="connsiteX10" fmla="*/ 408175 w 605879"/>
                <a:gd name="connsiteY10" fmla="*/ 358277 h 437224"/>
                <a:gd name="connsiteX11" fmla="*/ 418060 w 605879"/>
                <a:gd name="connsiteY11" fmla="*/ 365267 h 437224"/>
                <a:gd name="connsiteX12" fmla="*/ 488218 w 605879"/>
                <a:gd name="connsiteY12" fmla="*/ 410360 h 437224"/>
                <a:gd name="connsiteX13" fmla="*/ 474214 w 605879"/>
                <a:gd name="connsiteY13" fmla="*/ 363348 h 437224"/>
                <a:gd name="connsiteX14" fmla="*/ 482039 w 605879"/>
                <a:gd name="connsiteY14" fmla="*/ 349916 h 437224"/>
                <a:gd name="connsiteX15" fmla="*/ 583363 w 605879"/>
                <a:gd name="connsiteY15" fmla="*/ 244928 h 437224"/>
                <a:gd name="connsiteX16" fmla="*/ 421630 w 605879"/>
                <a:gd name="connsiteY16" fmla="*/ 131441 h 437224"/>
                <a:gd name="connsiteX17" fmla="*/ 75898 w 605879"/>
                <a:gd name="connsiteY17" fmla="*/ 120173 h 437224"/>
                <a:gd name="connsiteX18" fmla="*/ 340509 w 605879"/>
                <a:gd name="connsiteY18" fmla="*/ 120173 h 437224"/>
                <a:gd name="connsiteX19" fmla="*/ 351769 w 605879"/>
                <a:gd name="connsiteY19" fmla="*/ 131428 h 437224"/>
                <a:gd name="connsiteX20" fmla="*/ 340509 w 605879"/>
                <a:gd name="connsiteY20" fmla="*/ 142683 h 437224"/>
                <a:gd name="connsiteX21" fmla="*/ 75898 w 605879"/>
                <a:gd name="connsiteY21" fmla="*/ 142683 h 437224"/>
                <a:gd name="connsiteX22" fmla="*/ 64638 w 605879"/>
                <a:gd name="connsiteY22" fmla="*/ 131428 h 437224"/>
                <a:gd name="connsiteX23" fmla="*/ 75898 w 605879"/>
                <a:gd name="connsiteY23" fmla="*/ 120173 h 437224"/>
                <a:gd name="connsiteX24" fmla="*/ 210609 w 605879"/>
                <a:gd name="connsiteY24" fmla="*/ 22478 h 437224"/>
                <a:gd name="connsiteX25" fmla="*/ 22516 w 605879"/>
                <a:gd name="connsiteY25" fmla="*/ 153508 h 437224"/>
                <a:gd name="connsiteX26" fmla="*/ 139216 w 605879"/>
                <a:gd name="connsiteY26" fmla="*/ 274807 h 437224"/>
                <a:gd name="connsiteX27" fmla="*/ 147042 w 605879"/>
                <a:gd name="connsiteY27" fmla="*/ 288102 h 437224"/>
                <a:gd name="connsiteX28" fmla="*/ 130017 w 605879"/>
                <a:gd name="connsiteY28" fmla="*/ 344297 h 437224"/>
                <a:gd name="connsiteX29" fmla="*/ 214041 w 605879"/>
                <a:gd name="connsiteY29" fmla="*/ 291254 h 437224"/>
                <a:gd name="connsiteX30" fmla="*/ 223927 w 605879"/>
                <a:gd name="connsiteY30" fmla="*/ 284264 h 437224"/>
                <a:gd name="connsiteX31" fmla="*/ 398839 w 605879"/>
                <a:gd name="connsiteY31" fmla="*/ 152960 h 437224"/>
                <a:gd name="connsiteX32" fmla="*/ 369596 w 605879"/>
                <a:gd name="connsiteY32" fmla="*/ 80592 h 437224"/>
                <a:gd name="connsiteX33" fmla="*/ 210609 w 605879"/>
                <a:gd name="connsiteY33" fmla="*/ 22478 h 437224"/>
                <a:gd name="connsiteX34" fmla="*/ 210609 w 605879"/>
                <a:gd name="connsiteY34" fmla="*/ 0 h 437224"/>
                <a:gd name="connsiteX35" fmla="*/ 385796 w 605879"/>
                <a:gd name="connsiteY35" fmla="*/ 64967 h 437224"/>
                <a:gd name="connsiteX36" fmla="*/ 414079 w 605879"/>
                <a:gd name="connsiteY36" fmla="*/ 109100 h 437224"/>
                <a:gd name="connsiteX37" fmla="*/ 419845 w 605879"/>
                <a:gd name="connsiteY37" fmla="*/ 108963 h 437224"/>
                <a:gd name="connsiteX38" fmla="*/ 605879 w 605879"/>
                <a:gd name="connsiteY38" fmla="*/ 244928 h 437224"/>
                <a:gd name="connsiteX39" fmla="*/ 498515 w 605879"/>
                <a:gd name="connsiteY39" fmla="*/ 368420 h 437224"/>
                <a:gd name="connsiteX40" fmla="*/ 516088 w 605879"/>
                <a:gd name="connsiteY40" fmla="*/ 414609 h 437224"/>
                <a:gd name="connsiteX41" fmla="*/ 522953 w 605879"/>
                <a:gd name="connsiteY41" fmla="*/ 428178 h 437224"/>
                <a:gd name="connsiteX42" fmla="*/ 510185 w 605879"/>
                <a:gd name="connsiteY42" fmla="*/ 437224 h 437224"/>
                <a:gd name="connsiteX43" fmla="*/ 400487 w 605879"/>
                <a:gd name="connsiteY43" fmla="*/ 380344 h 437224"/>
                <a:gd name="connsiteX44" fmla="*/ 250836 w 605879"/>
                <a:gd name="connsiteY44" fmla="*/ 304275 h 437224"/>
                <a:gd name="connsiteX45" fmla="*/ 231752 w 605879"/>
                <a:gd name="connsiteY45" fmla="*/ 306331 h 437224"/>
                <a:gd name="connsiteX46" fmla="*/ 107639 w 605879"/>
                <a:gd name="connsiteY46" fmla="*/ 371161 h 437224"/>
                <a:gd name="connsiteX47" fmla="*/ 94596 w 605879"/>
                <a:gd name="connsiteY47" fmla="*/ 361978 h 437224"/>
                <a:gd name="connsiteX48" fmla="*/ 102009 w 605879"/>
                <a:gd name="connsiteY48" fmla="*/ 348135 h 437224"/>
                <a:gd name="connsiteX49" fmla="*/ 122741 w 605879"/>
                <a:gd name="connsiteY49" fmla="*/ 293173 h 437224"/>
                <a:gd name="connsiteX50" fmla="*/ 0 w 605879"/>
                <a:gd name="connsiteY50" fmla="*/ 153508 h 437224"/>
                <a:gd name="connsiteX51" fmla="*/ 210609 w 605879"/>
                <a:gd name="connsiteY51" fmla="*/ 0 h 43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5879" h="437224">
                  <a:moveTo>
                    <a:pt x="91000" y="173662"/>
                  </a:moveTo>
                  <a:lnTo>
                    <a:pt x="331193" y="173662"/>
                  </a:lnTo>
                  <a:cubicBezTo>
                    <a:pt x="337373" y="173662"/>
                    <a:pt x="342454" y="178725"/>
                    <a:pt x="342454" y="184882"/>
                  </a:cubicBezTo>
                  <a:cubicBezTo>
                    <a:pt x="342454" y="191040"/>
                    <a:pt x="337373" y="196102"/>
                    <a:pt x="331193" y="196102"/>
                  </a:cubicBezTo>
                  <a:lnTo>
                    <a:pt x="91000" y="196102"/>
                  </a:lnTo>
                  <a:cubicBezTo>
                    <a:pt x="84683" y="196102"/>
                    <a:pt x="79739" y="191040"/>
                    <a:pt x="79739" y="184882"/>
                  </a:cubicBezTo>
                  <a:cubicBezTo>
                    <a:pt x="79739" y="178725"/>
                    <a:pt x="84683" y="173662"/>
                    <a:pt x="91000" y="173662"/>
                  </a:cubicBezTo>
                  <a:close/>
                  <a:moveTo>
                    <a:pt x="421630" y="131441"/>
                  </a:moveTo>
                  <a:cubicBezTo>
                    <a:pt x="423003" y="138294"/>
                    <a:pt x="423552" y="145284"/>
                    <a:pt x="423552" y="152274"/>
                  </a:cubicBezTo>
                  <a:cubicBezTo>
                    <a:pt x="423552" y="220668"/>
                    <a:pt x="362456" y="281249"/>
                    <a:pt x="275961" y="300986"/>
                  </a:cubicBezTo>
                  <a:cubicBezTo>
                    <a:pt x="302047" y="334017"/>
                    <a:pt x="350924" y="355536"/>
                    <a:pt x="408175" y="358277"/>
                  </a:cubicBezTo>
                  <a:cubicBezTo>
                    <a:pt x="412569" y="358551"/>
                    <a:pt x="416413" y="361293"/>
                    <a:pt x="418060" y="365267"/>
                  </a:cubicBezTo>
                  <a:cubicBezTo>
                    <a:pt x="427259" y="388019"/>
                    <a:pt x="463505" y="403370"/>
                    <a:pt x="488218" y="410360"/>
                  </a:cubicBezTo>
                  <a:cubicBezTo>
                    <a:pt x="483962" y="399944"/>
                    <a:pt x="479156" y="385004"/>
                    <a:pt x="474214" y="363348"/>
                  </a:cubicBezTo>
                  <a:cubicBezTo>
                    <a:pt x="472841" y="357455"/>
                    <a:pt x="476273" y="351698"/>
                    <a:pt x="482039" y="349916"/>
                  </a:cubicBezTo>
                  <a:cubicBezTo>
                    <a:pt x="543685" y="332236"/>
                    <a:pt x="583500" y="290980"/>
                    <a:pt x="583363" y="244928"/>
                  </a:cubicBezTo>
                  <a:cubicBezTo>
                    <a:pt x="583363" y="182839"/>
                    <a:pt x="511009" y="132126"/>
                    <a:pt x="421630" y="131441"/>
                  </a:cubicBezTo>
                  <a:close/>
                  <a:moveTo>
                    <a:pt x="75898" y="120173"/>
                  </a:moveTo>
                  <a:lnTo>
                    <a:pt x="340509" y="120173"/>
                  </a:lnTo>
                  <a:cubicBezTo>
                    <a:pt x="346826" y="120173"/>
                    <a:pt x="351769" y="125114"/>
                    <a:pt x="351769" y="131428"/>
                  </a:cubicBezTo>
                  <a:cubicBezTo>
                    <a:pt x="351769" y="137604"/>
                    <a:pt x="346826" y="142683"/>
                    <a:pt x="340509" y="142683"/>
                  </a:cubicBezTo>
                  <a:lnTo>
                    <a:pt x="75898" y="142683"/>
                  </a:lnTo>
                  <a:cubicBezTo>
                    <a:pt x="69719" y="142683"/>
                    <a:pt x="64638" y="137604"/>
                    <a:pt x="64638" y="131428"/>
                  </a:cubicBezTo>
                  <a:cubicBezTo>
                    <a:pt x="64638" y="125114"/>
                    <a:pt x="69719" y="120173"/>
                    <a:pt x="75898" y="120173"/>
                  </a:cubicBezTo>
                  <a:close/>
                  <a:moveTo>
                    <a:pt x="210609" y="22478"/>
                  </a:moveTo>
                  <a:cubicBezTo>
                    <a:pt x="106952" y="22478"/>
                    <a:pt x="22516" y="81277"/>
                    <a:pt x="22516" y="153508"/>
                  </a:cubicBezTo>
                  <a:cubicBezTo>
                    <a:pt x="22516" y="206688"/>
                    <a:pt x="68372" y="254385"/>
                    <a:pt x="139216" y="274807"/>
                  </a:cubicBezTo>
                  <a:cubicBezTo>
                    <a:pt x="144983" y="276452"/>
                    <a:pt x="148415" y="282208"/>
                    <a:pt x="147042" y="288102"/>
                  </a:cubicBezTo>
                  <a:cubicBezTo>
                    <a:pt x="140864" y="314966"/>
                    <a:pt x="135097" y="332647"/>
                    <a:pt x="130017" y="344297"/>
                  </a:cubicBezTo>
                  <a:cubicBezTo>
                    <a:pt x="158437" y="336622"/>
                    <a:pt x="203058" y="318667"/>
                    <a:pt x="214041" y="291254"/>
                  </a:cubicBezTo>
                  <a:cubicBezTo>
                    <a:pt x="215689" y="287280"/>
                    <a:pt x="219533" y="284538"/>
                    <a:pt x="223927" y="284264"/>
                  </a:cubicBezTo>
                  <a:cubicBezTo>
                    <a:pt x="320170" y="279604"/>
                    <a:pt x="395407" y="223135"/>
                    <a:pt x="398839" y="152960"/>
                  </a:cubicBezTo>
                  <a:cubicBezTo>
                    <a:pt x="400075" y="126918"/>
                    <a:pt x="389915" y="101836"/>
                    <a:pt x="369596" y="80592"/>
                  </a:cubicBezTo>
                  <a:cubicBezTo>
                    <a:pt x="334860" y="44133"/>
                    <a:pt x="275412" y="22478"/>
                    <a:pt x="210609" y="22478"/>
                  </a:cubicBezTo>
                  <a:close/>
                  <a:moveTo>
                    <a:pt x="210609" y="0"/>
                  </a:moveTo>
                  <a:cubicBezTo>
                    <a:pt x="281453" y="0"/>
                    <a:pt x="346942" y="24260"/>
                    <a:pt x="385796" y="64967"/>
                  </a:cubicBezTo>
                  <a:cubicBezTo>
                    <a:pt x="398702" y="78536"/>
                    <a:pt x="408175" y="93338"/>
                    <a:pt x="414079" y="109100"/>
                  </a:cubicBezTo>
                  <a:cubicBezTo>
                    <a:pt x="416001" y="108963"/>
                    <a:pt x="417923" y="108963"/>
                    <a:pt x="419845" y="108963"/>
                  </a:cubicBezTo>
                  <a:cubicBezTo>
                    <a:pt x="522404" y="108963"/>
                    <a:pt x="606016" y="169955"/>
                    <a:pt x="605879" y="244928"/>
                  </a:cubicBezTo>
                  <a:cubicBezTo>
                    <a:pt x="605879" y="298519"/>
                    <a:pt x="564141" y="346079"/>
                    <a:pt x="498515" y="368420"/>
                  </a:cubicBezTo>
                  <a:cubicBezTo>
                    <a:pt x="506066" y="398025"/>
                    <a:pt x="512931" y="412279"/>
                    <a:pt x="516088" y="414609"/>
                  </a:cubicBezTo>
                  <a:cubicBezTo>
                    <a:pt x="524601" y="418858"/>
                    <a:pt x="523228" y="426671"/>
                    <a:pt x="522953" y="428178"/>
                  </a:cubicBezTo>
                  <a:cubicBezTo>
                    <a:pt x="522541" y="429686"/>
                    <a:pt x="520207" y="437224"/>
                    <a:pt x="510185" y="437224"/>
                  </a:cubicBezTo>
                  <a:cubicBezTo>
                    <a:pt x="497828" y="437224"/>
                    <a:pt x="423689" y="421325"/>
                    <a:pt x="400487" y="380344"/>
                  </a:cubicBezTo>
                  <a:cubicBezTo>
                    <a:pt x="333899" y="375410"/>
                    <a:pt x="277746" y="346764"/>
                    <a:pt x="250836" y="304275"/>
                  </a:cubicBezTo>
                  <a:cubicBezTo>
                    <a:pt x="244521" y="305098"/>
                    <a:pt x="238205" y="305783"/>
                    <a:pt x="231752" y="306331"/>
                  </a:cubicBezTo>
                  <a:cubicBezTo>
                    <a:pt x="206216" y="353069"/>
                    <a:pt x="121643" y="371161"/>
                    <a:pt x="107639" y="371161"/>
                  </a:cubicBezTo>
                  <a:cubicBezTo>
                    <a:pt x="97616" y="371161"/>
                    <a:pt x="95145" y="364171"/>
                    <a:pt x="94596" y="361978"/>
                  </a:cubicBezTo>
                  <a:cubicBezTo>
                    <a:pt x="94184" y="360470"/>
                    <a:pt x="92948" y="352658"/>
                    <a:pt x="102009" y="348135"/>
                  </a:cubicBezTo>
                  <a:cubicBezTo>
                    <a:pt x="105030" y="345942"/>
                    <a:pt x="113130" y="331550"/>
                    <a:pt x="122741" y="293173"/>
                  </a:cubicBezTo>
                  <a:cubicBezTo>
                    <a:pt x="47778" y="268228"/>
                    <a:pt x="0" y="214226"/>
                    <a:pt x="0" y="153508"/>
                  </a:cubicBezTo>
                  <a:cubicBezTo>
                    <a:pt x="0" y="68804"/>
                    <a:pt x="94458" y="0"/>
                    <a:pt x="210609" y="0"/>
                  </a:cubicBezTo>
                  <a:close/>
                </a:path>
              </a:pathLst>
            </a:custGeom>
            <a:blipFill>
              <a:blip r:embed="rId4"/>
              <a:stretch>
                <a:fillRect l="-14535" r="-13755"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2F295109-6237-4FDA-953B-EA65660D901C}"/>
                </a:ext>
              </a:extLst>
            </p:cNvPr>
            <p:cNvCxnSpPr/>
            <p:nvPr/>
          </p:nvCxnSpPr>
          <p:spPr>
            <a:xfrm flipH="1">
              <a:off x="6600056" y="5229964"/>
              <a:ext cx="864096" cy="0"/>
            </a:xfrm>
            <a:prstGeom prst="straightConnector1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íṧļiḍê">
              <a:extLst>
                <a:ext uri="{FF2B5EF4-FFF2-40B4-BE49-F238E27FC236}">
                  <a16:creationId xmlns:a16="http://schemas.microsoft.com/office/drawing/2014/main" id="{4B543A14-9F9E-4B19-B9CD-788E71831AD0}"/>
                </a:ext>
              </a:extLst>
            </p:cNvPr>
            <p:cNvSpPr txBox="1"/>
            <p:nvPr/>
          </p:nvSpPr>
          <p:spPr>
            <a:xfrm flipH="1">
              <a:off x="6606256" y="4772376"/>
              <a:ext cx="1025824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pPr algn="ctr"/>
              <a:r>
                <a:rPr lang="en-US" altLang="zh-CN" sz="1400" b="1" dirty="0"/>
                <a:t>Key words</a:t>
              </a:r>
              <a:endParaRPr lang="zh-CN" altLang="en-US" sz="1400" b="1" dirty="0"/>
            </a:p>
          </p:txBody>
        </p:sp>
        <p:sp>
          <p:nvSpPr>
            <p:cNvPr id="14" name="iṡľïḍe">
              <a:extLst>
                <a:ext uri="{FF2B5EF4-FFF2-40B4-BE49-F238E27FC236}">
                  <a16:creationId xmlns:a16="http://schemas.microsoft.com/office/drawing/2014/main" id="{699CA8EB-5942-480A-AE7A-0BAD6A130A95}"/>
                </a:ext>
              </a:extLst>
            </p:cNvPr>
            <p:cNvSpPr/>
            <p:nvPr/>
          </p:nvSpPr>
          <p:spPr bwMode="auto">
            <a:xfrm>
              <a:off x="4759165" y="3553848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sp>
          <p:nvSpPr>
            <p:cNvPr id="15" name="ïslïdé">
              <a:extLst>
                <a:ext uri="{FF2B5EF4-FFF2-40B4-BE49-F238E27FC236}">
                  <a16:creationId xmlns:a16="http://schemas.microsoft.com/office/drawing/2014/main" id="{4448B7B2-8DEF-403A-8C75-576277471AD2}"/>
                </a:ext>
              </a:extLst>
            </p:cNvPr>
            <p:cNvSpPr txBox="1"/>
            <p:nvPr/>
          </p:nvSpPr>
          <p:spPr bwMode="auto">
            <a:xfrm>
              <a:off x="4759165" y="3140968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  <a:endParaRPr lang="zh-CN" altLang="en-US" sz="1800" b="1" dirty="0"/>
            </a:p>
          </p:txBody>
        </p:sp>
        <p:sp>
          <p:nvSpPr>
            <p:cNvPr id="16" name="îşļîḋè">
              <a:extLst>
                <a:ext uri="{FF2B5EF4-FFF2-40B4-BE49-F238E27FC236}">
                  <a16:creationId xmlns:a16="http://schemas.microsoft.com/office/drawing/2014/main" id="{B683BFA5-274B-4BA9-BD71-4484862AC334}"/>
                </a:ext>
              </a:extLst>
            </p:cNvPr>
            <p:cNvSpPr/>
            <p:nvPr/>
          </p:nvSpPr>
          <p:spPr bwMode="auto">
            <a:xfrm>
              <a:off x="4120618" y="3281569"/>
              <a:ext cx="461080" cy="365375"/>
            </a:xfrm>
            <a:custGeom>
              <a:avLst/>
              <a:gdLst>
                <a:gd name="connsiteX0" fmla="*/ 511657 w 606157"/>
                <a:gd name="connsiteY0" fmla="*/ 343654 h 480339"/>
                <a:gd name="connsiteX1" fmla="*/ 521432 w 606157"/>
                <a:gd name="connsiteY1" fmla="*/ 353421 h 480339"/>
                <a:gd name="connsiteX2" fmla="*/ 521432 w 606157"/>
                <a:gd name="connsiteY2" fmla="*/ 376178 h 480339"/>
                <a:gd name="connsiteX3" fmla="*/ 544305 w 606157"/>
                <a:gd name="connsiteY3" fmla="*/ 376178 h 480339"/>
                <a:gd name="connsiteX4" fmla="*/ 554080 w 606157"/>
                <a:gd name="connsiteY4" fmla="*/ 385945 h 480339"/>
                <a:gd name="connsiteX5" fmla="*/ 544305 w 606157"/>
                <a:gd name="connsiteY5" fmla="*/ 395712 h 480339"/>
                <a:gd name="connsiteX6" fmla="*/ 521432 w 606157"/>
                <a:gd name="connsiteY6" fmla="*/ 395712 h 480339"/>
                <a:gd name="connsiteX7" fmla="*/ 521432 w 606157"/>
                <a:gd name="connsiteY7" fmla="*/ 418566 h 480339"/>
                <a:gd name="connsiteX8" fmla="*/ 511657 w 606157"/>
                <a:gd name="connsiteY8" fmla="*/ 428333 h 480339"/>
                <a:gd name="connsiteX9" fmla="*/ 501882 w 606157"/>
                <a:gd name="connsiteY9" fmla="*/ 418566 h 480339"/>
                <a:gd name="connsiteX10" fmla="*/ 501882 w 606157"/>
                <a:gd name="connsiteY10" fmla="*/ 395712 h 480339"/>
                <a:gd name="connsiteX11" fmla="*/ 479106 w 606157"/>
                <a:gd name="connsiteY11" fmla="*/ 395712 h 480339"/>
                <a:gd name="connsiteX12" fmla="*/ 469331 w 606157"/>
                <a:gd name="connsiteY12" fmla="*/ 385945 h 480339"/>
                <a:gd name="connsiteX13" fmla="*/ 479106 w 606157"/>
                <a:gd name="connsiteY13" fmla="*/ 376178 h 480339"/>
                <a:gd name="connsiteX14" fmla="*/ 501882 w 606157"/>
                <a:gd name="connsiteY14" fmla="*/ 376178 h 480339"/>
                <a:gd name="connsiteX15" fmla="*/ 501882 w 606157"/>
                <a:gd name="connsiteY15" fmla="*/ 353421 h 480339"/>
                <a:gd name="connsiteX16" fmla="*/ 511657 w 606157"/>
                <a:gd name="connsiteY16" fmla="*/ 343654 h 480339"/>
                <a:gd name="connsiteX17" fmla="*/ 511621 w 606157"/>
                <a:gd name="connsiteY17" fmla="*/ 311170 h 480339"/>
                <a:gd name="connsiteX18" fmla="*/ 436735 w 606157"/>
                <a:gd name="connsiteY18" fmla="*/ 385944 h 480339"/>
                <a:gd name="connsiteX19" fmla="*/ 511621 w 606157"/>
                <a:gd name="connsiteY19" fmla="*/ 460816 h 480339"/>
                <a:gd name="connsiteX20" fmla="*/ 586605 w 606157"/>
                <a:gd name="connsiteY20" fmla="*/ 385944 h 480339"/>
                <a:gd name="connsiteX21" fmla="*/ 511621 w 606157"/>
                <a:gd name="connsiteY21" fmla="*/ 311170 h 480339"/>
                <a:gd name="connsiteX22" fmla="*/ 511621 w 606157"/>
                <a:gd name="connsiteY22" fmla="*/ 291647 h 480339"/>
                <a:gd name="connsiteX23" fmla="*/ 606157 w 606157"/>
                <a:gd name="connsiteY23" fmla="*/ 385944 h 480339"/>
                <a:gd name="connsiteX24" fmla="*/ 511621 w 606157"/>
                <a:gd name="connsiteY24" fmla="*/ 480339 h 480339"/>
                <a:gd name="connsiteX25" fmla="*/ 417183 w 606157"/>
                <a:gd name="connsiteY25" fmla="*/ 385944 h 480339"/>
                <a:gd name="connsiteX26" fmla="*/ 511621 w 606157"/>
                <a:gd name="connsiteY26" fmla="*/ 291647 h 480339"/>
                <a:gd name="connsiteX27" fmla="*/ 368279 w 606157"/>
                <a:gd name="connsiteY27" fmla="*/ 200476 h 480339"/>
                <a:gd name="connsiteX28" fmla="*/ 489505 w 606157"/>
                <a:gd name="connsiteY28" fmla="*/ 259991 h 480339"/>
                <a:gd name="connsiteX29" fmla="*/ 487746 w 606157"/>
                <a:gd name="connsiteY29" fmla="*/ 273650 h 480339"/>
                <a:gd name="connsiteX30" fmla="*/ 481782 w 606157"/>
                <a:gd name="connsiteY30" fmla="*/ 275699 h 480339"/>
                <a:gd name="connsiteX31" fmla="*/ 474059 w 606157"/>
                <a:gd name="connsiteY31" fmla="*/ 271894 h 480339"/>
                <a:gd name="connsiteX32" fmla="*/ 368279 w 606157"/>
                <a:gd name="connsiteY32" fmla="*/ 219989 h 480339"/>
                <a:gd name="connsiteX33" fmla="*/ 293588 w 606157"/>
                <a:gd name="connsiteY33" fmla="*/ 242819 h 480339"/>
                <a:gd name="connsiteX34" fmla="*/ 279999 w 606157"/>
                <a:gd name="connsiteY34" fmla="*/ 240185 h 480339"/>
                <a:gd name="connsiteX35" fmla="*/ 282639 w 606157"/>
                <a:gd name="connsiteY35" fmla="*/ 226623 h 480339"/>
                <a:gd name="connsiteX36" fmla="*/ 368279 w 606157"/>
                <a:gd name="connsiteY36" fmla="*/ 200476 h 480339"/>
                <a:gd name="connsiteX37" fmla="*/ 153211 w 606157"/>
                <a:gd name="connsiteY37" fmla="*/ 200476 h 480339"/>
                <a:gd name="connsiteX38" fmla="*/ 306325 w 606157"/>
                <a:gd name="connsiteY38" fmla="*/ 353439 h 480339"/>
                <a:gd name="connsiteX39" fmla="*/ 296547 w 606157"/>
                <a:gd name="connsiteY39" fmla="*/ 363200 h 480339"/>
                <a:gd name="connsiteX40" fmla="*/ 286770 w 606157"/>
                <a:gd name="connsiteY40" fmla="*/ 353439 h 480339"/>
                <a:gd name="connsiteX41" fmla="*/ 153211 w 606157"/>
                <a:gd name="connsiteY41" fmla="*/ 219999 h 480339"/>
                <a:gd name="connsiteX42" fmla="*/ 19554 w 606157"/>
                <a:gd name="connsiteY42" fmla="*/ 353439 h 480339"/>
                <a:gd name="connsiteX43" fmla="*/ 9777 w 606157"/>
                <a:gd name="connsiteY43" fmla="*/ 363200 h 480339"/>
                <a:gd name="connsiteX44" fmla="*/ 0 w 606157"/>
                <a:gd name="connsiteY44" fmla="*/ 353439 h 480339"/>
                <a:gd name="connsiteX45" fmla="*/ 153211 w 606157"/>
                <a:gd name="connsiteY45" fmla="*/ 200476 h 480339"/>
                <a:gd name="connsiteX46" fmla="*/ 368295 w 606157"/>
                <a:gd name="connsiteY46" fmla="*/ 19531 h 480339"/>
                <a:gd name="connsiteX47" fmla="*/ 306326 w 606157"/>
                <a:gd name="connsiteY47" fmla="*/ 81348 h 480339"/>
                <a:gd name="connsiteX48" fmla="*/ 368295 w 606157"/>
                <a:gd name="connsiteY48" fmla="*/ 143262 h 480339"/>
                <a:gd name="connsiteX49" fmla="*/ 430165 w 606157"/>
                <a:gd name="connsiteY49" fmla="*/ 81348 h 480339"/>
                <a:gd name="connsiteX50" fmla="*/ 368295 w 606157"/>
                <a:gd name="connsiteY50" fmla="*/ 19531 h 480339"/>
                <a:gd name="connsiteX51" fmla="*/ 153211 w 606157"/>
                <a:gd name="connsiteY51" fmla="*/ 19531 h 480339"/>
                <a:gd name="connsiteX52" fmla="*/ 91242 w 606157"/>
                <a:gd name="connsiteY52" fmla="*/ 81348 h 480339"/>
                <a:gd name="connsiteX53" fmla="*/ 153211 w 606157"/>
                <a:gd name="connsiteY53" fmla="*/ 143262 h 480339"/>
                <a:gd name="connsiteX54" fmla="*/ 215081 w 606157"/>
                <a:gd name="connsiteY54" fmla="*/ 81348 h 480339"/>
                <a:gd name="connsiteX55" fmla="*/ 153211 w 606157"/>
                <a:gd name="connsiteY55" fmla="*/ 19531 h 480339"/>
                <a:gd name="connsiteX56" fmla="*/ 368295 w 606157"/>
                <a:gd name="connsiteY56" fmla="*/ 0 h 480339"/>
                <a:gd name="connsiteX57" fmla="*/ 449714 w 606157"/>
                <a:gd name="connsiteY57" fmla="*/ 81348 h 480339"/>
                <a:gd name="connsiteX58" fmla="*/ 368295 w 606157"/>
                <a:gd name="connsiteY58" fmla="*/ 162794 h 480339"/>
                <a:gd name="connsiteX59" fmla="*/ 286778 w 606157"/>
                <a:gd name="connsiteY59" fmla="*/ 81348 h 480339"/>
                <a:gd name="connsiteX60" fmla="*/ 368295 w 606157"/>
                <a:gd name="connsiteY60" fmla="*/ 0 h 480339"/>
                <a:gd name="connsiteX61" fmla="*/ 153211 w 606157"/>
                <a:gd name="connsiteY61" fmla="*/ 0 h 480339"/>
                <a:gd name="connsiteX62" fmla="*/ 234630 w 606157"/>
                <a:gd name="connsiteY62" fmla="*/ 81348 h 480339"/>
                <a:gd name="connsiteX63" fmla="*/ 153211 w 606157"/>
                <a:gd name="connsiteY63" fmla="*/ 162794 h 480339"/>
                <a:gd name="connsiteX64" fmla="*/ 71694 w 606157"/>
                <a:gd name="connsiteY64" fmla="*/ 81348 h 480339"/>
                <a:gd name="connsiteX65" fmla="*/ 153211 w 606157"/>
                <a:gd name="connsiteY65" fmla="*/ 0 h 48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6157" h="480339">
                  <a:moveTo>
                    <a:pt x="511657" y="343654"/>
                  </a:moveTo>
                  <a:cubicBezTo>
                    <a:pt x="517131" y="343654"/>
                    <a:pt x="521432" y="348049"/>
                    <a:pt x="521432" y="353421"/>
                  </a:cubicBezTo>
                  <a:lnTo>
                    <a:pt x="521432" y="376178"/>
                  </a:lnTo>
                  <a:lnTo>
                    <a:pt x="544305" y="376178"/>
                  </a:lnTo>
                  <a:cubicBezTo>
                    <a:pt x="549682" y="376178"/>
                    <a:pt x="554080" y="380573"/>
                    <a:pt x="554080" y="385945"/>
                  </a:cubicBezTo>
                  <a:cubicBezTo>
                    <a:pt x="554080" y="391414"/>
                    <a:pt x="549682" y="395712"/>
                    <a:pt x="544305" y="395712"/>
                  </a:cubicBezTo>
                  <a:lnTo>
                    <a:pt x="521432" y="395712"/>
                  </a:lnTo>
                  <a:lnTo>
                    <a:pt x="521432" y="418566"/>
                  </a:lnTo>
                  <a:cubicBezTo>
                    <a:pt x="521432" y="423938"/>
                    <a:pt x="517131" y="428333"/>
                    <a:pt x="511657" y="428333"/>
                  </a:cubicBezTo>
                  <a:cubicBezTo>
                    <a:pt x="506281" y="428333"/>
                    <a:pt x="501882" y="423938"/>
                    <a:pt x="501882" y="418566"/>
                  </a:cubicBezTo>
                  <a:lnTo>
                    <a:pt x="501882" y="395712"/>
                  </a:lnTo>
                  <a:lnTo>
                    <a:pt x="479106" y="395712"/>
                  </a:lnTo>
                  <a:cubicBezTo>
                    <a:pt x="473730" y="395712"/>
                    <a:pt x="469331" y="391414"/>
                    <a:pt x="469331" y="385945"/>
                  </a:cubicBezTo>
                  <a:cubicBezTo>
                    <a:pt x="469331" y="380573"/>
                    <a:pt x="473730" y="376178"/>
                    <a:pt x="479106" y="376178"/>
                  </a:cubicBezTo>
                  <a:lnTo>
                    <a:pt x="501882" y="376178"/>
                  </a:lnTo>
                  <a:lnTo>
                    <a:pt x="501882" y="353421"/>
                  </a:lnTo>
                  <a:cubicBezTo>
                    <a:pt x="501882" y="348049"/>
                    <a:pt x="506281" y="343654"/>
                    <a:pt x="511657" y="343654"/>
                  </a:cubicBezTo>
                  <a:close/>
                  <a:moveTo>
                    <a:pt x="511621" y="311170"/>
                  </a:moveTo>
                  <a:cubicBezTo>
                    <a:pt x="470366" y="311170"/>
                    <a:pt x="436735" y="344750"/>
                    <a:pt x="436735" y="385944"/>
                  </a:cubicBezTo>
                  <a:cubicBezTo>
                    <a:pt x="436735" y="427236"/>
                    <a:pt x="470366" y="460816"/>
                    <a:pt x="511621" y="460816"/>
                  </a:cubicBezTo>
                  <a:cubicBezTo>
                    <a:pt x="552975" y="460816"/>
                    <a:pt x="586605" y="427236"/>
                    <a:pt x="586605" y="385944"/>
                  </a:cubicBezTo>
                  <a:cubicBezTo>
                    <a:pt x="586605" y="344750"/>
                    <a:pt x="552975" y="311170"/>
                    <a:pt x="511621" y="311170"/>
                  </a:cubicBezTo>
                  <a:close/>
                  <a:moveTo>
                    <a:pt x="511621" y="291647"/>
                  </a:moveTo>
                  <a:cubicBezTo>
                    <a:pt x="563729" y="291647"/>
                    <a:pt x="606157" y="333915"/>
                    <a:pt x="606157" y="385944"/>
                  </a:cubicBezTo>
                  <a:cubicBezTo>
                    <a:pt x="606157" y="437974"/>
                    <a:pt x="563729" y="480339"/>
                    <a:pt x="511621" y="480339"/>
                  </a:cubicBezTo>
                  <a:cubicBezTo>
                    <a:pt x="459514" y="480339"/>
                    <a:pt x="417183" y="437974"/>
                    <a:pt x="417183" y="385944"/>
                  </a:cubicBezTo>
                  <a:cubicBezTo>
                    <a:pt x="417183" y="333915"/>
                    <a:pt x="459514" y="291647"/>
                    <a:pt x="511621" y="291647"/>
                  </a:cubicBezTo>
                  <a:close/>
                  <a:moveTo>
                    <a:pt x="368279" y="200476"/>
                  </a:moveTo>
                  <a:cubicBezTo>
                    <a:pt x="416085" y="200476"/>
                    <a:pt x="460274" y="222135"/>
                    <a:pt x="489505" y="259991"/>
                  </a:cubicBezTo>
                  <a:cubicBezTo>
                    <a:pt x="492829" y="264284"/>
                    <a:pt x="492047" y="270333"/>
                    <a:pt x="487746" y="273650"/>
                  </a:cubicBezTo>
                  <a:cubicBezTo>
                    <a:pt x="485986" y="275016"/>
                    <a:pt x="483835" y="275699"/>
                    <a:pt x="481782" y="275699"/>
                  </a:cubicBezTo>
                  <a:cubicBezTo>
                    <a:pt x="478849" y="275699"/>
                    <a:pt x="475916" y="274430"/>
                    <a:pt x="474059" y="271894"/>
                  </a:cubicBezTo>
                  <a:cubicBezTo>
                    <a:pt x="448542" y="238917"/>
                    <a:pt x="409926" y="219989"/>
                    <a:pt x="368279" y="219989"/>
                  </a:cubicBezTo>
                  <a:cubicBezTo>
                    <a:pt x="341492" y="219989"/>
                    <a:pt x="315683" y="227892"/>
                    <a:pt x="293588" y="242819"/>
                  </a:cubicBezTo>
                  <a:cubicBezTo>
                    <a:pt x="289091" y="245844"/>
                    <a:pt x="283030" y="244673"/>
                    <a:pt x="279999" y="240185"/>
                  </a:cubicBezTo>
                  <a:cubicBezTo>
                    <a:pt x="276969" y="235697"/>
                    <a:pt x="278142" y="229648"/>
                    <a:pt x="282639" y="226623"/>
                  </a:cubicBezTo>
                  <a:cubicBezTo>
                    <a:pt x="307960" y="209549"/>
                    <a:pt x="337582" y="200476"/>
                    <a:pt x="368279" y="200476"/>
                  </a:cubicBezTo>
                  <a:close/>
                  <a:moveTo>
                    <a:pt x="153211" y="200476"/>
                  </a:moveTo>
                  <a:cubicBezTo>
                    <a:pt x="237688" y="200476"/>
                    <a:pt x="306325" y="269099"/>
                    <a:pt x="306325" y="353439"/>
                  </a:cubicBezTo>
                  <a:cubicBezTo>
                    <a:pt x="306325" y="358808"/>
                    <a:pt x="302023" y="363200"/>
                    <a:pt x="296547" y="363200"/>
                  </a:cubicBezTo>
                  <a:cubicBezTo>
                    <a:pt x="291170" y="363200"/>
                    <a:pt x="286770" y="358808"/>
                    <a:pt x="286770" y="353439"/>
                  </a:cubicBezTo>
                  <a:cubicBezTo>
                    <a:pt x="286770" y="279837"/>
                    <a:pt x="226835" y="219999"/>
                    <a:pt x="153211" y="219999"/>
                  </a:cubicBezTo>
                  <a:cubicBezTo>
                    <a:pt x="79490" y="219999"/>
                    <a:pt x="19554" y="279837"/>
                    <a:pt x="19554" y="353439"/>
                  </a:cubicBezTo>
                  <a:cubicBezTo>
                    <a:pt x="19554" y="358808"/>
                    <a:pt x="15155" y="363200"/>
                    <a:pt x="9777" y="363200"/>
                  </a:cubicBezTo>
                  <a:cubicBezTo>
                    <a:pt x="4400" y="363200"/>
                    <a:pt x="0" y="358808"/>
                    <a:pt x="0" y="353439"/>
                  </a:cubicBezTo>
                  <a:cubicBezTo>
                    <a:pt x="0" y="269099"/>
                    <a:pt x="68735" y="200476"/>
                    <a:pt x="153211" y="200476"/>
                  </a:cubicBezTo>
                  <a:close/>
                  <a:moveTo>
                    <a:pt x="368295" y="19531"/>
                  </a:moveTo>
                  <a:cubicBezTo>
                    <a:pt x="334085" y="19531"/>
                    <a:pt x="306326" y="47266"/>
                    <a:pt x="306326" y="81348"/>
                  </a:cubicBezTo>
                  <a:cubicBezTo>
                    <a:pt x="306326" y="115528"/>
                    <a:pt x="334085" y="143262"/>
                    <a:pt x="368295" y="143262"/>
                  </a:cubicBezTo>
                  <a:cubicBezTo>
                    <a:pt x="402407" y="143262"/>
                    <a:pt x="430165" y="115528"/>
                    <a:pt x="430165" y="81348"/>
                  </a:cubicBezTo>
                  <a:cubicBezTo>
                    <a:pt x="430165" y="47266"/>
                    <a:pt x="402407" y="19531"/>
                    <a:pt x="368295" y="19531"/>
                  </a:cubicBezTo>
                  <a:close/>
                  <a:moveTo>
                    <a:pt x="153211" y="19531"/>
                  </a:moveTo>
                  <a:cubicBezTo>
                    <a:pt x="119001" y="19531"/>
                    <a:pt x="91242" y="47266"/>
                    <a:pt x="91242" y="81348"/>
                  </a:cubicBezTo>
                  <a:cubicBezTo>
                    <a:pt x="91242" y="115528"/>
                    <a:pt x="119001" y="143262"/>
                    <a:pt x="153211" y="143262"/>
                  </a:cubicBezTo>
                  <a:cubicBezTo>
                    <a:pt x="187323" y="143262"/>
                    <a:pt x="215081" y="115528"/>
                    <a:pt x="215081" y="81348"/>
                  </a:cubicBezTo>
                  <a:cubicBezTo>
                    <a:pt x="215081" y="47266"/>
                    <a:pt x="187323" y="19531"/>
                    <a:pt x="153211" y="19531"/>
                  </a:cubicBezTo>
                  <a:close/>
                  <a:moveTo>
                    <a:pt x="368295" y="0"/>
                  </a:moveTo>
                  <a:cubicBezTo>
                    <a:pt x="413158" y="0"/>
                    <a:pt x="449714" y="36523"/>
                    <a:pt x="449714" y="81348"/>
                  </a:cubicBezTo>
                  <a:cubicBezTo>
                    <a:pt x="449714" y="126270"/>
                    <a:pt x="413158" y="162794"/>
                    <a:pt x="368295" y="162794"/>
                  </a:cubicBezTo>
                  <a:cubicBezTo>
                    <a:pt x="323333" y="162794"/>
                    <a:pt x="286778" y="126270"/>
                    <a:pt x="286778" y="81348"/>
                  </a:cubicBezTo>
                  <a:cubicBezTo>
                    <a:pt x="286778" y="36523"/>
                    <a:pt x="323333" y="0"/>
                    <a:pt x="368295" y="0"/>
                  </a:cubicBezTo>
                  <a:close/>
                  <a:moveTo>
                    <a:pt x="153211" y="0"/>
                  </a:moveTo>
                  <a:cubicBezTo>
                    <a:pt x="198074" y="0"/>
                    <a:pt x="234630" y="36523"/>
                    <a:pt x="234630" y="81348"/>
                  </a:cubicBezTo>
                  <a:cubicBezTo>
                    <a:pt x="234630" y="126270"/>
                    <a:pt x="198074" y="162794"/>
                    <a:pt x="153211" y="162794"/>
                  </a:cubicBezTo>
                  <a:cubicBezTo>
                    <a:pt x="108249" y="162794"/>
                    <a:pt x="71694" y="126270"/>
                    <a:pt x="71694" y="81348"/>
                  </a:cubicBezTo>
                  <a:cubicBezTo>
                    <a:pt x="71694" y="36523"/>
                    <a:pt x="108249" y="0"/>
                    <a:pt x="153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iṡľíďê">
              <a:extLst>
                <a:ext uri="{FF2B5EF4-FFF2-40B4-BE49-F238E27FC236}">
                  <a16:creationId xmlns:a16="http://schemas.microsoft.com/office/drawing/2014/main" id="{D20B70F4-4DBA-43E5-A5CE-912FEAFC4CD9}"/>
                </a:ext>
              </a:extLst>
            </p:cNvPr>
            <p:cNvSpPr/>
            <p:nvPr/>
          </p:nvSpPr>
          <p:spPr bwMode="auto">
            <a:xfrm>
              <a:off x="8287557" y="3553848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sp>
          <p:nvSpPr>
            <p:cNvPr id="18" name="ïṣļïḋê">
              <a:extLst>
                <a:ext uri="{FF2B5EF4-FFF2-40B4-BE49-F238E27FC236}">
                  <a16:creationId xmlns:a16="http://schemas.microsoft.com/office/drawing/2014/main" id="{735F6845-486F-4A76-97A4-9619749F6B39}"/>
                </a:ext>
              </a:extLst>
            </p:cNvPr>
            <p:cNvSpPr txBox="1"/>
            <p:nvPr/>
          </p:nvSpPr>
          <p:spPr bwMode="auto">
            <a:xfrm>
              <a:off x="8287557" y="3140968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  <a:endParaRPr lang="zh-CN" altLang="en-US" sz="1800" b="1" dirty="0"/>
            </a:p>
          </p:txBody>
        </p:sp>
        <p:sp>
          <p:nvSpPr>
            <p:cNvPr id="19" name="íṧ1iḍê">
              <a:extLst>
                <a:ext uri="{FF2B5EF4-FFF2-40B4-BE49-F238E27FC236}">
                  <a16:creationId xmlns:a16="http://schemas.microsoft.com/office/drawing/2014/main" id="{926A2CDD-7CE2-44EE-A5E3-57C44D0A55E7}"/>
                </a:ext>
              </a:extLst>
            </p:cNvPr>
            <p:cNvSpPr/>
            <p:nvPr/>
          </p:nvSpPr>
          <p:spPr bwMode="auto">
            <a:xfrm>
              <a:off x="7649010" y="3234020"/>
              <a:ext cx="461080" cy="460474"/>
            </a:xfrm>
            <a:custGeom>
              <a:avLst/>
              <a:gdLst>
                <a:gd name="connsiteX0" fmla="*/ 86413 w 591547"/>
                <a:gd name="connsiteY0" fmla="*/ 515758 h 590770"/>
                <a:gd name="connsiteX1" fmla="*/ 171919 w 591547"/>
                <a:gd name="connsiteY1" fmla="*/ 515758 h 590770"/>
                <a:gd name="connsiteX2" fmla="*/ 171919 w 591547"/>
                <a:gd name="connsiteY2" fmla="*/ 537523 h 590770"/>
                <a:gd name="connsiteX3" fmla="*/ 86413 w 591547"/>
                <a:gd name="connsiteY3" fmla="*/ 537523 h 590770"/>
                <a:gd name="connsiteX4" fmla="*/ 86413 w 591547"/>
                <a:gd name="connsiteY4" fmla="*/ 461733 h 590770"/>
                <a:gd name="connsiteX5" fmla="*/ 171919 w 591547"/>
                <a:gd name="connsiteY5" fmla="*/ 461733 h 590770"/>
                <a:gd name="connsiteX6" fmla="*/ 171919 w 591547"/>
                <a:gd name="connsiteY6" fmla="*/ 483498 h 590770"/>
                <a:gd name="connsiteX7" fmla="*/ 86413 w 591547"/>
                <a:gd name="connsiteY7" fmla="*/ 483498 h 590770"/>
                <a:gd name="connsiteX8" fmla="*/ 86413 w 591547"/>
                <a:gd name="connsiteY8" fmla="*/ 408616 h 590770"/>
                <a:gd name="connsiteX9" fmla="*/ 171919 w 591547"/>
                <a:gd name="connsiteY9" fmla="*/ 408616 h 590770"/>
                <a:gd name="connsiteX10" fmla="*/ 171919 w 591547"/>
                <a:gd name="connsiteY10" fmla="*/ 429474 h 590770"/>
                <a:gd name="connsiteX11" fmla="*/ 86413 w 591547"/>
                <a:gd name="connsiteY11" fmla="*/ 429474 h 590770"/>
                <a:gd name="connsiteX12" fmla="*/ 204177 w 591547"/>
                <a:gd name="connsiteY12" fmla="*/ 357041 h 590770"/>
                <a:gd name="connsiteX13" fmla="*/ 204177 w 591547"/>
                <a:gd name="connsiteY13" fmla="*/ 569815 h 590770"/>
                <a:gd name="connsiteX14" fmla="*/ 333300 w 591547"/>
                <a:gd name="connsiteY14" fmla="*/ 569815 h 590770"/>
                <a:gd name="connsiteX15" fmla="*/ 333300 w 591547"/>
                <a:gd name="connsiteY15" fmla="*/ 382026 h 590770"/>
                <a:gd name="connsiteX16" fmla="*/ 183194 w 591547"/>
                <a:gd name="connsiteY16" fmla="*/ 357041 h 590770"/>
                <a:gd name="connsiteX17" fmla="*/ 75053 w 591547"/>
                <a:gd name="connsiteY17" fmla="*/ 382026 h 590770"/>
                <a:gd name="connsiteX18" fmla="*/ 75053 w 591547"/>
                <a:gd name="connsiteY18" fmla="*/ 569815 h 590770"/>
                <a:gd name="connsiteX19" fmla="*/ 183194 w 591547"/>
                <a:gd name="connsiteY19" fmla="*/ 569815 h 590770"/>
                <a:gd name="connsiteX20" fmla="*/ 247709 w 591547"/>
                <a:gd name="connsiteY20" fmla="*/ 311838 h 590770"/>
                <a:gd name="connsiteX21" fmla="*/ 322851 w 591547"/>
                <a:gd name="connsiteY21" fmla="*/ 311838 h 590770"/>
                <a:gd name="connsiteX22" fmla="*/ 322851 w 591547"/>
                <a:gd name="connsiteY22" fmla="*/ 332826 h 590770"/>
                <a:gd name="connsiteX23" fmla="*/ 247709 w 591547"/>
                <a:gd name="connsiteY23" fmla="*/ 332826 h 590770"/>
                <a:gd name="connsiteX24" fmla="*/ 247709 w 591547"/>
                <a:gd name="connsiteY24" fmla="*/ 257944 h 590770"/>
                <a:gd name="connsiteX25" fmla="*/ 322851 w 591547"/>
                <a:gd name="connsiteY25" fmla="*/ 257944 h 590770"/>
                <a:gd name="connsiteX26" fmla="*/ 322851 w 591547"/>
                <a:gd name="connsiteY26" fmla="*/ 279580 h 590770"/>
                <a:gd name="connsiteX27" fmla="*/ 247709 w 591547"/>
                <a:gd name="connsiteY27" fmla="*/ 279580 h 590770"/>
                <a:gd name="connsiteX28" fmla="*/ 247709 w 591547"/>
                <a:gd name="connsiteY28" fmla="*/ 203919 h 590770"/>
                <a:gd name="connsiteX29" fmla="*/ 322851 w 591547"/>
                <a:gd name="connsiteY29" fmla="*/ 203919 h 590770"/>
                <a:gd name="connsiteX30" fmla="*/ 322851 w 591547"/>
                <a:gd name="connsiteY30" fmla="*/ 225684 h 590770"/>
                <a:gd name="connsiteX31" fmla="*/ 247709 w 591547"/>
                <a:gd name="connsiteY31" fmla="*/ 225684 h 590770"/>
                <a:gd name="connsiteX32" fmla="*/ 247709 w 591547"/>
                <a:gd name="connsiteY32" fmla="*/ 150672 h 590770"/>
                <a:gd name="connsiteX33" fmla="*/ 322851 w 591547"/>
                <a:gd name="connsiteY33" fmla="*/ 150672 h 590770"/>
                <a:gd name="connsiteX34" fmla="*/ 322851 w 591547"/>
                <a:gd name="connsiteY34" fmla="*/ 171660 h 590770"/>
                <a:gd name="connsiteX35" fmla="*/ 247709 w 591547"/>
                <a:gd name="connsiteY35" fmla="*/ 171660 h 590770"/>
                <a:gd name="connsiteX36" fmla="*/ 355090 w 591547"/>
                <a:gd name="connsiteY36" fmla="*/ 102357 h 590770"/>
                <a:gd name="connsiteX37" fmla="*/ 355090 w 591547"/>
                <a:gd name="connsiteY37" fmla="*/ 373160 h 590770"/>
                <a:gd name="connsiteX38" fmla="*/ 355090 w 591547"/>
                <a:gd name="connsiteY38" fmla="*/ 376384 h 590770"/>
                <a:gd name="connsiteX39" fmla="*/ 355090 w 591547"/>
                <a:gd name="connsiteY39" fmla="*/ 569815 h 590770"/>
                <a:gd name="connsiteX40" fmla="*/ 484213 w 591547"/>
                <a:gd name="connsiteY40" fmla="*/ 569815 h 590770"/>
                <a:gd name="connsiteX41" fmla="*/ 484213 w 591547"/>
                <a:gd name="connsiteY41" fmla="*/ 154744 h 590770"/>
                <a:gd name="connsiteX42" fmla="*/ 333300 w 591547"/>
                <a:gd name="connsiteY42" fmla="*/ 99939 h 590770"/>
                <a:gd name="connsiteX43" fmla="*/ 236458 w 591547"/>
                <a:gd name="connsiteY43" fmla="*/ 125730 h 590770"/>
                <a:gd name="connsiteX44" fmla="*/ 236458 w 591547"/>
                <a:gd name="connsiteY44" fmla="*/ 341728 h 590770"/>
                <a:gd name="connsiteX45" fmla="*/ 333300 w 591547"/>
                <a:gd name="connsiteY45" fmla="*/ 360265 h 590770"/>
                <a:gd name="connsiteX46" fmla="*/ 397862 w 591547"/>
                <a:gd name="connsiteY46" fmla="*/ 21761 h 590770"/>
                <a:gd name="connsiteX47" fmla="*/ 387371 w 591547"/>
                <a:gd name="connsiteY47" fmla="*/ 32238 h 590770"/>
                <a:gd name="connsiteX48" fmla="*/ 397862 w 591547"/>
                <a:gd name="connsiteY48" fmla="*/ 42716 h 590770"/>
                <a:gd name="connsiteX49" fmla="*/ 409160 w 591547"/>
                <a:gd name="connsiteY49" fmla="*/ 32238 h 590770"/>
                <a:gd name="connsiteX50" fmla="*/ 397862 w 591547"/>
                <a:gd name="connsiteY50" fmla="*/ 21761 h 590770"/>
                <a:gd name="connsiteX51" fmla="*/ 397862 w 591547"/>
                <a:gd name="connsiteY51" fmla="*/ 0 h 590770"/>
                <a:gd name="connsiteX52" fmla="*/ 430143 w 591547"/>
                <a:gd name="connsiteY52" fmla="*/ 32238 h 590770"/>
                <a:gd name="connsiteX53" fmla="*/ 409160 w 591547"/>
                <a:gd name="connsiteY53" fmla="*/ 62865 h 590770"/>
                <a:gd name="connsiteX54" fmla="*/ 409160 w 591547"/>
                <a:gd name="connsiteY54" fmla="*/ 100745 h 590770"/>
                <a:gd name="connsiteX55" fmla="*/ 498740 w 591547"/>
                <a:gd name="connsiteY55" fmla="*/ 137819 h 590770"/>
                <a:gd name="connsiteX56" fmla="*/ 506003 w 591547"/>
                <a:gd name="connsiteY56" fmla="*/ 147491 h 590770"/>
                <a:gd name="connsiteX57" fmla="*/ 506003 w 591547"/>
                <a:gd name="connsiteY57" fmla="*/ 569815 h 590770"/>
                <a:gd name="connsiteX58" fmla="*/ 591547 w 591547"/>
                <a:gd name="connsiteY58" fmla="*/ 569815 h 590770"/>
                <a:gd name="connsiteX59" fmla="*/ 591547 w 591547"/>
                <a:gd name="connsiteY59" fmla="*/ 590770 h 590770"/>
                <a:gd name="connsiteX60" fmla="*/ 494705 w 591547"/>
                <a:gd name="connsiteY60" fmla="*/ 590770 h 590770"/>
                <a:gd name="connsiteX61" fmla="*/ 344598 w 591547"/>
                <a:gd name="connsiteY61" fmla="*/ 590770 h 590770"/>
                <a:gd name="connsiteX62" fmla="*/ 193685 w 591547"/>
                <a:gd name="connsiteY62" fmla="*/ 590770 h 590770"/>
                <a:gd name="connsiteX63" fmla="*/ 64562 w 591547"/>
                <a:gd name="connsiteY63" fmla="*/ 590770 h 590770"/>
                <a:gd name="connsiteX64" fmla="*/ 0 w 591547"/>
                <a:gd name="connsiteY64" fmla="*/ 590770 h 590770"/>
                <a:gd name="connsiteX65" fmla="*/ 0 w 591547"/>
                <a:gd name="connsiteY65" fmla="*/ 569815 h 590770"/>
                <a:gd name="connsiteX66" fmla="*/ 54070 w 591547"/>
                <a:gd name="connsiteY66" fmla="*/ 569815 h 590770"/>
                <a:gd name="connsiteX67" fmla="*/ 54070 w 591547"/>
                <a:gd name="connsiteY67" fmla="*/ 373160 h 590770"/>
                <a:gd name="connsiteX68" fmla="*/ 62141 w 591547"/>
                <a:gd name="connsiteY68" fmla="*/ 362683 h 590770"/>
                <a:gd name="connsiteX69" fmla="*/ 191264 w 591547"/>
                <a:gd name="connsiteY69" fmla="*/ 333668 h 590770"/>
                <a:gd name="connsiteX70" fmla="*/ 195299 w 591547"/>
                <a:gd name="connsiteY70" fmla="*/ 333668 h 590770"/>
                <a:gd name="connsiteX71" fmla="*/ 196106 w 591547"/>
                <a:gd name="connsiteY71" fmla="*/ 333668 h 590770"/>
                <a:gd name="connsiteX72" fmla="*/ 215475 w 591547"/>
                <a:gd name="connsiteY72" fmla="*/ 336892 h 590770"/>
                <a:gd name="connsiteX73" fmla="*/ 215475 w 591547"/>
                <a:gd name="connsiteY73" fmla="*/ 116864 h 590770"/>
                <a:gd name="connsiteX74" fmla="*/ 223545 w 591547"/>
                <a:gd name="connsiteY74" fmla="*/ 106387 h 590770"/>
                <a:gd name="connsiteX75" fmla="*/ 341370 w 591547"/>
                <a:gd name="connsiteY75" fmla="*/ 75760 h 590770"/>
                <a:gd name="connsiteX76" fmla="*/ 342984 w 591547"/>
                <a:gd name="connsiteY76" fmla="*/ 75760 h 590770"/>
                <a:gd name="connsiteX77" fmla="*/ 345405 w 591547"/>
                <a:gd name="connsiteY77" fmla="*/ 75760 h 590770"/>
                <a:gd name="connsiteX78" fmla="*/ 347020 w 591547"/>
                <a:gd name="connsiteY78" fmla="*/ 75760 h 590770"/>
                <a:gd name="connsiteX79" fmla="*/ 348634 w 591547"/>
                <a:gd name="connsiteY79" fmla="*/ 75760 h 590770"/>
                <a:gd name="connsiteX80" fmla="*/ 387371 w 591547"/>
                <a:gd name="connsiteY80" fmla="*/ 91879 h 590770"/>
                <a:gd name="connsiteX81" fmla="*/ 387371 w 591547"/>
                <a:gd name="connsiteY81" fmla="*/ 62865 h 590770"/>
                <a:gd name="connsiteX82" fmla="*/ 365581 w 591547"/>
                <a:gd name="connsiteY82" fmla="*/ 32238 h 590770"/>
                <a:gd name="connsiteX83" fmla="*/ 397862 w 591547"/>
                <a:gd name="connsiteY83" fmla="*/ 0 h 59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91547" h="590770">
                  <a:moveTo>
                    <a:pt x="86413" y="515758"/>
                  </a:moveTo>
                  <a:lnTo>
                    <a:pt x="171919" y="515758"/>
                  </a:lnTo>
                  <a:lnTo>
                    <a:pt x="171919" y="537523"/>
                  </a:lnTo>
                  <a:lnTo>
                    <a:pt x="86413" y="537523"/>
                  </a:lnTo>
                  <a:close/>
                  <a:moveTo>
                    <a:pt x="86413" y="461733"/>
                  </a:moveTo>
                  <a:lnTo>
                    <a:pt x="171919" y="461733"/>
                  </a:lnTo>
                  <a:lnTo>
                    <a:pt x="171919" y="483498"/>
                  </a:lnTo>
                  <a:lnTo>
                    <a:pt x="86413" y="483498"/>
                  </a:lnTo>
                  <a:close/>
                  <a:moveTo>
                    <a:pt x="86413" y="408616"/>
                  </a:moveTo>
                  <a:lnTo>
                    <a:pt x="171919" y="408616"/>
                  </a:lnTo>
                  <a:lnTo>
                    <a:pt x="171919" y="429474"/>
                  </a:lnTo>
                  <a:lnTo>
                    <a:pt x="86413" y="429474"/>
                  </a:lnTo>
                  <a:close/>
                  <a:moveTo>
                    <a:pt x="204177" y="357041"/>
                  </a:moveTo>
                  <a:lnTo>
                    <a:pt x="204177" y="569815"/>
                  </a:lnTo>
                  <a:lnTo>
                    <a:pt x="333300" y="569815"/>
                  </a:lnTo>
                  <a:lnTo>
                    <a:pt x="333300" y="382026"/>
                  </a:lnTo>
                  <a:close/>
                  <a:moveTo>
                    <a:pt x="183194" y="357041"/>
                  </a:moveTo>
                  <a:lnTo>
                    <a:pt x="75053" y="382026"/>
                  </a:lnTo>
                  <a:lnTo>
                    <a:pt x="75053" y="569815"/>
                  </a:lnTo>
                  <a:lnTo>
                    <a:pt x="183194" y="569815"/>
                  </a:lnTo>
                  <a:close/>
                  <a:moveTo>
                    <a:pt x="247709" y="311838"/>
                  </a:moveTo>
                  <a:lnTo>
                    <a:pt x="322851" y="311838"/>
                  </a:lnTo>
                  <a:lnTo>
                    <a:pt x="322851" y="332826"/>
                  </a:lnTo>
                  <a:lnTo>
                    <a:pt x="247709" y="332826"/>
                  </a:lnTo>
                  <a:close/>
                  <a:moveTo>
                    <a:pt x="247709" y="257944"/>
                  </a:moveTo>
                  <a:lnTo>
                    <a:pt x="322851" y="257944"/>
                  </a:lnTo>
                  <a:lnTo>
                    <a:pt x="322851" y="279580"/>
                  </a:lnTo>
                  <a:lnTo>
                    <a:pt x="247709" y="279580"/>
                  </a:lnTo>
                  <a:close/>
                  <a:moveTo>
                    <a:pt x="247709" y="203919"/>
                  </a:moveTo>
                  <a:lnTo>
                    <a:pt x="322851" y="203919"/>
                  </a:lnTo>
                  <a:lnTo>
                    <a:pt x="322851" y="225684"/>
                  </a:lnTo>
                  <a:lnTo>
                    <a:pt x="247709" y="225684"/>
                  </a:lnTo>
                  <a:close/>
                  <a:moveTo>
                    <a:pt x="247709" y="150672"/>
                  </a:moveTo>
                  <a:lnTo>
                    <a:pt x="322851" y="150672"/>
                  </a:lnTo>
                  <a:lnTo>
                    <a:pt x="322851" y="171660"/>
                  </a:lnTo>
                  <a:lnTo>
                    <a:pt x="247709" y="171660"/>
                  </a:lnTo>
                  <a:close/>
                  <a:moveTo>
                    <a:pt x="355090" y="102357"/>
                  </a:moveTo>
                  <a:lnTo>
                    <a:pt x="355090" y="373160"/>
                  </a:lnTo>
                  <a:lnTo>
                    <a:pt x="355090" y="376384"/>
                  </a:lnTo>
                  <a:lnTo>
                    <a:pt x="355090" y="569815"/>
                  </a:lnTo>
                  <a:lnTo>
                    <a:pt x="484213" y="569815"/>
                  </a:lnTo>
                  <a:lnTo>
                    <a:pt x="484213" y="154744"/>
                  </a:lnTo>
                  <a:close/>
                  <a:moveTo>
                    <a:pt x="333300" y="99939"/>
                  </a:moveTo>
                  <a:lnTo>
                    <a:pt x="236458" y="125730"/>
                  </a:lnTo>
                  <a:lnTo>
                    <a:pt x="236458" y="341728"/>
                  </a:lnTo>
                  <a:lnTo>
                    <a:pt x="333300" y="360265"/>
                  </a:lnTo>
                  <a:close/>
                  <a:moveTo>
                    <a:pt x="397862" y="21761"/>
                  </a:moveTo>
                  <a:cubicBezTo>
                    <a:pt x="392213" y="21761"/>
                    <a:pt x="387371" y="26596"/>
                    <a:pt x="387371" y="32238"/>
                  </a:cubicBezTo>
                  <a:cubicBezTo>
                    <a:pt x="387371" y="37880"/>
                    <a:pt x="392213" y="42716"/>
                    <a:pt x="397862" y="42716"/>
                  </a:cubicBezTo>
                  <a:cubicBezTo>
                    <a:pt x="404318" y="42716"/>
                    <a:pt x="409160" y="37880"/>
                    <a:pt x="409160" y="32238"/>
                  </a:cubicBezTo>
                  <a:cubicBezTo>
                    <a:pt x="409160" y="26596"/>
                    <a:pt x="404318" y="21761"/>
                    <a:pt x="397862" y="21761"/>
                  </a:cubicBezTo>
                  <a:close/>
                  <a:moveTo>
                    <a:pt x="397862" y="0"/>
                  </a:moveTo>
                  <a:cubicBezTo>
                    <a:pt x="415616" y="0"/>
                    <a:pt x="430143" y="14507"/>
                    <a:pt x="430143" y="32238"/>
                  </a:cubicBezTo>
                  <a:cubicBezTo>
                    <a:pt x="430143" y="45940"/>
                    <a:pt x="421266" y="58029"/>
                    <a:pt x="409160" y="62865"/>
                  </a:cubicBezTo>
                  <a:lnTo>
                    <a:pt x="409160" y="100745"/>
                  </a:lnTo>
                  <a:lnTo>
                    <a:pt x="498740" y="137819"/>
                  </a:lnTo>
                  <a:cubicBezTo>
                    <a:pt x="502775" y="139431"/>
                    <a:pt x="506003" y="143461"/>
                    <a:pt x="506003" y="147491"/>
                  </a:cubicBezTo>
                  <a:lnTo>
                    <a:pt x="506003" y="569815"/>
                  </a:lnTo>
                  <a:lnTo>
                    <a:pt x="591547" y="569815"/>
                  </a:lnTo>
                  <a:lnTo>
                    <a:pt x="591547" y="590770"/>
                  </a:lnTo>
                  <a:lnTo>
                    <a:pt x="494705" y="590770"/>
                  </a:lnTo>
                  <a:lnTo>
                    <a:pt x="344598" y="590770"/>
                  </a:lnTo>
                  <a:lnTo>
                    <a:pt x="193685" y="590770"/>
                  </a:lnTo>
                  <a:lnTo>
                    <a:pt x="64562" y="590770"/>
                  </a:lnTo>
                  <a:lnTo>
                    <a:pt x="0" y="590770"/>
                  </a:lnTo>
                  <a:lnTo>
                    <a:pt x="0" y="569815"/>
                  </a:lnTo>
                  <a:lnTo>
                    <a:pt x="54070" y="569815"/>
                  </a:lnTo>
                  <a:lnTo>
                    <a:pt x="54070" y="373160"/>
                  </a:lnTo>
                  <a:cubicBezTo>
                    <a:pt x="54070" y="368324"/>
                    <a:pt x="57298" y="364294"/>
                    <a:pt x="62141" y="362683"/>
                  </a:cubicBezTo>
                  <a:lnTo>
                    <a:pt x="191264" y="333668"/>
                  </a:lnTo>
                  <a:cubicBezTo>
                    <a:pt x="192878" y="332862"/>
                    <a:pt x="194492" y="332862"/>
                    <a:pt x="195299" y="333668"/>
                  </a:cubicBezTo>
                  <a:cubicBezTo>
                    <a:pt x="196106" y="333668"/>
                    <a:pt x="196106" y="333668"/>
                    <a:pt x="196106" y="333668"/>
                  </a:cubicBezTo>
                  <a:lnTo>
                    <a:pt x="215475" y="336892"/>
                  </a:lnTo>
                  <a:lnTo>
                    <a:pt x="215475" y="116864"/>
                  </a:lnTo>
                  <a:cubicBezTo>
                    <a:pt x="215475" y="112028"/>
                    <a:pt x="218703" y="107999"/>
                    <a:pt x="223545" y="106387"/>
                  </a:cubicBezTo>
                  <a:lnTo>
                    <a:pt x="341370" y="75760"/>
                  </a:lnTo>
                  <a:cubicBezTo>
                    <a:pt x="342177" y="75760"/>
                    <a:pt x="342177" y="75760"/>
                    <a:pt x="342984" y="75760"/>
                  </a:cubicBezTo>
                  <a:cubicBezTo>
                    <a:pt x="343791" y="75760"/>
                    <a:pt x="344598" y="74954"/>
                    <a:pt x="345405" y="75760"/>
                  </a:cubicBezTo>
                  <a:cubicBezTo>
                    <a:pt x="346213" y="75760"/>
                    <a:pt x="347020" y="75760"/>
                    <a:pt x="347020" y="75760"/>
                  </a:cubicBezTo>
                  <a:cubicBezTo>
                    <a:pt x="347827" y="75760"/>
                    <a:pt x="347827" y="75760"/>
                    <a:pt x="348634" y="75760"/>
                  </a:cubicBezTo>
                  <a:lnTo>
                    <a:pt x="387371" y="91879"/>
                  </a:lnTo>
                  <a:lnTo>
                    <a:pt x="387371" y="62865"/>
                  </a:lnTo>
                  <a:cubicBezTo>
                    <a:pt x="375265" y="58029"/>
                    <a:pt x="365581" y="45940"/>
                    <a:pt x="365581" y="32238"/>
                  </a:cubicBezTo>
                  <a:cubicBezTo>
                    <a:pt x="365581" y="14507"/>
                    <a:pt x="380107" y="0"/>
                    <a:pt x="397862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4FA35E76-8CA4-4ACF-A3BD-1CDD2DC24CC3}"/>
                </a:ext>
              </a:extLst>
            </p:cNvPr>
            <p:cNvCxnSpPr/>
            <p:nvPr/>
          </p:nvCxnSpPr>
          <p:spPr>
            <a:xfrm>
              <a:off x="6656560" y="3468010"/>
              <a:ext cx="864096" cy="0"/>
            </a:xfrm>
            <a:prstGeom prst="straightConnector1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îšľiḓé">
              <a:extLst>
                <a:ext uri="{FF2B5EF4-FFF2-40B4-BE49-F238E27FC236}">
                  <a16:creationId xmlns:a16="http://schemas.microsoft.com/office/drawing/2014/main" id="{CA151465-4697-46AA-9258-356191019296}"/>
                </a:ext>
              </a:extLst>
            </p:cNvPr>
            <p:cNvSpPr txBox="1"/>
            <p:nvPr/>
          </p:nvSpPr>
          <p:spPr>
            <a:xfrm>
              <a:off x="6600056" y="3010422"/>
              <a:ext cx="1025824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pPr algn="ctr"/>
              <a:r>
                <a:rPr lang="en-US" altLang="zh-CN" sz="1400" b="1" dirty="0"/>
                <a:t>Key words</a:t>
              </a:r>
              <a:endParaRPr lang="zh-CN" altLang="en-US" sz="1400" b="1" dirty="0"/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D916CB74-28F9-4BB3-A8A8-C25CE1AE6AC2}"/>
                </a:ext>
              </a:extLst>
            </p:cNvPr>
            <p:cNvCxnSpPr/>
            <p:nvPr/>
          </p:nvCxnSpPr>
          <p:spPr>
            <a:xfrm>
              <a:off x="9156969" y="4119595"/>
              <a:ext cx="0" cy="718825"/>
            </a:xfrm>
            <a:prstGeom prst="straightConnector1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iṧḷîḓè">
              <a:extLst>
                <a:ext uri="{FF2B5EF4-FFF2-40B4-BE49-F238E27FC236}">
                  <a16:creationId xmlns:a16="http://schemas.microsoft.com/office/drawing/2014/main" id="{C19652B9-C955-49B7-BB0F-0F7111E78408}"/>
                </a:ext>
              </a:extLst>
            </p:cNvPr>
            <p:cNvSpPr txBox="1"/>
            <p:nvPr/>
          </p:nvSpPr>
          <p:spPr>
            <a:xfrm>
              <a:off x="9165176" y="4234926"/>
              <a:ext cx="1025824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r>
                <a:rPr lang="en-US" altLang="zh-CN" sz="1400" b="1" dirty="0"/>
                <a:t>Key words</a:t>
              </a:r>
              <a:endParaRPr lang="zh-CN" altLang="en-US" sz="1400" b="1" dirty="0"/>
            </a:p>
          </p:txBody>
        </p:sp>
        <p:sp>
          <p:nvSpPr>
            <p:cNvPr id="26" name="îşḻíḑè">
              <a:extLst>
                <a:ext uri="{FF2B5EF4-FFF2-40B4-BE49-F238E27FC236}">
                  <a16:creationId xmlns:a16="http://schemas.microsoft.com/office/drawing/2014/main" id="{5F70DF76-BECF-49CF-B6ED-E101168601F5}"/>
                </a:ext>
              </a:extLst>
            </p:cNvPr>
            <p:cNvSpPr txBox="1"/>
            <p:nvPr/>
          </p:nvSpPr>
          <p:spPr>
            <a:xfrm>
              <a:off x="2721160" y="1282958"/>
              <a:ext cx="8799328" cy="122413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</a:rPr>
                <a:t>Unified fonts make reading more fluent.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700" b="1" dirty="0">
                  <a:solidFill>
                    <a:schemeClr val="bg1"/>
                  </a:solidFill>
                </a:rPr>
                <a:t>Theme color makes PPT more convenient to change.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</a:rPr>
                <a:t>Adjust the spacing to adapt to Chinese typesetting, use the reference line in PPT.</a:t>
              </a:r>
              <a:endParaRPr lang="en-US" altLang="zh-C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D95E2C69-4CC0-414E-86E8-533CA9B35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6537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0D8502-8D6F-4DEA-9889-570BBE7C4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C1CA41-DDD4-45AA-857F-4B1D6897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26</a:t>
            </a:fld>
            <a:endParaRPr lang="zh-CN" altLang="en-US"/>
          </a:p>
        </p:txBody>
      </p:sp>
      <p:grpSp>
        <p:nvGrpSpPr>
          <p:cNvPr id="5" name="288dc134-d3a1-4a6d-81d0-87365728f23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D338B3E-56AA-4D72-B6EC-A1A6D33F3E2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01315" y="1616655"/>
            <a:ext cx="8962136" cy="4126268"/>
            <a:chOff x="1501315" y="1616655"/>
            <a:chExt cx="8962136" cy="4126268"/>
          </a:xfrm>
        </p:grpSpPr>
        <p:sp>
          <p:nvSpPr>
            <p:cNvPr id="6" name="îṥļîḋè">
              <a:extLst>
                <a:ext uri="{FF2B5EF4-FFF2-40B4-BE49-F238E27FC236}">
                  <a16:creationId xmlns:a16="http://schemas.microsoft.com/office/drawing/2014/main" id="{DFFAEA33-EE01-4E30-8C4F-B5E5A10BC32E}"/>
                </a:ext>
              </a:extLst>
            </p:cNvPr>
            <p:cNvSpPr txBox="1"/>
            <p:nvPr/>
          </p:nvSpPr>
          <p:spPr>
            <a:xfrm>
              <a:off x="1576399" y="1616655"/>
              <a:ext cx="1824568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1">
              <a:normAutofit lnSpcReduction="10000"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7" name="ïSļïḍe">
              <a:extLst>
                <a:ext uri="{FF2B5EF4-FFF2-40B4-BE49-F238E27FC236}">
                  <a16:creationId xmlns:a16="http://schemas.microsoft.com/office/drawing/2014/main" id="{39ED4C25-486E-4669-A605-58257A3D840F}"/>
                </a:ext>
              </a:extLst>
            </p:cNvPr>
            <p:cNvSpPr/>
            <p:nvPr/>
          </p:nvSpPr>
          <p:spPr>
            <a:xfrm>
              <a:off x="2160726" y="2289930"/>
              <a:ext cx="655912" cy="5657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019" y="95496"/>
                  </a:moveTo>
                  <a:lnTo>
                    <a:pt x="92019" y="95496"/>
                  </a:lnTo>
                  <a:cubicBezTo>
                    <a:pt x="87881" y="95496"/>
                    <a:pt x="86502" y="92290"/>
                    <a:pt x="86502" y="89083"/>
                  </a:cubicBezTo>
                  <a:cubicBezTo>
                    <a:pt x="86502" y="85877"/>
                    <a:pt x="87881" y="82442"/>
                    <a:pt x="92019" y="82442"/>
                  </a:cubicBezTo>
                  <a:cubicBezTo>
                    <a:pt x="100295" y="82442"/>
                    <a:pt x="108768" y="74427"/>
                    <a:pt x="108768" y="63206"/>
                  </a:cubicBezTo>
                  <a:cubicBezTo>
                    <a:pt x="108768" y="56564"/>
                    <a:pt x="105812" y="51755"/>
                    <a:pt x="103054" y="48549"/>
                  </a:cubicBezTo>
                  <a:cubicBezTo>
                    <a:pt x="101674" y="48549"/>
                    <a:pt x="101674" y="48549"/>
                    <a:pt x="101674" y="46946"/>
                  </a:cubicBezTo>
                  <a:lnTo>
                    <a:pt x="100295" y="46946"/>
                  </a:lnTo>
                  <a:lnTo>
                    <a:pt x="98916" y="45343"/>
                  </a:lnTo>
                  <a:lnTo>
                    <a:pt x="97536" y="45343"/>
                  </a:lnTo>
                  <a:cubicBezTo>
                    <a:pt x="97536" y="45343"/>
                    <a:pt x="96157" y="45343"/>
                    <a:pt x="96157" y="43740"/>
                  </a:cubicBezTo>
                  <a:cubicBezTo>
                    <a:pt x="94778" y="43740"/>
                    <a:pt x="94778" y="43740"/>
                    <a:pt x="94778" y="43740"/>
                  </a:cubicBezTo>
                  <a:cubicBezTo>
                    <a:pt x="94778" y="43740"/>
                    <a:pt x="94778" y="43740"/>
                    <a:pt x="93399" y="43740"/>
                  </a:cubicBezTo>
                  <a:cubicBezTo>
                    <a:pt x="92019" y="43740"/>
                    <a:pt x="92019" y="43740"/>
                    <a:pt x="92019" y="43740"/>
                  </a:cubicBezTo>
                  <a:lnTo>
                    <a:pt x="90640" y="43740"/>
                  </a:lnTo>
                  <a:cubicBezTo>
                    <a:pt x="90640" y="42137"/>
                    <a:pt x="90640" y="42137"/>
                    <a:pt x="90640" y="40534"/>
                  </a:cubicBezTo>
                  <a:cubicBezTo>
                    <a:pt x="90640" y="38702"/>
                    <a:pt x="89261" y="38702"/>
                    <a:pt x="89261" y="37099"/>
                  </a:cubicBezTo>
                  <a:cubicBezTo>
                    <a:pt x="89261" y="35496"/>
                    <a:pt x="89261" y="35496"/>
                    <a:pt x="87881" y="33893"/>
                  </a:cubicBezTo>
                  <a:cubicBezTo>
                    <a:pt x="87881" y="32290"/>
                    <a:pt x="87881" y="32290"/>
                    <a:pt x="86502" y="30687"/>
                  </a:cubicBezTo>
                  <a:cubicBezTo>
                    <a:pt x="80788" y="21068"/>
                    <a:pt x="71133" y="12824"/>
                    <a:pt x="59901" y="12824"/>
                  </a:cubicBezTo>
                  <a:cubicBezTo>
                    <a:pt x="48866" y="12824"/>
                    <a:pt x="39014" y="21068"/>
                    <a:pt x="33497" y="30687"/>
                  </a:cubicBezTo>
                  <a:cubicBezTo>
                    <a:pt x="32118" y="32290"/>
                    <a:pt x="32118" y="32290"/>
                    <a:pt x="32118" y="33893"/>
                  </a:cubicBezTo>
                  <a:cubicBezTo>
                    <a:pt x="30738" y="35496"/>
                    <a:pt x="30738" y="35496"/>
                    <a:pt x="30738" y="37099"/>
                  </a:cubicBezTo>
                  <a:cubicBezTo>
                    <a:pt x="30738" y="38702"/>
                    <a:pt x="29359" y="38702"/>
                    <a:pt x="29359" y="40534"/>
                  </a:cubicBezTo>
                  <a:cubicBezTo>
                    <a:pt x="29359" y="42137"/>
                    <a:pt x="29359" y="42137"/>
                    <a:pt x="29359" y="43740"/>
                  </a:cubicBezTo>
                  <a:lnTo>
                    <a:pt x="27980" y="43740"/>
                  </a:lnTo>
                  <a:cubicBezTo>
                    <a:pt x="27980" y="43740"/>
                    <a:pt x="27980" y="43740"/>
                    <a:pt x="26600" y="43740"/>
                  </a:cubicBezTo>
                  <a:cubicBezTo>
                    <a:pt x="25221" y="43740"/>
                    <a:pt x="25221" y="43740"/>
                    <a:pt x="25221" y="43740"/>
                  </a:cubicBezTo>
                  <a:cubicBezTo>
                    <a:pt x="25221" y="43740"/>
                    <a:pt x="25221" y="43740"/>
                    <a:pt x="23842" y="43740"/>
                  </a:cubicBezTo>
                  <a:cubicBezTo>
                    <a:pt x="23842" y="45343"/>
                    <a:pt x="22266" y="45343"/>
                    <a:pt x="22266" y="45343"/>
                  </a:cubicBezTo>
                  <a:lnTo>
                    <a:pt x="20886" y="45343"/>
                  </a:lnTo>
                  <a:lnTo>
                    <a:pt x="19507" y="46946"/>
                  </a:lnTo>
                  <a:lnTo>
                    <a:pt x="18128" y="46946"/>
                  </a:lnTo>
                  <a:cubicBezTo>
                    <a:pt x="18128" y="48549"/>
                    <a:pt x="18128" y="48549"/>
                    <a:pt x="16748" y="48549"/>
                  </a:cubicBezTo>
                  <a:cubicBezTo>
                    <a:pt x="13990" y="51755"/>
                    <a:pt x="11231" y="56564"/>
                    <a:pt x="11231" y="63206"/>
                  </a:cubicBezTo>
                  <a:cubicBezTo>
                    <a:pt x="11231" y="74427"/>
                    <a:pt x="19507" y="82442"/>
                    <a:pt x="27980" y="82442"/>
                  </a:cubicBezTo>
                  <a:cubicBezTo>
                    <a:pt x="32118" y="82442"/>
                    <a:pt x="33497" y="85877"/>
                    <a:pt x="33497" y="89083"/>
                  </a:cubicBezTo>
                  <a:cubicBezTo>
                    <a:pt x="33497" y="92290"/>
                    <a:pt x="32118" y="95496"/>
                    <a:pt x="27980" y="95496"/>
                  </a:cubicBezTo>
                  <a:cubicBezTo>
                    <a:pt x="12610" y="95496"/>
                    <a:pt x="0" y="80839"/>
                    <a:pt x="0" y="63206"/>
                  </a:cubicBezTo>
                  <a:cubicBezTo>
                    <a:pt x="0" y="48549"/>
                    <a:pt x="8472" y="35496"/>
                    <a:pt x="19507" y="32290"/>
                  </a:cubicBezTo>
                  <a:cubicBezTo>
                    <a:pt x="26600" y="12824"/>
                    <a:pt x="41773" y="0"/>
                    <a:pt x="59901" y="0"/>
                  </a:cubicBezTo>
                  <a:cubicBezTo>
                    <a:pt x="78029" y="0"/>
                    <a:pt x="93399" y="12824"/>
                    <a:pt x="100295" y="32290"/>
                  </a:cubicBezTo>
                  <a:cubicBezTo>
                    <a:pt x="111527" y="35496"/>
                    <a:pt x="119802" y="48549"/>
                    <a:pt x="119802" y="63206"/>
                  </a:cubicBezTo>
                  <a:cubicBezTo>
                    <a:pt x="119802" y="80839"/>
                    <a:pt x="107389" y="95496"/>
                    <a:pt x="92019" y="95496"/>
                  </a:cubicBezTo>
                  <a:close/>
                  <a:moveTo>
                    <a:pt x="39014" y="80839"/>
                  </a:moveTo>
                  <a:lnTo>
                    <a:pt x="39014" y="80839"/>
                  </a:lnTo>
                  <a:cubicBezTo>
                    <a:pt x="55763" y="58167"/>
                    <a:pt x="55763" y="58167"/>
                    <a:pt x="55763" y="58167"/>
                  </a:cubicBezTo>
                  <a:cubicBezTo>
                    <a:pt x="57142" y="58167"/>
                    <a:pt x="58522" y="56564"/>
                    <a:pt x="59901" y="56564"/>
                  </a:cubicBezTo>
                  <a:cubicBezTo>
                    <a:pt x="61280" y="56564"/>
                    <a:pt x="62660" y="58167"/>
                    <a:pt x="64236" y="58167"/>
                  </a:cubicBezTo>
                  <a:cubicBezTo>
                    <a:pt x="80788" y="80839"/>
                    <a:pt x="80788" y="80839"/>
                    <a:pt x="80788" y="80839"/>
                  </a:cubicBezTo>
                  <a:cubicBezTo>
                    <a:pt x="82167" y="80839"/>
                    <a:pt x="82167" y="82442"/>
                    <a:pt x="82167" y="84045"/>
                  </a:cubicBezTo>
                  <a:cubicBezTo>
                    <a:pt x="82167" y="89083"/>
                    <a:pt x="79408" y="90687"/>
                    <a:pt x="76650" y="90687"/>
                  </a:cubicBezTo>
                  <a:cubicBezTo>
                    <a:pt x="75270" y="90687"/>
                    <a:pt x="73891" y="90687"/>
                    <a:pt x="72512" y="89083"/>
                  </a:cubicBezTo>
                  <a:cubicBezTo>
                    <a:pt x="65615" y="79236"/>
                    <a:pt x="65615" y="79236"/>
                    <a:pt x="65615" y="79236"/>
                  </a:cubicBezTo>
                  <a:cubicBezTo>
                    <a:pt x="65615" y="113358"/>
                    <a:pt x="65615" y="113358"/>
                    <a:pt x="65615" y="113358"/>
                  </a:cubicBezTo>
                  <a:cubicBezTo>
                    <a:pt x="65615" y="116564"/>
                    <a:pt x="62660" y="119770"/>
                    <a:pt x="59901" y="119770"/>
                  </a:cubicBezTo>
                  <a:cubicBezTo>
                    <a:pt x="57142" y="119770"/>
                    <a:pt x="54384" y="116564"/>
                    <a:pt x="54384" y="113358"/>
                  </a:cubicBezTo>
                  <a:cubicBezTo>
                    <a:pt x="54384" y="79236"/>
                    <a:pt x="54384" y="79236"/>
                    <a:pt x="54384" y="79236"/>
                  </a:cubicBezTo>
                  <a:cubicBezTo>
                    <a:pt x="47487" y="89083"/>
                    <a:pt x="47487" y="89083"/>
                    <a:pt x="47487" y="89083"/>
                  </a:cubicBezTo>
                  <a:cubicBezTo>
                    <a:pt x="46108" y="90687"/>
                    <a:pt x="44532" y="90687"/>
                    <a:pt x="43152" y="90687"/>
                  </a:cubicBezTo>
                  <a:cubicBezTo>
                    <a:pt x="40394" y="90687"/>
                    <a:pt x="37635" y="89083"/>
                    <a:pt x="37635" y="84045"/>
                  </a:cubicBezTo>
                  <a:cubicBezTo>
                    <a:pt x="37635" y="82442"/>
                    <a:pt x="37635" y="80839"/>
                    <a:pt x="39014" y="808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 anchorCtr="0">
              <a:normAutofit fontScale="25000" lnSpcReduction="2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i$ḻidé">
              <a:extLst>
                <a:ext uri="{FF2B5EF4-FFF2-40B4-BE49-F238E27FC236}">
                  <a16:creationId xmlns:a16="http://schemas.microsoft.com/office/drawing/2014/main" id="{37C47695-F0FE-49B8-B0B8-D125380E6245}"/>
                </a:ext>
              </a:extLst>
            </p:cNvPr>
            <p:cNvSpPr txBox="1"/>
            <p:nvPr/>
          </p:nvSpPr>
          <p:spPr>
            <a:xfrm>
              <a:off x="1576399" y="3137183"/>
              <a:ext cx="1824568" cy="10209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text.…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.</a:t>
              </a:r>
            </a:p>
          </p:txBody>
        </p:sp>
        <p:sp>
          <p:nvSpPr>
            <p:cNvPr id="9" name="ísḷïḓê">
              <a:extLst>
                <a:ext uri="{FF2B5EF4-FFF2-40B4-BE49-F238E27FC236}">
                  <a16:creationId xmlns:a16="http://schemas.microsoft.com/office/drawing/2014/main" id="{4ADB4758-EBDA-4EF1-B6AF-C1ABF8CDDCD7}"/>
                </a:ext>
              </a:extLst>
            </p:cNvPr>
            <p:cNvSpPr/>
            <p:nvPr/>
          </p:nvSpPr>
          <p:spPr>
            <a:xfrm>
              <a:off x="1501315" y="4244365"/>
              <a:ext cx="1974733" cy="6443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de-DE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D374A">
                      <a:lumMod val="75000"/>
                    </a:srgbClr>
                  </a:solidFill>
                  <a:effectLst/>
                  <a:uLnTx/>
                  <a:uFillTx/>
                </a:rPr>
                <a:t>...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D374A">
                      <a:lumMod val="75000"/>
                    </a:srgbClr>
                  </a:solidFill>
                  <a:effectLst/>
                  <a:uLnTx/>
                  <a:uFillTx/>
                </a:rPr>
                <a:t> ￥ | 27 %</a:t>
              </a:r>
            </a:p>
          </p:txBody>
        </p:sp>
        <p:sp>
          <p:nvSpPr>
            <p:cNvPr id="10" name="îšḷîḑê">
              <a:extLst>
                <a:ext uri="{FF2B5EF4-FFF2-40B4-BE49-F238E27FC236}">
                  <a16:creationId xmlns:a16="http://schemas.microsoft.com/office/drawing/2014/main" id="{AC9EC9F2-1C67-4F00-98EE-32E3FFCD051D}"/>
                </a:ext>
              </a:extLst>
            </p:cNvPr>
            <p:cNvSpPr/>
            <p:nvPr/>
          </p:nvSpPr>
          <p:spPr>
            <a:xfrm>
              <a:off x="5148997" y="1776705"/>
              <a:ext cx="1905000" cy="3073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22" y="0"/>
                  </a:moveTo>
                  <a:cubicBezTo>
                    <a:pt x="3505" y="0"/>
                    <a:pt x="0" y="2172"/>
                    <a:pt x="0" y="4850"/>
                  </a:cubicBezTo>
                  <a:lnTo>
                    <a:pt x="0" y="106711"/>
                  </a:lnTo>
                  <a:cubicBezTo>
                    <a:pt x="0" y="109388"/>
                    <a:pt x="3505" y="111561"/>
                    <a:pt x="7822" y="111561"/>
                  </a:cubicBezTo>
                  <a:lnTo>
                    <a:pt x="52000" y="111561"/>
                  </a:lnTo>
                  <a:lnTo>
                    <a:pt x="60000" y="120000"/>
                  </a:lnTo>
                  <a:lnTo>
                    <a:pt x="68000" y="111561"/>
                  </a:lnTo>
                  <a:lnTo>
                    <a:pt x="112177" y="111561"/>
                  </a:lnTo>
                  <a:cubicBezTo>
                    <a:pt x="116494" y="111561"/>
                    <a:pt x="120000" y="109388"/>
                    <a:pt x="120000" y="106711"/>
                  </a:cubicBezTo>
                  <a:lnTo>
                    <a:pt x="120000" y="4850"/>
                  </a:lnTo>
                  <a:cubicBezTo>
                    <a:pt x="120000" y="2172"/>
                    <a:pt x="116494" y="0"/>
                    <a:pt x="112177" y="0"/>
                  </a:cubicBezTo>
                  <a:lnTo>
                    <a:pt x="78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 anchorCtr="0">
              <a:normAutofit fontScale="25000" lnSpcReduction="2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îṣlîďè">
              <a:extLst>
                <a:ext uri="{FF2B5EF4-FFF2-40B4-BE49-F238E27FC236}">
                  <a16:creationId xmlns:a16="http://schemas.microsoft.com/office/drawing/2014/main" id="{C2AF5E03-2984-4A56-B9DA-9667DEF9161B}"/>
                </a:ext>
              </a:extLst>
            </p:cNvPr>
            <p:cNvSpPr/>
            <p:nvPr/>
          </p:nvSpPr>
          <p:spPr>
            <a:xfrm>
              <a:off x="5883540" y="2938392"/>
              <a:ext cx="489556" cy="48968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568" y="87947"/>
                  </a:moveTo>
                  <a:lnTo>
                    <a:pt x="93568" y="87947"/>
                  </a:lnTo>
                  <a:cubicBezTo>
                    <a:pt x="78502" y="103046"/>
                    <a:pt x="54185" y="104900"/>
                    <a:pt x="37533" y="91655"/>
                  </a:cubicBezTo>
                  <a:cubicBezTo>
                    <a:pt x="13215" y="116026"/>
                    <a:pt x="13215" y="116026"/>
                    <a:pt x="13215" y="116026"/>
                  </a:cubicBezTo>
                  <a:cubicBezTo>
                    <a:pt x="9515" y="119735"/>
                    <a:pt x="5814" y="119735"/>
                    <a:pt x="1850" y="116026"/>
                  </a:cubicBezTo>
                  <a:cubicBezTo>
                    <a:pt x="0" y="114172"/>
                    <a:pt x="0" y="108609"/>
                    <a:pt x="1850" y="104900"/>
                  </a:cubicBezTo>
                  <a:cubicBezTo>
                    <a:pt x="28017" y="80529"/>
                    <a:pt x="28017" y="80529"/>
                    <a:pt x="28017" y="80529"/>
                  </a:cubicBezTo>
                  <a:cubicBezTo>
                    <a:pt x="15066" y="63576"/>
                    <a:pt x="15066" y="39205"/>
                    <a:pt x="31718" y="24370"/>
                  </a:cubicBezTo>
                  <a:cubicBezTo>
                    <a:pt x="46784" y="9271"/>
                    <a:pt x="46784" y="9271"/>
                    <a:pt x="46784" y="9271"/>
                  </a:cubicBezTo>
                  <a:cubicBezTo>
                    <a:pt x="56035" y="20662"/>
                    <a:pt x="56035" y="20662"/>
                    <a:pt x="56035" y="20662"/>
                  </a:cubicBezTo>
                  <a:cubicBezTo>
                    <a:pt x="74801" y="1854"/>
                    <a:pt x="74801" y="1854"/>
                    <a:pt x="74801" y="1854"/>
                  </a:cubicBezTo>
                  <a:cubicBezTo>
                    <a:pt x="76651" y="0"/>
                    <a:pt x="82202" y="0"/>
                    <a:pt x="84052" y="1854"/>
                  </a:cubicBezTo>
                  <a:cubicBezTo>
                    <a:pt x="88017" y="5562"/>
                    <a:pt x="88017" y="9271"/>
                    <a:pt x="84052" y="13245"/>
                  </a:cubicBezTo>
                  <a:cubicBezTo>
                    <a:pt x="67400" y="29933"/>
                    <a:pt x="67400" y="29933"/>
                    <a:pt x="67400" y="29933"/>
                  </a:cubicBezTo>
                  <a:cubicBezTo>
                    <a:pt x="88017" y="50596"/>
                    <a:pt x="88017" y="50596"/>
                    <a:pt x="88017" y="50596"/>
                  </a:cubicBezTo>
                  <a:cubicBezTo>
                    <a:pt x="104669" y="33642"/>
                    <a:pt x="104669" y="33642"/>
                    <a:pt x="104669" y="33642"/>
                  </a:cubicBezTo>
                  <a:cubicBezTo>
                    <a:pt x="108370" y="31788"/>
                    <a:pt x="113920" y="31788"/>
                    <a:pt x="115770" y="33642"/>
                  </a:cubicBezTo>
                  <a:cubicBezTo>
                    <a:pt x="119735" y="37350"/>
                    <a:pt x="119735" y="41059"/>
                    <a:pt x="115770" y="45033"/>
                  </a:cubicBezTo>
                  <a:cubicBezTo>
                    <a:pt x="99118" y="61721"/>
                    <a:pt x="99118" y="61721"/>
                    <a:pt x="99118" y="61721"/>
                  </a:cubicBezTo>
                  <a:cubicBezTo>
                    <a:pt x="108370" y="73112"/>
                    <a:pt x="108370" y="73112"/>
                    <a:pt x="108370" y="73112"/>
                  </a:cubicBezTo>
                  <a:lnTo>
                    <a:pt x="93568" y="8794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wrap="square" lIns="91440" tIns="45720" rIns="91440" bIns="45720" anchor="ctr" anchorCtr="0">
              <a:normAutofit fontScale="25000" lnSpcReduction="2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ïsľiḋe">
              <a:extLst>
                <a:ext uri="{FF2B5EF4-FFF2-40B4-BE49-F238E27FC236}">
                  <a16:creationId xmlns:a16="http://schemas.microsoft.com/office/drawing/2014/main" id="{739EA322-FDB9-4ABC-A765-7752E309CF23}"/>
                </a:ext>
              </a:extLst>
            </p:cNvPr>
            <p:cNvSpPr txBox="1"/>
            <p:nvPr/>
          </p:nvSpPr>
          <p:spPr>
            <a:xfrm>
              <a:off x="5094673" y="2175893"/>
              <a:ext cx="1953171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13" name="íṩlíḑê">
              <a:extLst>
                <a:ext uri="{FF2B5EF4-FFF2-40B4-BE49-F238E27FC236}">
                  <a16:creationId xmlns:a16="http://schemas.microsoft.com/office/drawing/2014/main" id="{7D9B02FB-54B4-430B-9A93-BB769D5510CB}"/>
                </a:ext>
              </a:extLst>
            </p:cNvPr>
            <p:cNvSpPr txBox="1"/>
            <p:nvPr/>
          </p:nvSpPr>
          <p:spPr>
            <a:xfrm>
              <a:off x="5210913" y="3696419"/>
              <a:ext cx="1775815" cy="9025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Copy paste fonts. Choose the only option to retain text.….</a:t>
              </a:r>
            </a:p>
          </p:txBody>
        </p:sp>
        <p:sp>
          <p:nvSpPr>
            <p:cNvPr id="14" name="ïṥḻiďè">
              <a:extLst>
                <a:ext uri="{FF2B5EF4-FFF2-40B4-BE49-F238E27FC236}">
                  <a16:creationId xmlns:a16="http://schemas.microsoft.com/office/drawing/2014/main" id="{795F4908-7DA2-4C32-9FA0-0A8CA4CA24E7}"/>
                </a:ext>
              </a:extLst>
            </p:cNvPr>
            <p:cNvSpPr/>
            <p:nvPr/>
          </p:nvSpPr>
          <p:spPr>
            <a:xfrm>
              <a:off x="5106702" y="5098572"/>
              <a:ext cx="1974733" cy="6443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de-DE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D374A">
                      <a:lumMod val="75000"/>
                    </a:srgbClr>
                  </a:solidFill>
                  <a:effectLst/>
                  <a:uLnTx/>
                  <a:uFillTx/>
                </a:rPr>
                <a:t>... ￥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D374A">
                      <a:lumMod val="75000"/>
                    </a:srgbClr>
                  </a:solidFill>
                  <a:effectLst/>
                  <a:uLnTx/>
                  <a:uFillTx/>
                </a:rPr>
                <a:t> | 56 %</a:t>
              </a:r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7918736E-2B8A-4EC8-8805-CA835C65418F}"/>
                </a:ext>
              </a:extLst>
            </p:cNvPr>
            <p:cNvCxnSpPr/>
            <p:nvPr/>
          </p:nvCxnSpPr>
          <p:spPr>
            <a:xfrm>
              <a:off x="4283645" y="1814052"/>
              <a:ext cx="0" cy="3229897"/>
            </a:xfrm>
            <a:prstGeom prst="straightConnector1">
              <a:avLst/>
            </a:prstGeom>
            <a:ln w="3175" cap="rnd">
              <a:solidFill>
                <a:schemeClr val="tx2">
                  <a:lumMod val="9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íŝḷïdè">
              <a:extLst>
                <a:ext uri="{FF2B5EF4-FFF2-40B4-BE49-F238E27FC236}">
                  <a16:creationId xmlns:a16="http://schemas.microsoft.com/office/drawing/2014/main" id="{2DCD9E0B-99CB-4FCD-8ED4-B42B9B82311E}"/>
                </a:ext>
              </a:extLst>
            </p:cNvPr>
            <p:cNvSpPr/>
            <p:nvPr/>
          </p:nvSpPr>
          <p:spPr>
            <a:xfrm>
              <a:off x="9212275" y="2301633"/>
              <a:ext cx="534431" cy="514678"/>
            </a:xfrm>
            <a:custGeom>
              <a:avLst/>
              <a:gdLst>
                <a:gd name="connsiteX0" fmla="*/ 216243 w 609050"/>
                <a:gd name="connsiteY0" fmla="*/ 412730 h 586540"/>
                <a:gd name="connsiteX1" fmla="*/ 216243 w 609050"/>
                <a:gd name="connsiteY1" fmla="*/ 456594 h 586540"/>
                <a:gd name="connsiteX2" fmla="*/ 293953 w 609050"/>
                <a:gd name="connsiteY2" fmla="*/ 456594 h 586540"/>
                <a:gd name="connsiteX3" fmla="*/ 293953 w 609050"/>
                <a:gd name="connsiteY3" fmla="*/ 412730 h 586540"/>
                <a:gd name="connsiteX4" fmla="*/ 69884 w 609050"/>
                <a:gd name="connsiteY4" fmla="*/ 412730 h 586540"/>
                <a:gd name="connsiteX5" fmla="*/ 69884 w 609050"/>
                <a:gd name="connsiteY5" fmla="*/ 456594 h 586540"/>
                <a:gd name="connsiteX6" fmla="*/ 147595 w 609050"/>
                <a:gd name="connsiteY6" fmla="*/ 456594 h 586540"/>
                <a:gd name="connsiteX7" fmla="*/ 147595 w 609050"/>
                <a:gd name="connsiteY7" fmla="*/ 412730 h 586540"/>
                <a:gd name="connsiteX8" fmla="*/ 460769 w 609050"/>
                <a:gd name="connsiteY8" fmla="*/ 376268 h 586540"/>
                <a:gd name="connsiteX9" fmla="*/ 460769 w 609050"/>
                <a:gd name="connsiteY9" fmla="*/ 414786 h 586540"/>
                <a:gd name="connsiteX10" fmla="*/ 555916 w 609050"/>
                <a:gd name="connsiteY10" fmla="*/ 414786 h 586540"/>
                <a:gd name="connsiteX11" fmla="*/ 555916 w 609050"/>
                <a:gd name="connsiteY11" fmla="*/ 376268 h 586540"/>
                <a:gd name="connsiteX12" fmla="*/ 216243 w 609050"/>
                <a:gd name="connsiteY12" fmla="*/ 339670 h 586540"/>
                <a:gd name="connsiteX13" fmla="*/ 216243 w 609050"/>
                <a:gd name="connsiteY13" fmla="*/ 383533 h 586540"/>
                <a:gd name="connsiteX14" fmla="*/ 293953 w 609050"/>
                <a:gd name="connsiteY14" fmla="*/ 383533 h 586540"/>
                <a:gd name="connsiteX15" fmla="*/ 293953 w 609050"/>
                <a:gd name="connsiteY15" fmla="*/ 339670 h 586540"/>
                <a:gd name="connsiteX16" fmla="*/ 69884 w 609050"/>
                <a:gd name="connsiteY16" fmla="*/ 339670 h 586540"/>
                <a:gd name="connsiteX17" fmla="*/ 69884 w 609050"/>
                <a:gd name="connsiteY17" fmla="*/ 383533 h 586540"/>
                <a:gd name="connsiteX18" fmla="*/ 147595 w 609050"/>
                <a:gd name="connsiteY18" fmla="*/ 383533 h 586540"/>
                <a:gd name="connsiteX19" fmla="*/ 147595 w 609050"/>
                <a:gd name="connsiteY19" fmla="*/ 339670 h 586540"/>
                <a:gd name="connsiteX20" fmla="*/ 460769 w 609050"/>
                <a:gd name="connsiteY20" fmla="*/ 303071 h 586540"/>
                <a:gd name="connsiteX21" fmla="*/ 460769 w 609050"/>
                <a:gd name="connsiteY21" fmla="*/ 341726 h 586540"/>
                <a:gd name="connsiteX22" fmla="*/ 555916 w 609050"/>
                <a:gd name="connsiteY22" fmla="*/ 341726 h 586540"/>
                <a:gd name="connsiteX23" fmla="*/ 555916 w 609050"/>
                <a:gd name="connsiteY23" fmla="*/ 303071 h 586540"/>
                <a:gd name="connsiteX24" fmla="*/ 216243 w 609050"/>
                <a:gd name="connsiteY24" fmla="*/ 266609 h 586540"/>
                <a:gd name="connsiteX25" fmla="*/ 216243 w 609050"/>
                <a:gd name="connsiteY25" fmla="*/ 310473 h 586540"/>
                <a:gd name="connsiteX26" fmla="*/ 293953 w 609050"/>
                <a:gd name="connsiteY26" fmla="*/ 310473 h 586540"/>
                <a:gd name="connsiteX27" fmla="*/ 293953 w 609050"/>
                <a:gd name="connsiteY27" fmla="*/ 266609 h 586540"/>
                <a:gd name="connsiteX28" fmla="*/ 69884 w 609050"/>
                <a:gd name="connsiteY28" fmla="*/ 266609 h 586540"/>
                <a:gd name="connsiteX29" fmla="*/ 69884 w 609050"/>
                <a:gd name="connsiteY29" fmla="*/ 310473 h 586540"/>
                <a:gd name="connsiteX30" fmla="*/ 147595 w 609050"/>
                <a:gd name="connsiteY30" fmla="*/ 310473 h 586540"/>
                <a:gd name="connsiteX31" fmla="*/ 147595 w 609050"/>
                <a:gd name="connsiteY31" fmla="*/ 266609 h 586540"/>
                <a:gd name="connsiteX32" fmla="*/ 460769 w 609050"/>
                <a:gd name="connsiteY32" fmla="*/ 230010 h 586540"/>
                <a:gd name="connsiteX33" fmla="*/ 460769 w 609050"/>
                <a:gd name="connsiteY33" fmla="*/ 268528 h 586540"/>
                <a:gd name="connsiteX34" fmla="*/ 555916 w 609050"/>
                <a:gd name="connsiteY34" fmla="*/ 268528 h 586540"/>
                <a:gd name="connsiteX35" fmla="*/ 555916 w 609050"/>
                <a:gd name="connsiteY35" fmla="*/ 230010 h 586540"/>
                <a:gd name="connsiteX36" fmla="*/ 216243 w 609050"/>
                <a:gd name="connsiteY36" fmla="*/ 193549 h 586540"/>
                <a:gd name="connsiteX37" fmla="*/ 216243 w 609050"/>
                <a:gd name="connsiteY37" fmla="*/ 237412 h 586540"/>
                <a:gd name="connsiteX38" fmla="*/ 293953 w 609050"/>
                <a:gd name="connsiteY38" fmla="*/ 237412 h 586540"/>
                <a:gd name="connsiteX39" fmla="*/ 293953 w 609050"/>
                <a:gd name="connsiteY39" fmla="*/ 193549 h 586540"/>
                <a:gd name="connsiteX40" fmla="*/ 69884 w 609050"/>
                <a:gd name="connsiteY40" fmla="*/ 193549 h 586540"/>
                <a:gd name="connsiteX41" fmla="*/ 69884 w 609050"/>
                <a:gd name="connsiteY41" fmla="*/ 237412 h 586540"/>
                <a:gd name="connsiteX42" fmla="*/ 147595 w 609050"/>
                <a:gd name="connsiteY42" fmla="*/ 237412 h 586540"/>
                <a:gd name="connsiteX43" fmla="*/ 147595 w 609050"/>
                <a:gd name="connsiteY43" fmla="*/ 193549 h 586540"/>
                <a:gd name="connsiteX44" fmla="*/ 460769 w 609050"/>
                <a:gd name="connsiteY44" fmla="*/ 156950 h 586540"/>
                <a:gd name="connsiteX45" fmla="*/ 460769 w 609050"/>
                <a:gd name="connsiteY45" fmla="*/ 195468 h 586540"/>
                <a:gd name="connsiteX46" fmla="*/ 555916 w 609050"/>
                <a:gd name="connsiteY46" fmla="*/ 195468 h 586540"/>
                <a:gd name="connsiteX47" fmla="*/ 555916 w 609050"/>
                <a:gd name="connsiteY47" fmla="*/ 156950 h 586540"/>
                <a:gd name="connsiteX48" fmla="*/ 192926 w 609050"/>
                <a:gd name="connsiteY48" fmla="*/ 96251 h 586540"/>
                <a:gd name="connsiteX49" fmla="*/ 361366 w 609050"/>
                <a:gd name="connsiteY49" fmla="*/ 96251 h 586540"/>
                <a:gd name="connsiteX50" fmla="*/ 361366 w 609050"/>
                <a:gd name="connsiteY50" fmla="*/ 114880 h 586540"/>
                <a:gd name="connsiteX51" fmla="*/ 192926 w 609050"/>
                <a:gd name="connsiteY51" fmla="*/ 114880 h 586540"/>
                <a:gd name="connsiteX52" fmla="*/ 192926 w 609050"/>
                <a:gd name="connsiteY52" fmla="*/ 49819 h 586540"/>
                <a:gd name="connsiteX53" fmla="*/ 361366 w 609050"/>
                <a:gd name="connsiteY53" fmla="*/ 49819 h 586540"/>
                <a:gd name="connsiteX54" fmla="*/ 361366 w 609050"/>
                <a:gd name="connsiteY54" fmla="*/ 68307 h 586540"/>
                <a:gd name="connsiteX55" fmla="*/ 192926 w 609050"/>
                <a:gd name="connsiteY55" fmla="*/ 68307 h 586540"/>
                <a:gd name="connsiteX56" fmla="*/ 166130 w 609050"/>
                <a:gd name="connsiteY56" fmla="*/ 25222 h 586540"/>
                <a:gd name="connsiteX57" fmla="*/ 166130 w 609050"/>
                <a:gd name="connsiteY57" fmla="*/ 155716 h 586540"/>
                <a:gd name="connsiteX58" fmla="*/ 338987 w 609050"/>
                <a:gd name="connsiteY58" fmla="*/ 155716 h 586540"/>
                <a:gd name="connsiteX59" fmla="*/ 338987 w 609050"/>
                <a:gd name="connsiteY59" fmla="*/ 341040 h 586540"/>
                <a:gd name="connsiteX60" fmla="*/ 338987 w 609050"/>
                <a:gd name="connsiteY60" fmla="*/ 531710 h 586540"/>
                <a:gd name="connsiteX61" fmla="*/ 366721 w 609050"/>
                <a:gd name="connsiteY61" fmla="*/ 531710 h 586540"/>
                <a:gd name="connsiteX62" fmla="*/ 366721 w 609050"/>
                <a:gd name="connsiteY62" fmla="*/ 341040 h 586540"/>
                <a:gd name="connsiteX63" fmla="*/ 366721 w 609050"/>
                <a:gd name="connsiteY63" fmla="*/ 155305 h 586540"/>
                <a:gd name="connsiteX64" fmla="*/ 388002 w 609050"/>
                <a:gd name="connsiteY64" fmla="*/ 143517 h 586540"/>
                <a:gd name="connsiteX65" fmla="*/ 388002 w 609050"/>
                <a:gd name="connsiteY65" fmla="*/ 25222 h 586540"/>
                <a:gd name="connsiteX66" fmla="*/ 140867 w 609050"/>
                <a:gd name="connsiteY66" fmla="*/ 0 h 586540"/>
                <a:gd name="connsiteX67" fmla="*/ 413402 w 609050"/>
                <a:gd name="connsiteY67" fmla="*/ 0 h 586540"/>
                <a:gd name="connsiteX68" fmla="*/ 413402 w 609050"/>
                <a:gd name="connsiteY68" fmla="*/ 129398 h 586540"/>
                <a:gd name="connsiteX69" fmla="*/ 432486 w 609050"/>
                <a:gd name="connsiteY69" fmla="*/ 118843 h 586540"/>
                <a:gd name="connsiteX70" fmla="*/ 584199 w 609050"/>
                <a:gd name="connsiteY70" fmla="*/ 118843 h 586540"/>
                <a:gd name="connsiteX71" fmla="*/ 584199 w 609050"/>
                <a:gd name="connsiteY71" fmla="*/ 531710 h 586540"/>
                <a:gd name="connsiteX72" fmla="*/ 609050 w 609050"/>
                <a:gd name="connsiteY72" fmla="*/ 531710 h 586540"/>
                <a:gd name="connsiteX73" fmla="*/ 609050 w 609050"/>
                <a:gd name="connsiteY73" fmla="*/ 586540 h 586540"/>
                <a:gd name="connsiteX74" fmla="*/ 0 w 609050"/>
                <a:gd name="connsiteY74" fmla="*/ 586540 h 586540"/>
                <a:gd name="connsiteX75" fmla="*/ 0 w 609050"/>
                <a:gd name="connsiteY75" fmla="*/ 531710 h 586540"/>
                <a:gd name="connsiteX76" fmla="*/ 24851 w 609050"/>
                <a:gd name="connsiteY76" fmla="*/ 531710 h 586540"/>
                <a:gd name="connsiteX77" fmla="*/ 24851 w 609050"/>
                <a:gd name="connsiteY77" fmla="*/ 155716 h 586540"/>
                <a:gd name="connsiteX78" fmla="*/ 140867 w 609050"/>
                <a:gd name="connsiteY78" fmla="*/ 155716 h 5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9050" h="586540">
                  <a:moveTo>
                    <a:pt x="216243" y="412730"/>
                  </a:moveTo>
                  <a:lnTo>
                    <a:pt x="216243" y="456594"/>
                  </a:lnTo>
                  <a:lnTo>
                    <a:pt x="293953" y="456594"/>
                  </a:lnTo>
                  <a:lnTo>
                    <a:pt x="293953" y="412730"/>
                  </a:lnTo>
                  <a:close/>
                  <a:moveTo>
                    <a:pt x="69884" y="412730"/>
                  </a:moveTo>
                  <a:lnTo>
                    <a:pt x="69884" y="456594"/>
                  </a:lnTo>
                  <a:lnTo>
                    <a:pt x="147595" y="456594"/>
                  </a:lnTo>
                  <a:lnTo>
                    <a:pt x="147595" y="412730"/>
                  </a:lnTo>
                  <a:close/>
                  <a:moveTo>
                    <a:pt x="460769" y="376268"/>
                  </a:moveTo>
                  <a:lnTo>
                    <a:pt x="460769" y="414786"/>
                  </a:lnTo>
                  <a:lnTo>
                    <a:pt x="555916" y="414786"/>
                  </a:lnTo>
                  <a:lnTo>
                    <a:pt x="555916" y="376268"/>
                  </a:lnTo>
                  <a:close/>
                  <a:moveTo>
                    <a:pt x="216243" y="339670"/>
                  </a:moveTo>
                  <a:lnTo>
                    <a:pt x="216243" y="383533"/>
                  </a:lnTo>
                  <a:lnTo>
                    <a:pt x="293953" y="383533"/>
                  </a:lnTo>
                  <a:lnTo>
                    <a:pt x="293953" y="339670"/>
                  </a:lnTo>
                  <a:close/>
                  <a:moveTo>
                    <a:pt x="69884" y="339670"/>
                  </a:moveTo>
                  <a:lnTo>
                    <a:pt x="69884" y="383533"/>
                  </a:lnTo>
                  <a:lnTo>
                    <a:pt x="147595" y="383533"/>
                  </a:lnTo>
                  <a:lnTo>
                    <a:pt x="147595" y="339670"/>
                  </a:lnTo>
                  <a:close/>
                  <a:moveTo>
                    <a:pt x="460769" y="303071"/>
                  </a:moveTo>
                  <a:lnTo>
                    <a:pt x="460769" y="341726"/>
                  </a:lnTo>
                  <a:lnTo>
                    <a:pt x="555916" y="341726"/>
                  </a:lnTo>
                  <a:lnTo>
                    <a:pt x="555916" y="303071"/>
                  </a:lnTo>
                  <a:close/>
                  <a:moveTo>
                    <a:pt x="216243" y="266609"/>
                  </a:moveTo>
                  <a:lnTo>
                    <a:pt x="216243" y="310473"/>
                  </a:lnTo>
                  <a:lnTo>
                    <a:pt x="293953" y="310473"/>
                  </a:lnTo>
                  <a:lnTo>
                    <a:pt x="293953" y="266609"/>
                  </a:lnTo>
                  <a:close/>
                  <a:moveTo>
                    <a:pt x="69884" y="266609"/>
                  </a:moveTo>
                  <a:lnTo>
                    <a:pt x="69884" y="310473"/>
                  </a:lnTo>
                  <a:lnTo>
                    <a:pt x="147595" y="310473"/>
                  </a:lnTo>
                  <a:lnTo>
                    <a:pt x="147595" y="266609"/>
                  </a:lnTo>
                  <a:close/>
                  <a:moveTo>
                    <a:pt x="460769" y="230010"/>
                  </a:moveTo>
                  <a:lnTo>
                    <a:pt x="460769" y="268528"/>
                  </a:lnTo>
                  <a:lnTo>
                    <a:pt x="555916" y="268528"/>
                  </a:lnTo>
                  <a:lnTo>
                    <a:pt x="555916" y="230010"/>
                  </a:lnTo>
                  <a:close/>
                  <a:moveTo>
                    <a:pt x="216243" y="193549"/>
                  </a:moveTo>
                  <a:lnTo>
                    <a:pt x="216243" y="237412"/>
                  </a:lnTo>
                  <a:lnTo>
                    <a:pt x="293953" y="237412"/>
                  </a:lnTo>
                  <a:lnTo>
                    <a:pt x="293953" y="193549"/>
                  </a:lnTo>
                  <a:close/>
                  <a:moveTo>
                    <a:pt x="69884" y="193549"/>
                  </a:moveTo>
                  <a:lnTo>
                    <a:pt x="69884" y="237412"/>
                  </a:lnTo>
                  <a:lnTo>
                    <a:pt x="147595" y="237412"/>
                  </a:lnTo>
                  <a:lnTo>
                    <a:pt x="147595" y="193549"/>
                  </a:lnTo>
                  <a:close/>
                  <a:moveTo>
                    <a:pt x="460769" y="156950"/>
                  </a:moveTo>
                  <a:lnTo>
                    <a:pt x="460769" y="195468"/>
                  </a:lnTo>
                  <a:lnTo>
                    <a:pt x="555916" y="195468"/>
                  </a:lnTo>
                  <a:lnTo>
                    <a:pt x="555916" y="156950"/>
                  </a:lnTo>
                  <a:close/>
                  <a:moveTo>
                    <a:pt x="192926" y="96251"/>
                  </a:moveTo>
                  <a:lnTo>
                    <a:pt x="361366" y="96251"/>
                  </a:lnTo>
                  <a:lnTo>
                    <a:pt x="361366" y="114880"/>
                  </a:lnTo>
                  <a:lnTo>
                    <a:pt x="192926" y="114880"/>
                  </a:lnTo>
                  <a:close/>
                  <a:moveTo>
                    <a:pt x="192926" y="49819"/>
                  </a:moveTo>
                  <a:lnTo>
                    <a:pt x="361366" y="49819"/>
                  </a:lnTo>
                  <a:lnTo>
                    <a:pt x="361366" y="68307"/>
                  </a:lnTo>
                  <a:lnTo>
                    <a:pt x="192926" y="68307"/>
                  </a:lnTo>
                  <a:close/>
                  <a:moveTo>
                    <a:pt x="166130" y="25222"/>
                  </a:moveTo>
                  <a:lnTo>
                    <a:pt x="166130" y="155716"/>
                  </a:lnTo>
                  <a:lnTo>
                    <a:pt x="338987" y="155716"/>
                  </a:lnTo>
                  <a:lnTo>
                    <a:pt x="338987" y="341040"/>
                  </a:lnTo>
                  <a:lnTo>
                    <a:pt x="338987" y="531710"/>
                  </a:lnTo>
                  <a:lnTo>
                    <a:pt x="366721" y="531710"/>
                  </a:lnTo>
                  <a:lnTo>
                    <a:pt x="366721" y="341040"/>
                  </a:lnTo>
                  <a:lnTo>
                    <a:pt x="366721" y="155305"/>
                  </a:lnTo>
                  <a:lnTo>
                    <a:pt x="388002" y="143517"/>
                  </a:lnTo>
                  <a:lnTo>
                    <a:pt x="388002" y="25222"/>
                  </a:lnTo>
                  <a:close/>
                  <a:moveTo>
                    <a:pt x="140867" y="0"/>
                  </a:moveTo>
                  <a:lnTo>
                    <a:pt x="413402" y="0"/>
                  </a:lnTo>
                  <a:lnTo>
                    <a:pt x="413402" y="129398"/>
                  </a:lnTo>
                  <a:lnTo>
                    <a:pt x="432486" y="118843"/>
                  </a:lnTo>
                  <a:lnTo>
                    <a:pt x="584199" y="118843"/>
                  </a:lnTo>
                  <a:lnTo>
                    <a:pt x="584199" y="531710"/>
                  </a:lnTo>
                  <a:lnTo>
                    <a:pt x="609050" y="531710"/>
                  </a:lnTo>
                  <a:lnTo>
                    <a:pt x="609050" y="586540"/>
                  </a:lnTo>
                  <a:lnTo>
                    <a:pt x="0" y="586540"/>
                  </a:lnTo>
                  <a:lnTo>
                    <a:pt x="0" y="531710"/>
                  </a:lnTo>
                  <a:lnTo>
                    <a:pt x="24851" y="531710"/>
                  </a:lnTo>
                  <a:lnTo>
                    <a:pt x="24851" y="155716"/>
                  </a:lnTo>
                  <a:lnTo>
                    <a:pt x="140867" y="1557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îsļïḋê">
              <a:extLst>
                <a:ext uri="{FF2B5EF4-FFF2-40B4-BE49-F238E27FC236}">
                  <a16:creationId xmlns:a16="http://schemas.microsoft.com/office/drawing/2014/main" id="{D3F95853-9B0A-40F9-9EDC-43D289A8CF67}"/>
                </a:ext>
              </a:extLst>
            </p:cNvPr>
            <p:cNvSpPr txBox="1"/>
            <p:nvPr/>
          </p:nvSpPr>
          <p:spPr>
            <a:xfrm>
              <a:off x="8567207" y="1616656"/>
              <a:ext cx="1824568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1">
              <a:normAutofit lnSpcReduction="10000"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18" name="ïṩľîḋê">
              <a:extLst>
                <a:ext uri="{FF2B5EF4-FFF2-40B4-BE49-F238E27FC236}">
                  <a16:creationId xmlns:a16="http://schemas.microsoft.com/office/drawing/2014/main" id="{9A5E96AC-1CAC-4C69-9C01-886056AE2683}"/>
                </a:ext>
              </a:extLst>
            </p:cNvPr>
            <p:cNvSpPr txBox="1"/>
            <p:nvPr/>
          </p:nvSpPr>
          <p:spPr>
            <a:xfrm>
              <a:off x="8567207" y="3137183"/>
              <a:ext cx="1824568" cy="10209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text.…</a:t>
              </a:r>
              <a:r>
                <a:rPr kumimoji="0" lang="de-DE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.</a:t>
              </a:r>
            </a:p>
          </p:txBody>
        </p:sp>
        <p:sp>
          <p:nvSpPr>
            <p:cNvPr id="19" name="ísḷïḑè">
              <a:extLst>
                <a:ext uri="{FF2B5EF4-FFF2-40B4-BE49-F238E27FC236}">
                  <a16:creationId xmlns:a16="http://schemas.microsoft.com/office/drawing/2014/main" id="{12B3AEC9-4D3A-410E-8EBE-BD10022D98F1}"/>
                </a:ext>
              </a:extLst>
            </p:cNvPr>
            <p:cNvSpPr/>
            <p:nvPr/>
          </p:nvSpPr>
          <p:spPr>
            <a:xfrm>
              <a:off x="8488718" y="4244365"/>
              <a:ext cx="1974733" cy="6443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de-DE" sz="1800" b="1" i="0" u="none" strike="noStrike" kern="1200" cap="none" spc="0" normalizeH="0" baseline="0" noProof="0">
                  <a:ln>
                    <a:noFill/>
                  </a:ln>
                  <a:solidFill>
                    <a:srgbClr val="BD374A">
                      <a:lumMod val="75000"/>
                    </a:srgbClr>
                  </a:solidFill>
                  <a:effectLst/>
                  <a:uLnTx/>
                  <a:uFillTx/>
                </a:rPr>
                <a:t>...</a:t>
              </a:r>
              <a:r>
                <a:rPr kumimoji="0" lang="de-DE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BD374A">
                      <a:lumMod val="75000"/>
                    </a:srgbClr>
                  </a:solidFill>
                  <a:effectLst/>
                  <a:uLnTx/>
                  <a:uFillTx/>
                </a:rPr>
                <a:t> ￥</a:t>
              </a:r>
              <a:r>
                <a:rPr kumimoji="0" lang="de-DE" sz="1800" b="1" i="0" u="none" strike="noStrike" kern="1200" cap="none" spc="0" normalizeH="0" baseline="0" noProof="0">
                  <a:ln>
                    <a:noFill/>
                  </a:ln>
                  <a:solidFill>
                    <a:srgbClr val="BD374A">
                      <a:lumMod val="75000"/>
                    </a:srgbClr>
                  </a:solidFill>
                  <a:effectLst/>
                  <a:uLnTx/>
                  <a:uFillTx/>
                </a:rPr>
                <a:t> | 57 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D374A">
                      <a:lumMod val="75000"/>
                    </a:srgbClr>
                  </a:solidFill>
                  <a:effectLst/>
                  <a:uLnTx/>
                  <a:uFillTx/>
                </a:rPr>
                <a:t>%</a:t>
              </a:r>
            </a:p>
          </p:txBody>
        </p: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24371819-BD8B-4C76-AAF7-0487B039DD4B}"/>
                </a:ext>
              </a:extLst>
            </p:cNvPr>
            <p:cNvCxnSpPr/>
            <p:nvPr/>
          </p:nvCxnSpPr>
          <p:spPr>
            <a:xfrm>
              <a:off x="7885673" y="1814052"/>
              <a:ext cx="0" cy="3229897"/>
            </a:xfrm>
            <a:prstGeom prst="straightConnector1">
              <a:avLst/>
            </a:prstGeom>
            <a:ln w="3175" cap="rnd">
              <a:solidFill>
                <a:schemeClr val="tx2">
                  <a:lumMod val="9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0421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6C8AAF-780A-49A1-A1F1-46FB806E3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5EAB2B-D714-4DDD-A038-A82B594C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27</a:t>
            </a:fld>
            <a:endParaRPr lang="zh-CN" altLang="en-US"/>
          </a:p>
        </p:txBody>
      </p:sp>
      <p:grpSp>
        <p:nvGrpSpPr>
          <p:cNvPr id="5" name="6b724148-1469-474b-af26-c2bcadae53f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7E7100E-43AA-45CA-B209-7B130A3AFAD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0400" y="1748798"/>
            <a:ext cx="10858500" cy="3823543"/>
            <a:chOff x="660400" y="1748798"/>
            <a:chExt cx="10858500" cy="3823543"/>
          </a:xfrm>
        </p:grpSpPr>
        <p:grpSp>
          <p:nvGrpSpPr>
            <p:cNvPr id="6" name="íṡḻiḋe">
              <a:extLst>
                <a:ext uri="{FF2B5EF4-FFF2-40B4-BE49-F238E27FC236}">
                  <a16:creationId xmlns:a16="http://schemas.microsoft.com/office/drawing/2014/main" id="{3FB38C62-43DB-40A8-B656-C4BEB7DAA7FE}"/>
                </a:ext>
              </a:extLst>
            </p:cNvPr>
            <p:cNvGrpSpPr/>
            <p:nvPr/>
          </p:nvGrpSpPr>
          <p:grpSpPr>
            <a:xfrm>
              <a:off x="3848100" y="2349000"/>
              <a:ext cx="4495801" cy="2470974"/>
              <a:chOff x="3848101" y="2174463"/>
              <a:chExt cx="4495801" cy="2470974"/>
            </a:xfrm>
          </p:grpSpPr>
          <p:sp>
            <p:nvSpPr>
              <p:cNvPr id="23" name="î$lïďê">
                <a:extLst>
                  <a:ext uri="{FF2B5EF4-FFF2-40B4-BE49-F238E27FC236}">
                    <a16:creationId xmlns:a16="http://schemas.microsoft.com/office/drawing/2014/main" id="{9A5D0501-4E9C-4F95-96C5-98C056218402}"/>
                  </a:ext>
                </a:extLst>
              </p:cNvPr>
              <p:cNvSpPr/>
              <p:nvPr/>
            </p:nvSpPr>
            <p:spPr>
              <a:xfrm>
                <a:off x="5873728" y="2174463"/>
                <a:ext cx="2470174" cy="2470974"/>
              </a:xfrm>
              <a:custGeom>
                <a:avLst/>
                <a:gdLst>
                  <a:gd name="connsiteX0" fmla="*/ 1484938 w 2970838"/>
                  <a:gd name="connsiteY0" fmla="*/ 0 h 2971800"/>
                  <a:gd name="connsiteX1" fmla="*/ 2970838 w 2970838"/>
                  <a:gd name="connsiteY1" fmla="*/ 1485900 h 2971800"/>
                  <a:gd name="connsiteX2" fmla="*/ 1484938 w 2970838"/>
                  <a:gd name="connsiteY2" fmla="*/ 2971800 h 2971800"/>
                  <a:gd name="connsiteX3" fmla="*/ 6710 w 2970838"/>
                  <a:gd name="connsiteY3" fmla="*/ 1637825 h 2971800"/>
                  <a:gd name="connsiteX4" fmla="*/ 0 w 2970838"/>
                  <a:gd name="connsiteY4" fmla="*/ 1504951 h 2971800"/>
                  <a:gd name="connsiteX5" fmla="*/ 533765 w 2970838"/>
                  <a:gd name="connsiteY5" fmla="*/ 1504951 h 2971800"/>
                  <a:gd name="connsiteX6" fmla="*/ 537719 w 2970838"/>
                  <a:gd name="connsiteY6" fmla="*/ 1583250 h 2971800"/>
                  <a:gd name="connsiteX7" fmla="*/ 1484938 w 2970838"/>
                  <a:gd name="connsiteY7" fmla="*/ 2438035 h 2971800"/>
                  <a:gd name="connsiteX8" fmla="*/ 2437073 w 2970838"/>
                  <a:gd name="connsiteY8" fmla="*/ 1485900 h 2971800"/>
                  <a:gd name="connsiteX9" fmla="*/ 1484938 w 2970838"/>
                  <a:gd name="connsiteY9" fmla="*/ 533765 h 2971800"/>
                  <a:gd name="connsiteX10" fmla="*/ 811677 w 2970838"/>
                  <a:gd name="connsiteY10" fmla="*/ 812639 h 2971800"/>
                  <a:gd name="connsiteX11" fmla="*/ 745820 w 2970838"/>
                  <a:gd name="connsiteY11" fmla="*/ 892459 h 2971800"/>
                  <a:gd name="connsiteX12" fmla="*/ 366414 w 2970838"/>
                  <a:gd name="connsiteY12" fmla="*/ 509846 h 2971800"/>
                  <a:gd name="connsiteX13" fmla="*/ 434248 w 2970838"/>
                  <a:gd name="connsiteY13" fmla="*/ 435210 h 2971800"/>
                  <a:gd name="connsiteX14" fmla="*/ 1484938 w 2970838"/>
                  <a:gd name="connsiteY14" fmla="*/ 0 h 297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70838" h="2971800">
                    <a:moveTo>
                      <a:pt x="1484938" y="0"/>
                    </a:moveTo>
                    <a:cubicBezTo>
                      <a:pt x="2305578" y="0"/>
                      <a:pt x="2970838" y="665260"/>
                      <a:pt x="2970838" y="1485900"/>
                    </a:cubicBezTo>
                    <a:cubicBezTo>
                      <a:pt x="2970838" y="2306540"/>
                      <a:pt x="2305578" y="2971800"/>
                      <a:pt x="1484938" y="2971800"/>
                    </a:cubicBezTo>
                    <a:cubicBezTo>
                      <a:pt x="715588" y="2971800"/>
                      <a:pt x="82803" y="2387099"/>
                      <a:pt x="6710" y="1637825"/>
                    </a:cubicBezTo>
                    <a:lnTo>
                      <a:pt x="0" y="1504951"/>
                    </a:lnTo>
                    <a:lnTo>
                      <a:pt x="533765" y="1504951"/>
                    </a:lnTo>
                    <a:lnTo>
                      <a:pt x="537719" y="1583250"/>
                    </a:lnTo>
                    <a:cubicBezTo>
                      <a:pt x="586478" y="2063371"/>
                      <a:pt x="991954" y="2438035"/>
                      <a:pt x="1484938" y="2438035"/>
                    </a:cubicBezTo>
                    <a:cubicBezTo>
                      <a:pt x="2010788" y="2438035"/>
                      <a:pt x="2437073" y="2011750"/>
                      <a:pt x="2437073" y="1485900"/>
                    </a:cubicBezTo>
                    <a:cubicBezTo>
                      <a:pt x="2437073" y="960050"/>
                      <a:pt x="2010788" y="533765"/>
                      <a:pt x="1484938" y="533765"/>
                    </a:cubicBezTo>
                    <a:cubicBezTo>
                      <a:pt x="1222013" y="533765"/>
                      <a:pt x="983979" y="640336"/>
                      <a:pt x="811677" y="812639"/>
                    </a:cubicBezTo>
                    <a:lnTo>
                      <a:pt x="745820" y="892459"/>
                    </a:lnTo>
                    <a:lnTo>
                      <a:pt x="366414" y="509846"/>
                    </a:lnTo>
                    <a:lnTo>
                      <a:pt x="434248" y="435210"/>
                    </a:lnTo>
                    <a:cubicBezTo>
                      <a:pt x="703143" y="166315"/>
                      <a:pt x="1074618" y="0"/>
                      <a:pt x="14849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ïṡļïde">
                <a:extLst>
                  <a:ext uri="{FF2B5EF4-FFF2-40B4-BE49-F238E27FC236}">
                    <a16:creationId xmlns:a16="http://schemas.microsoft.com/office/drawing/2014/main" id="{C1FD8265-BFA5-4699-AF82-45307CADCE2C}"/>
                  </a:ext>
                </a:extLst>
              </p:cNvPr>
              <p:cNvSpPr/>
              <p:nvPr/>
            </p:nvSpPr>
            <p:spPr>
              <a:xfrm flipV="1">
                <a:off x="3848101" y="2174463"/>
                <a:ext cx="2470974" cy="2470974"/>
              </a:xfrm>
              <a:custGeom>
                <a:avLst/>
                <a:gdLst>
                  <a:gd name="connsiteX0" fmla="*/ 1485900 w 2971800"/>
                  <a:gd name="connsiteY0" fmla="*/ 2971800 h 2971800"/>
                  <a:gd name="connsiteX1" fmla="*/ 2971800 w 2971800"/>
                  <a:gd name="connsiteY1" fmla="*/ 1485900 h 2971800"/>
                  <a:gd name="connsiteX2" fmla="*/ 2970838 w 2971800"/>
                  <a:gd name="connsiteY2" fmla="*/ 1466849 h 2971800"/>
                  <a:gd name="connsiteX3" fmla="*/ 2437073 w 2971800"/>
                  <a:gd name="connsiteY3" fmla="*/ 1466849 h 2971800"/>
                  <a:gd name="connsiteX4" fmla="*/ 2438035 w 2971800"/>
                  <a:gd name="connsiteY4" fmla="*/ 1485900 h 2971800"/>
                  <a:gd name="connsiteX5" fmla="*/ 1485900 w 2971800"/>
                  <a:gd name="connsiteY5" fmla="*/ 2438035 h 2971800"/>
                  <a:gd name="connsiteX6" fmla="*/ 533765 w 2971800"/>
                  <a:gd name="connsiteY6" fmla="*/ 1485900 h 2971800"/>
                  <a:gd name="connsiteX7" fmla="*/ 1485900 w 2971800"/>
                  <a:gd name="connsiteY7" fmla="*/ 533765 h 2971800"/>
                  <a:gd name="connsiteX8" fmla="*/ 2159161 w 2971800"/>
                  <a:gd name="connsiteY8" fmla="*/ 812639 h 2971800"/>
                  <a:gd name="connsiteX9" fmla="*/ 2207859 w 2971800"/>
                  <a:gd name="connsiteY9" fmla="*/ 871662 h 2971800"/>
                  <a:gd name="connsiteX10" fmla="*/ 2586355 w 2971800"/>
                  <a:gd name="connsiteY10" fmla="*/ 489966 h 2971800"/>
                  <a:gd name="connsiteX11" fmla="*/ 2536590 w 2971800"/>
                  <a:gd name="connsiteY11" fmla="*/ 435210 h 2971800"/>
                  <a:gd name="connsiteX12" fmla="*/ 1485900 w 2971800"/>
                  <a:gd name="connsiteY12" fmla="*/ 0 h 2971800"/>
                  <a:gd name="connsiteX13" fmla="*/ 0 w 2971800"/>
                  <a:gd name="connsiteY13" fmla="*/ 1485900 h 2971800"/>
                  <a:gd name="connsiteX14" fmla="*/ 1485900 w 2971800"/>
                  <a:gd name="connsiteY14" fmla="*/ 2971800 h 297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71800" h="2971800">
                    <a:moveTo>
                      <a:pt x="1485900" y="2971800"/>
                    </a:moveTo>
                    <a:cubicBezTo>
                      <a:pt x="2306540" y="2971800"/>
                      <a:pt x="2971800" y="2306540"/>
                      <a:pt x="2971800" y="1485900"/>
                    </a:cubicBezTo>
                    <a:lnTo>
                      <a:pt x="2970838" y="1466849"/>
                    </a:lnTo>
                    <a:lnTo>
                      <a:pt x="2437073" y="1466849"/>
                    </a:lnTo>
                    <a:lnTo>
                      <a:pt x="2438035" y="1485900"/>
                    </a:lnTo>
                    <a:cubicBezTo>
                      <a:pt x="2438035" y="2011750"/>
                      <a:pt x="2011750" y="2438035"/>
                      <a:pt x="1485900" y="2438035"/>
                    </a:cubicBezTo>
                    <a:cubicBezTo>
                      <a:pt x="960050" y="2438035"/>
                      <a:pt x="533765" y="2011750"/>
                      <a:pt x="533765" y="1485900"/>
                    </a:cubicBezTo>
                    <a:cubicBezTo>
                      <a:pt x="533765" y="960050"/>
                      <a:pt x="960050" y="533765"/>
                      <a:pt x="1485900" y="533765"/>
                    </a:cubicBezTo>
                    <a:cubicBezTo>
                      <a:pt x="1748825" y="533765"/>
                      <a:pt x="1986859" y="640336"/>
                      <a:pt x="2159161" y="812639"/>
                    </a:cubicBezTo>
                    <a:lnTo>
                      <a:pt x="2207859" y="871662"/>
                    </a:lnTo>
                    <a:lnTo>
                      <a:pt x="2586355" y="489966"/>
                    </a:lnTo>
                    <a:lnTo>
                      <a:pt x="2536590" y="435210"/>
                    </a:lnTo>
                    <a:cubicBezTo>
                      <a:pt x="2267695" y="166315"/>
                      <a:pt x="1896220" y="0"/>
                      <a:pt x="1485900" y="0"/>
                    </a:cubicBezTo>
                    <a:cubicBezTo>
                      <a:pt x="665260" y="0"/>
                      <a:pt x="0" y="665260"/>
                      <a:pt x="0" y="1485900"/>
                    </a:cubicBezTo>
                    <a:cubicBezTo>
                      <a:pt x="0" y="2306540"/>
                      <a:pt x="665260" y="2971800"/>
                      <a:pt x="1485900" y="2971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îs1ïḑe">
                <a:extLst>
                  <a:ext uri="{FF2B5EF4-FFF2-40B4-BE49-F238E27FC236}">
                    <a16:creationId xmlns:a16="http://schemas.microsoft.com/office/drawing/2014/main" id="{CE408147-1FFE-479C-839B-68FD9800F8F9}"/>
                  </a:ext>
                </a:extLst>
              </p:cNvPr>
              <p:cNvSpPr/>
              <p:nvPr/>
            </p:nvSpPr>
            <p:spPr bwMode="auto">
              <a:xfrm>
                <a:off x="4834673" y="3096228"/>
                <a:ext cx="497831" cy="627444"/>
              </a:xfrm>
              <a:custGeom>
                <a:avLst/>
                <a:gdLst>
                  <a:gd name="connsiteX0" fmla="*/ 179388 w 268288"/>
                  <a:gd name="connsiteY0" fmla="*/ 166688 h 338138"/>
                  <a:gd name="connsiteX1" fmla="*/ 203200 w 268288"/>
                  <a:gd name="connsiteY1" fmla="*/ 190443 h 338138"/>
                  <a:gd name="connsiteX2" fmla="*/ 203200 w 268288"/>
                  <a:gd name="connsiteY2" fmla="*/ 252471 h 338138"/>
                  <a:gd name="connsiteX3" fmla="*/ 179388 w 268288"/>
                  <a:gd name="connsiteY3" fmla="*/ 276226 h 338138"/>
                  <a:gd name="connsiteX4" fmla="*/ 155575 w 268288"/>
                  <a:gd name="connsiteY4" fmla="*/ 252471 h 338138"/>
                  <a:gd name="connsiteX5" fmla="*/ 155575 w 268288"/>
                  <a:gd name="connsiteY5" fmla="*/ 190443 h 338138"/>
                  <a:gd name="connsiteX6" fmla="*/ 179388 w 268288"/>
                  <a:gd name="connsiteY6" fmla="*/ 166688 h 338138"/>
                  <a:gd name="connsiteX7" fmla="*/ 179388 w 268288"/>
                  <a:gd name="connsiteY7" fmla="*/ 150813 h 338138"/>
                  <a:gd name="connsiteX8" fmla="*/ 139700 w 268288"/>
                  <a:gd name="connsiteY8" fmla="*/ 190427 h 338138"/>
                  <a:gd name="connsiteX9" fmla="*/ 139700 w 268288"/>
                  <a:gd name="connsiteY9" fmla="*/ 252488 h 338138"/>
                  <a:gd name="connsiteX10" fmla="*/ 179388 w 268288"/>
                  <a:gd name="connsiteY10" fmla="*/ 292101 h 338138"/>
                  <a:gd name="connsiteX11" fmla="*/ 219075 w 268288"/>
                  <a:gd name="connsiteY11" fmla="*/ 252488 h 338138"/>
                  <a:gd name="connsiteX12" fmla="*/ 219075 w 268288"/>
                  <a:gd name="connsiteY12" fmla="*/ 190427 h 338138"/>
                  <a:gd name="connsiteX13" fmla="*/ 179388 w 268288"/>
                  <a:gd name="connsiteY13" fmla="*/ 150813 h 338138"/>
                  <a:gd name="connsiteX14" fmla="*/ 57120 w 268288"/>
                  <a:gd name="connsiteY14" fmla="*/ 150813 h 338138"/>
                  <a:gd name="connsiteX15" fmla="*/ 49212 w 268288"/>
                  <a:gd name="connsiteY15" fmla="*/ 158705 h 338138"/>
                  <a:gd name="connsiteX16" fmla="*/ 57120 w 268288"/>
                  <a:gd name="connsiteY16" fmla="*/ 166597 h 338138"/>
                  <a:gd name="connsiteX17" fmla="*/ 80842 w 268288"/>
                  <a:gd name="connsiteY17" fmla="*/ 166597 h 338138"/>
                  <a:gd name="connsiteX18" fmla="*/ 103247 w 268288"/>
                  <a:gd name="connsiteY18" fmla="*/ 188959 h 338138"/>
                  <a:gd name="connsiteX19" fmla="*/ 103247 w 268288"/>
                  <a:gd name="connsiteY19" fmla="*/ 190274 h 338138"/>
                  <a:gd name="connsiteX20" fmla="*/ 80842 w 268288"/>
                  <a:gd name="connsiteY20" fmla="*/ 212635 h 338138"/>
                  <a:gd name="connsiteX21" fmla="*/ 57120 w 268288"/>
                  <a:gd name="connsiteY21" fmla="*/ 212635 h 338138"/>
                  <a:gd name="connsiteX22" fmla="*/ 49212 w 268288"/>
                  <a:gd name="connsiteY22" fmla="*/ 220527 h 338138"/>
                  <a:gd name="connsiteX23" fmla="*/ 57120 w 268288"/>
                  <a:gd name="connsiteY23" fmla="*/ 228419 h 338138"/>
                  <a:gd name="connsiteX24" fmla="*/ 80842 w 268288"/>
                  <a:gd name="connsiteY24" fmla="*/ 228419 h 338138"/>
                  <a:gd name="connsiteX25" fmla="*/ 103247 w 268288"/>
                  <a:gd name="connsiteY25" fmla="*/ 250781 h 338138"/>
                  <a:gd name="connsiteX26" fmla="*/ 80842 w 268288"/>
                  <a:gd name="connsiteY26" fmla="*/ 273142 h 338138"/>
                  <a:gd name="connsiteX27" fmla="*/ 57120 w 268288"/>
                  <a:gd name="connsiteY27" fmla="*/ 273142 h 338138"/>
                  <a:gd name="connsiteX28" fmla="*/ 49212 w 268288"/>
                  <a:gd name="connsiteY28" fmla="*/ 281034 h 338138"/>
                  <a:gd name="connsiteX29" fmla="*/ 57120 w 268288"/>
                  <a:gd name="connsiteY29" fmla="*/ 288926 h 338138"/>
                  <a:gd name="connsiteX30" fmla="*/ 80842 w 268288"/>
                  <a:gd name="connsiteY30" fmla="*/ 288926 h 338138"/>
                  <a:gd name="connsiteX31" fmla="*/ 119062 w 268288"/>
                  <a:gd name="connsiteY31" fmla="*/ 250781 h 338138"/>
                  <a:gd name="connsiteX32" fmla="*/ 103247 w 268288"/>
                  <a:gd name="connsiteY32" fmla="*/ 220527 h 338138"/>
                  <a:gd name="connsiteX33" fmla="*/ 119062 w 268288"/>
                  <a:gd name="connsiteY33" fmla="*/ 190274 h 338138"/>
                  <a:gd name="connsiteX34" fmla="*/ 119062 w 268288"/>
                  <a:gd name="connsiteY34" fmla="*/ 188959 h 338138"/>
                  <a:gd name="connsiteX35" fmla="*/ 80842 w 268288"/>
                  <a:gd name="connsiteY35" fmla="*/ 150813 h 338138"/>
                  <a:gd name="connsiteX36" fmla="*/ 57120 w 268288"/>
                  <a:gd name="connsiteY36" fmla="*/ 150813 h 338138"/>
                  <a:gd name="connsiteX37" fmla="*/ 46099 w 268288"/>
                  <a:gd name="connsiteY37" fmla="*/ 47625 h 338138"/>
                  <a:gd name="connsiteX38" fmla="*/ 15875 w 268288"/>
                  <a:gd name="connsiteY38" fmla="*/ 79629 h 338138"/>
                  <a:gd name="connsiteX39" fmla="*/ 15875 w 268288"/>
                  <a:gd name="connsiteY39" fmla="*/ 114300 h 338138"/>
                  <a:gd name="connsiteX40" fmla="*/ 252413 w 268288"/>
                  <a:gd name="connsiteY40" fmla="*/ 114300 h 338138"/>
                  <a:gd name="connsiteX41" fmla="*/ 252413 w 268288"/>
                  <a:gd name="connsiteY41" fmla="*/ 79629 h 338138"/>
                  <a:gd name="connsiteX42" fmla="*/ 222189 w 268288"/>
                  <a:gd name="connsiteY42" fmla="*/ 47625 h 338138"/>
                  <a:gd name="connsiteX43" fmla="*/ 210362 w 268288"/>
                  <a:gd name="connsiteY43" fmla="*/ 47625 h 338138"/>
                  <a:gd name="connsiteX44" fmla="*/ 210362 w 268288"/>
                  <a:gd name="connsiteY44" fmla="*/ 71628 h 338138"/>
                  <a:gd name="connsiteX45" fmla="*/ 202477 w 268288"/>
                  <a:gd name="connsiteY45" fmla="*/ 79629 h 338138"/>
                  <a:gd name="connsiteX46" fmla="*/ 194593 w 268288"/>
                  <a:gd name="connsiteY46" fmla="*/ 71628 h 338138"/>
                  <a:gd name="connsiteX47" fmla="*/ 194593 w 268288"/>
                  <a:gd name="connsiteY47" fmla="*/ 47625 h 338138"/>
                  <a:gd name="connsiteX48" fmla="*/ 73696 w 268288"/>
                  <a:gd name="connsiteY48" fmla="*/ 47625 h 338138"/>
                  <a:gd name="connsiteX49" fmla="*/ 73696 w 268288"/>
                  <a:gd name="connsiteY49" fmla="*/ 71628 h 338138"/>
                  <a:gd name="connsiteX50" fmla="*/ 65811 w 268288"/>
                  <a:gd name="connsiteY50" fmla="*/ 79629 h 338138"/>
                  <a:gd name="connsiteX51" fmla="*/ 57926 w 268288"/>
                  <a:gd name="connsiteY51" fmla="*/ 71628 h 338138"/>
                  <a:gd name="connsiteX52" fmla="*/ 57926 w 268288"/>
                  <a:gd name="connsiteY52" fmla="*/ 47625 h 338138"/>
                  <a:gd name="connsiteX53" fmla="*/ 46099 w 268288"/>
                  <a:gd name="connsiteY53" fmla="*/ 47625 h 338138"/>
                  <a:gd name="connsiteX54" fmla="*/ 65757 w 268288"/>
                  <a:gd name="connsiteY54" fmla="*/ 0 h 338138"/>
                  <a:gd name="connsiteX55" fmla="*/ 73648 w 268288"/>
                  <a:gd name="connsiteY55" fmla="*/ 7925 h 338138"/>
                  <a:gd name="connsiteX56" fmla="*/ 73648 w 268288"/>
                  <a:gd name="connsiteY56" fmla="*/ 31700 h 338138"/>
                  <a:gd name="connsiteX57" fmla="*/ 194640 w 268288"/>
                  <a:gd name="connsiteY57" fmla="*/ 31700 h 338138"/>
                  <a:gd name="connsiteX58" fmla="*/ 194640 w 268288"/>
                  <a:gd name="connsiteY58" fmla="*/ 7925 h 338138"/>
                  <a:gd name="connsiteX59" fmla="*/ 202531 w 268288"/>
                  <a:gd name="connsiteY59" fmla="*/ 0 h 338138"/>
                  <a:gd name="connsiteX60" fmla="*/ 210422 w 268288"/>
                  <a:gd name="connsiteY60" fmla="*/ 7925 h 338138"/>
                  <a:gd name="connsiteX61" fmla="*/ 210422 w 268288"/>
                  <a:gd name="connsiteY61" fmla="*/ 31700 h 338138"/>
                  <a:gd name="connsiteX62" fmla="*/ 222258 w 268288"/>
                  <a:gd name="connsiteY62" fmla="*/ 31700 h 338138"/>
                  <a:gd name="connsiteX63" fmla="*/ 268288 w 268288"/>
                  <a:gd name="connsiteY63" fmla="*/ 79251 h 338138"/>
                  <a:gd name="connsiteX64" fmla="*/ 268288 w 268288"/>
                  <a:gd name="connsiteY64" fmla="*/ 290587 h 338138"/>
                  <a:gd name="connsiteX65" fmla="*/ 222258 w 268288"/>
                  <a:gd name="connsiteY65" fmla="*/ 338138 h 338138"/>
                  <a:gd name="connsiteX66" fmla="*/ 46030 w 268288"/>
                  <a:gd name="connsiteY66" fmla="*/ 338138 h 338138"/>
                  <a:gd name="connsiteX67" fmla="*/ 0 w 268288"/>
                  <a:gd name="connsiteY67" fmla="*/ 290587 h 338138"/>
                  <a:gd name="connsiteX68" fmla="*/ 0 w 268288"/>
                  <a:gd name="connsiteY68" fmla="*/ 79251 h 338138"/>
                  <a:gd name="connsiteX69" fmla="*/ 46030 w 268288"/>
                  <a:gd name="connsiteY69" fmla="*/ 31700 h 338138"/>
                  <a:gd name="connsiteX70" fmla="*/ 57866 w 268288"/>
                  <a:gd name="connsiteY70" fmla="*/ 31700 h 338138"/>
                  <a:gd name="connsiteX71" fmla="*/ 57866 w 268288"/>
                  <a:gd name="connsiteY71" fmla="*/ 7925 h 338138"/>
                  <a:gd name="connsiteX72" fmla="*/ 65757 w 268288"/>
                  <a:gd name="connsiteY72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68288" h="338138">
                    <a:moveTo>
                      <a:pt x="179388" y="166688"/>
                    </a:moveTo>
                    <a:cubicBezTo>
                      <a:pt x="192617" y="166688"/>
                      <a:pt x="203200" y="177246"/>
                      <a:pt x="203200" y="190443"/>
                    </a:cubicBezTo>
                    <a:cubicBezTo>
                      <a:pt x="203200" y="252471"/>
                      <a:pt x="203200" y="252471"/>
                      <a:pt x="203200" y="252471"/>
                    </a:cubicBezTo>
                    <a:cubicBezTo>
                      <a:pt x="203200" y="265668"/>
                      <a:pt x="192617" y="276226"/>
                      <a:pt x="179388" y="276226"/>
                    </a:cubicBezTo>
                    <a:cubicBezTo>
                      <a:pt x="166158" y="276226"/>
                      <a:pt x="155575" y="265668"/>
                      <a:pt x="155575" y="252471"/>
                    </a:cubicBezTo>
                    <a:cubicBezTo>
                      <a:pt x="155575" y="190443"/>
                      <a:pt x="155575" y="190443"/>
                      <a:pt x="155575" y="190443"/>
                    </a:cubicBezTo>
                    <a:cubicBezTo>
                      <a:pt x="155575" y="177246"/>
                      <a:pt x="166158" y="166688"/>
                      <a:pt x="179388" y="166688"/>
                    </a:cubicBezTo>
                    <a:close/>
                    <a:moveTo>
                      <a:pt x="179388" y="150813"/>
                    </a:moveTo>
                    <a:cubicBezTo>
                      <a:pt x="158221" y="150813"/>
                      <a:pt x="139700" y="169299"/>
                      <a:pt x="139700" y="190427"/>
                    </a:cubicBezTo>
                    <a:cubicBezTo>
                      <a:pt x="139700" y="252488"/>
                      <a:pt x="139700" y="252488"/>
                      <a:pt x="139700" y="252488"/>
                    </a:cubicBezTo>
                    <a:cubicBezTo>
                      <a:pt x="139700" y="273615"/>
                      <a:pt x="158221" y="292101"/>
                      <a:pt x="179388" y="292101"/>
                    </a:cubicBezTo>
                    <a:cubicBezTo>
                      <a:pt x="201877" y="292101"/>
                      <a:pt x="219075" y="273615"/>
                      <a:pt x="219075" y="252488"/>
                    </a:cubicBezTo>
                    <a:lnTo>
                      <a:pt x="219075" y="190427"/>
                    </a:lnTo>
                    <a:cubicBezTo>
                      <a:pt x="219075" y="169299"/>
                      <a:pt x="201877" y="150813"/>
                      <a:pt x="179388" y="150813"/>
                    </a:cubicBezTo>
                    <a:close/>
                    <a:moveTo>
                      <a:pt x="57120" y="150813"/>
                    </a:moveTo>
                    <a:cubicBezTo>
                      <a:pt x="51848" y="150813"/>
                      <a:pt x="49212" y="154759"/>
                      <a:pt x="49212" y="158705"/>
                    </a:cubicBezTo>
                    <a:cubicBezTo>
                      <a:pt x="49212" y="163967"/>
                      <a:pt x="51848" y="166597"/>
                      <a:pt x="57120" y="166597"/>
                    </a:cubicBezTo>
                    <a:cubicBezTo>
                      <a:pt x="80842" y="166597"/>
                      <a:pt x="80842" y="166597"/>
                      <a:pt x="80842" y="166597"/>
                    </a:cubicBezTo>
                    <a:cubicBezTo>
                      <a:pt x="92704" y="166597"/>
                      <a:pt x="103247" y="177120"/>
                      <a:pt x="103247" y="188959"/>
                    </a:cubicBezTo>
                    <a:cubicBezTo>
                      <a:pt x="103247" y="190274"/>
                      <a:pt x="103247" y="190274"/>
                      <a:pt x="103247" y="190274"/>
                    </a:cubicBezTo>
                    <a:cubicBezTo>
                      <a:pt x="103247" y="202112"/>
                      <a:pt x="92704" y="212635"/>
                      <a:pt x="80842" y="212635"/>
                    </a:cubicBezTo>
                    <a:cubicBezTo>
                      <a:pt x="57120" y="212635"/>
                      <a:pt x="57120" y="212635"/>
                      <a:pt x="57120" y="212635"/>
                    </a:cubicBezTo>
                    <a:cubicBezTo>
                      <a:pt x="51848" y="212635"/>
                      <a:pt x="49212" y="215266"/>
                      <a:pt x="49212" y="220527"/>
                    </a:cubicBezTo>
                    <a:cubicBezTo>
                      <a:pt x="49212" y="224473"/>
                      <a:pt x="51848" y="228419"/>
                      <a:pt x="57120" y="228419"/>
                    </a:cubicBezTo>
                    <a:cubicBezTo>
                      <a:pt x="80842" y="228419"/>
                      <a:pt x="80842" y="228419"/>
                      <a:pt x="80842" y="228419"/>
                    </a:cubicBezTo>
                    <a:cubicBezTo>
                      <a:pt x="92704" y="228419"/>
                      <a:pt x="103247" y="237627"/>
                      <a:pt x="103247" y="250781"/>
                    </a:cubicBezTo>
                    <a:cubicBezTo>
                      <a:pt x="103247" y="263934"/>
                      <a:pt x="92704" y="273142"/>
                      <a:pt x="80842" y="273142"/>
                    </a:cubicBezTo>
                    <a:cubicBezTo>
                      <a:pt x="57120" y="273142"/>
                      <a:pt x="57120" y="273142"/>
                      <a:pt x="57120" y="273142"/>
                    </a:cubicBezTo>
                    <a:cubicBezTo>
                      <a:pt x="51848" y="273142"/>
                      <a:pt x="49212" y="277088"/>
                      <a:pt x="49212" y="281034"/>
                    </a:cubicBezTo>
                    <a:cubicBezTo>
                      <a:pt x="49212" y="284980"/>
                      <a:pt x="51848" y="288926"/>
                      <a:pt x="57120" y="288926"/>
                    </a:cubicBezTo>
                    <a:cubicBezTo>
                      <a:pt x="80842" y="288926"/>
                      <a:pt x="80842" y="288926"/>
                      <a:pt x="80842" y="288926"/>
                    </a:cubicBezTo>
                    <a:cubicBezTo>
                      <a:pt x="101929" y="288926"/>
                      <a:pt x="119062" y="271826"/>
                      <a:pt x="119062" y="250781"/>
                    </a:cubicBezTo>
                    <a:cubicBezTo>
                      <a:pt x="119062" y="237627"/>
                      <a:pt x="112473" y="227104"/>
                      <a:pt x="103247" y="220527"/>
                    </a:cubicBezTo>
                    <a:cubicBezTo>
                      <a:pt x="112473" y="212635"/>
                      <a:pt x="119062" y="202112"/>
                      <a:pt x="119062" y="190274"/>
                    </a:cubicBezTo>
                    <a:lnTo>
                      <a:pt x="119062" y="188959"/>
                    </a:lnTo>
                    <a:cubicBezTo>
                      <a:pt x="119062" y="167913"/>
                      <a:pt x="101929" y="150813"/>
                      <a:pt x="80842" y="150813"/>
                    </a:cubicBezTo>
                    <a:cubicBezTo>
                      <a:pt x="57120" y="150813"/>
                      <a:pt x="57120" y="150813"/>
                      <a:pt x="57120" y="150813"/>
                    </a:cubicBezTo>
                    <a:close/>
                    <a:moveTo>
                      <a:pt x="46099" y="47625"/>
                    </a:moveTo>
                    <a:cubicBezTo>
                      <a:pt x="29016" y="47625"/>
                      <a:pt x="15875" y="62294"/>
                      <a:pt x="15875" y="79629"/>
                    </a:cubicBezTo>
                    <a:cubicBezTo>
                      <a:pt x="15875" y="114300"/>
                      <a:pt x="15875" y="114300"/>
                      <a:pt x="15875" y="114300"/>
                    </a:cubicBezTo>
                    <a:cubicBezTo>
                      <a:pt x="252413" y="114300"/>
                      <a:pt x="252413" y="114300"/>
                      <a:pt x="252413" y="114300"/>
                    </a:cubicBezTo>
                    <a:lnTo>
                      <a:pt x="252413" y="79629"/>
                    </a:lnTo>
                    <a:cubicBezTo>
                      <a:pt x="252413" y="62294"/>
                      <a:pt x="239272" y="47625"/>
                      <a:pt x="222189" y="47625"/>
                    </a:cubicBezTo>
                    <a:cubicBezTo>
                      <a:pt x="210362" y="47625"/>
                      <a:pt x="210362" y="47625"/>
                      <a:pt x="210362" y="47625"/>
                    </a:cubicBezTo>
                    <a:cubicBezTo>
                      <a:pt x="210362" y="71628"/>
                      <a:pt x="210362" y="71628"/>
                      <a:pt x="210362" y="71628"/>
                    </a:cubicBezTo>
                    <a:cubicBezTo>
                      <a:pt x="210362" y="75629"/>
                      <a:pt x="206420" y="79629"/>
                      <a:pt x="202477" y="79629"/>
                    </a:cubicBezTo>
                    <a:cubicBezTo>
                      <a:pt x="197221" y="79629"/>
                      <a:pt x="194593" y="75629"/>
                      <a:pt x="194593" y="71628"/>
                    </a:cubicBezTo>
                    <a:cubicBezTo>
                      <a:pt x="194593" y="47625"/>
                      <a:pt x="194593" y="47625"/>
                      <a:pt x="194593" y="47625"/>
                    </a:cubicBezTo>
                    <a:cubicBezTo>
                      <a:pt x="73696" y="47625"/>
                      <a:pt x="73696" y="47625"/>
                      <a:pt x="73696" y="47625"/>
                    </a:cubicBezTo>
                    <a:cubicBezTo>
                      <a:pt x="73696" y="71628"/>
                      <a:pt x="73696" y="71628"/>
                      <a:pt x="73696" y="71628"/>
                    </a:cubicBezTo>
                    <a:cubicBezTo>
                      <a:pt x="73696" y="75629"/>
                      <a:pt x="71067" y="79629"/>
                      <a:pt x="65811" y="79629"/>
                    </a:cubicBezTo>
                    <a:cubicBezTo>
                      <a:pt x="61869" y="79629"/>
                      <a:pt x="57926" y="75629"/>
                      <a:pt x="57926" y="71628"/>
                    </a:cubicBezTo>
                    <a:cubicBezTo>
                      <a:pt x="57926" y="47625"/>
                      <a:pt x="57926" y="47625"/>
                      <a:pt x="57926" y="47625"/>
                    </a:cubicBezTo>
                    <a:cubicBezTo>
                      <a:pt x="46099" y="47625"/>
                      <a:pt x="46099" y="47625"/>
                      <a:pt x="46099" y="47625"/>
                    </a:cubicBezTo>
                    <a:close/>
                    <a:moveTo>
                      <a:pt x="65757" y="0"/>
                    </a:moveTo>
                    <a:cubicBezTo>
                      <a:pt x="71018" y="0"/>
                      <a:pt x="73648" y="3962"/>
                      <a:pt x="73648" y="7925"/>
                    </a:cubicBezTo>
                    <a:cubicBezTo>
                      <a:pt x="73648" y="31700"/>
                      <a:pt x="73648" y="31700"/>
                      <a:pt x="73648" y="31700"/>
                    </a:cubicBezTo>
                    <a:cubicBezTo>
                      <a:pt x="194640" y="31700"/>
                      <a:pt x="194640" y="31700"/>
                      <a:pt x="194640" y="31700"/>
                    </a:cubicBezTo>
                    <a:cubicBezTo>
                      <a:pt x="194640" y="7925"/>
                      <a:pt x="194640" y="7925"/>
                      <a:pt x="194640" y="7925"/>
                    </a:cubicBezTo>
                    <a:cubicBezTo>
                      <a:pt x="194640" y="3962"/>
                      <a:pt x="197271" y="0"/>
                      <a:pt x="202531" y="0"/>
                    </a:cubicBezTo>
                    <a:cubicBezTo>
                      <a:pt x="206477" y="0"/>
                      <a:pt x="210422" y="3962"/>
                      <a:pt x="210422" y="7925"/>
                    </a:cubicBezTo>
                    <a:cubicBezTo>
                      <a:pt x="210422" y="31700"/>
                      <a:pt x="210422" y="31700"/>
                      <a:pt x="210422" y="31700"/>
                    </a:cubicBezTo>
                    <a:cubicBezTo>
                      <a:pt x="222258" y="31700"/>
                      <a:pt x="222258" y="31700"/>
                      <a:pt x="222258" y="31700"/>
                    </a:cubicBezTo>
                    <a:cubicBezTo>
                      <a:pt x="247246" y="31700"/>
                      <a:pt x="268288" y="52834"/>
                      <a:pt x="268288" y="79251"/>
                    </a:cubicBezTo>
                    <a:cubicBezTo>
                      <a:pt x="268288" y="290587"/>
                      <a:pt x="268288" y="290587"/>
                      <a:pt x="268288" y="290587"/>
                    </a:cubicBezTo>
                    <a:cubicBezTo>
                      <a:pt x="268288" y="317005"/>
                      <a:pt x="247246" y="338138"/>
                      <a:pt x="222258" y="338138"/>
                    </a:cubicBezTo>
                    <a:cubicBezTo>
                      <a:pt x="46030" y="338138"/>
                      <a:pt x="46030" y="338138"/>
                      <a:pt x="46030" y="338138"/>
                    </a:cubicBezTo>
                    <a:cubicBezTo>
                      <a:pt x="21042" y="338138"/>
                      <a:pt x="0" y="317005"/>
                      <a:pt x="0" y="290587"/>
                    </a:cubicBezTo>
                    <a:cubicBezTo>
                      <a:pt x="0" y="79251"/>
                      <a:pt x="0" y="79251"/>
                      <a:pt x="0" y="79251"/>
                    </a:cubicBezTo>
                    <a:cubicBezTo>
                      <a:pt x="0" y="52834"/>
                      <a:pt x="21042" y="31700"/>
                      <a:pt x="46030" y="31700"/>
                    </a:cubicBezTo>
                    <a:cubicBezTo>
                      <a:pt x="57866" y="31700"/>
                      <a:pt x="57866" y="31700"/>
                      <a:pt x="57866" y="31700"/>
                    </a:cubicBezTo>
                    <a:cubicBezTo>
                      <a:pt x="57866" y="7925"/>
                      <a:pt x="57866" y="7925"/>
                      <a:pt x="57866" y="7925"/>
                    </a:cubicBezTo>
                    <a:cubicBezTo>
                      <a:pt x="57866" y="3962"/>
                      <a:pt x="61812" y="0"/>
                      <a:pt x="657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íṥlíḋe">
                <a:extLst>
                  <a:ext uri="{FF2B5EF4-FFF2-40B4-BE49-F238E27FC236}">
                    <a16:creationId xmlns:a16="http://schemas.microsoft.com/office/drawing/2014/main" id="{A3FB8EDA-87AB-4A65-BCFE-1182F636E590}"/>
                  </a:ext>
                </a:extLst>
              </p:cNvPr>
              <p:cNvSpPr/>
              <p:nvPr/>
            </p:nvSpPr>
            <p:spPr bwMode="auto">
              <a:xfrm>
                <a:off x="6835157" y="3149385"/>
                <a:ext cx="547317" cy="521130"/>
              </a:xfrm>
              <a:custGeom>
                <a:avLst/>
                <a:gdLst>
                  <a:gd name="connsiteX0" fmla="*/ 101402 w 331788"/>
                  <a:gd name="connsiteY0" fmla="*/ 200025 h 315913"/>
                  <a:gd name="connsiteX1" fmla="*/ 93663 w 331788"/>
                  <a:gd name="connsiteY1" fmla="*/ 207840 h 315913"/>
                  <a:gd name="connsiteX2" fmla="*/ 93663 w 331788"/>
                  <a:gd name="connsiteY2" fmla="*/ 301625 h 315913"/>
                  <a:gd name="connsiteX3" fmla="*/ 137518 w 331788"/>
                  <a:gd name="connsiteY3" fmla="*/ 301625 h 315913"/>
                  <a:gd name="connsiteX4" fmla="*/ 137518 w 331788"/>
                  <a:gd name="connsiteY4" fmla="*/ 250825 h 315913"/>
                  <a:gd name="connsiteX5" fmla="*/ 143967 w 331788"/>
                  <a:gd name="connsiteY5" fmla="*/ 244312 h 315913"/>
                  <a:gd name="connsiteX6" fmla="*/ 187822 w 331788"/>
                  <a:gd name="connsiteY6" fmla="*/ 244312 h 315913"/>
                  <a:gd name="connsiteX7" fmla="*/ 194271 w 331788"/>
                  <a:gd name="connsiteY7" fmla="*/ 250825 h 315913"/>
                  <a:gd name="connsiteX8" fmla="*/ 194271 w 331788"/>
                  <a:gd name="connsiteY8" fmla="*/ 301625 h 315913"/>
                  <a:gd name="connsiteX9" fmla="*/ 230387 w 331788"/>
                  <a:gd name="connsiteY9" fmla="*/ 301625 h 315913"/>
                  <a:gd name="connsiteX10" fmla="*/ 238126 w 331788"/>
                  <a:gd name="connsiteY10" fmla="*/ 295112 h 315913"/>
                  <a:gd name="connsiteX11" fmla="*/ 238126 w 331788"/>
                  <a:gd name="connsiteY11" fmla="*/ 207840 h 315913"/>
                  <a:gd name="connsiteX12" fmla="*/ 230387 w 331788"/>
                  <a:gd name="connsiteY12" fmla="*/ 200025 h 315913"/>
                  <a:gd name="connsiteX13" fmla="*/ 101402 w 331788"/>
                  <a:gd name="connsiteY13" fmla="*/ 200025 h 315913"/>
                  <a:gd name="connsiteX14" fmla="*/ 258908 w 331788"/>
                  <a:gd name="connsiteY14" fmla="*/ 122237 h 315913"/>
                  <a:gd name="connsiteX15" fmla="*/ 252413 w 331788"/>
                  <a:gd name="connsiteY15" fmla="*/ 129801 h 315913"/>
                  <a:gd name="connsiteX16" fmla="*/ 252413 w 331788"/>
                  <a:gd name="connsiteY16" fmla="*/ 157536 h 315913"/>
                  <a:gd name="connsiteX17" fmla="*/ 258908 w 331788"/>
                  <a:gd name="connsiteY17" fmla="*/ 165100 h 315913"/>
                  <a:gd name="connsiteX18" fmla="*/ 266701 w 331788"/>
                  <a:gd name="connsiteY18" fmla="*/ 157536 h 315913"/>
                  <a:gd name="connsiteX19" fmla="*/ 266701 w 331788"/>
                  <a:gd name="connsiteY19" fmla="*/ 129801 h 315913"/>
                  <a:gd name="connsiteX20" fmla="*/ 258908 w 331788"/>
                  <a:gd name="connsiteY20" fmla="*/ 122237 h 315913"/>
                  <a:gd name="connsiteX21" fmla="*/ 230332 w 331788"/>
                  <a:gd name="connsiteY21" fmla="*/ 122237 h 315913"/>
                  <a:gd name="connsiteX22" fmla="*/ 223838 w 331788"/>
                  <a:gd name="connsiteY22" fmla="*/ 129801 h 315913"/>
                  <a:gd name="connsiteX23" fmla="*/ 223838 w 331788"/>
                  <a:gd name="connsiteY23" fmla="*/ 157536 h 315913"/>
                  <a:gd name="connsiteX24" fmla="*/ 230332 w 331788"/>
                  <a:gd name="connsiteY24" fmla="*/ 165100 h 315913"/>
                  <a:gd name="connsiteX25" fmla="*/ 238126 w 331788"/>
                  <a:gd name="connsiteY25" fmla="*/ 157536 h 315913"/>
                  <a:gd name="connsiteX26" fmla="*/ 238126 w 331788"/>
                  <a:gd name="connsiteY26" fmla="*/ 129801 h 315913"/>
                  <a:gd name="connsiteX27" fmla="*/ 230332 w 331788"/>
                  <a:gd name="connsiteY27" fmla="*/ 122237 h 315913"/>
                  <a:gd name="connsiteX28" fmla="*/ 201468 w 331788"/>
                  <a:gd name="connsiteY28" fmla="*/ 122237 h 315913"/>
                  <a:gd name="connsiteX29" fmla="*/ 193675 w 331788"/>
                  <a:gd name="connsiteY29" fmla="*/ 129801 h 315913"/>
                  <a:gd name="connsiteX30" fmla="*/ 193675 w 331788"/>
                  <a:gd name="connsiteY30" fmla="*/ 157536 h 315913"/>
                  <a:gd name="connsiteX31" fmla="*/ 201468 w 331788"/>
                  <a:gd name="connsiteY31" fmla="*/ 165100 h 315913"/>
                  <a:gd name="connsiteX32" fmla="*/ 207963 w 331788"/>
                  <a:gd name="connsiteY32" fmla="*/ 157536 h 315913"/>
                  <a:gd name="connsiteX33" fmla="*/ 207963 w 331788"/>
                  <a:gd name="connsiteY33" fmla="*/ 129801 h 315913"/>
                  <a:gd name="connsiteX34" fmla="*/ 201468 w 331788"/>
                  <a:gd name="connsiteY34" fmla="*/ 122237 h 315913"/>
                  <a:gd name="connsiteX35" fmla="*/ 128732 w 331788"/>
                  <a:gd name="connsiteY35" fmla="*/ 122237 h 315913"/>
                  <a:gd name="connsiteX36" fmla="*/ 122238 w 331788"/>
                  <a:gd name="connsiteY36" fmla="*/ 129801 h 315913"/>
                  <a:gd name="connsiteX37" fmla="*/ 122238 w 331788"/>
                  <a:gd name="connsiteY37" fmla="*/ 157536 h 315913"/>
                  <a:gd name="connsiteX38" fmla="*/ 128732 w 331788"/>
                  <a:gd name="connsiteY38" fmla="*/ 165100 h 315913"/>
                  <a:gd name="connsiteX39" fmla="*/ 136526 w 331788"/>
                  <a:gd name="connsiteY39" fmla="*/ 157536 h 315913"/>
                  <a:gd name="connsiteX40" fmla="*/ 136526 w 331788"/>
                  <a:gd name="connsiteY40" fmla="*/ 129801 h 315913"/>
                  <a:gd name="connsiteX41" fmla="*/ 128732 w 331788"/>
                  <a:gd name="connsiteY41" fmla="*/ 122237 h 315913"/>
                  <a:gd name="connsiteX42" fmla="*/ 101456 w 331788"/>
                  <a:gd name="connsiteY42" fmla="*/ 122237 h 315913"/>
                  <a:gd name="connsiteX43" fmla="*/ 93663 w 331788"/>
                  <a:gd name="connsiteY43" fmla="*/ 129801 h 315913"/>
                  <a:gd name="connsiteX44" fmla="*/ 93663 w 331788"/>
                  <a:gd name="connsiteY44" fmla="*/ 157536 h 315913"/>
                  <a:gd name="connsiteX45" fmla="*/ 101456 w 331788"/>
                  <a:gd name="connsiteY45" fmla="*/ 165100 h 315913"/>
                  <a:gd name="connsiteX46" fmla="*/ 107951 w 331788"/>
                  <a:gd name="connsiteY46" fmla="*/ 157536 h 315913"/>
                  <a:gd name="connsiteX47" fmla="*/ 107951 w 331788"/>
                  <a:gd name="connsiteY47" fmla="*/ 129801 h 315913"/>
                  <a:gd name="connsiteX48" fmla="*/ 101456 w 331788"/>
                  <a:gd name="connsiteY48" fmla="*/ 122237 h 315913"/>
                  <a:gd name="connsiteX49" fmla="*/ 72881 w 331788"/>
                  <a:gd name="connsiteY49" fmla="*/ 122237 h 315913"/>
                  <a:gd name="connsiteX50" fmla="*/ 65088 w 331788"/>
                  <a:gd name="connsiteY50" fmla="*/ 129801 h 315913"/>
                  <a:gd name="connsiteX51" fmla="*/ 65088 w 331788"/>
                  <a:gd name="connsiteY51" fmla="*/ 157536 h 315913"/>
                  <a:gd name="connsiteX52" fmla="*/ 72881 w 331788"/>
                  <a:gd name="connsiteY52" fmla="*/ 165100 h 315913"/>
                  <a:gd name="connsiteX53" fmla="*/ 79376 w 331788"/>
                  <a:gd name="connsiteY53" fmla="*/ 157536 h 315913"/>
                  <a:gd name="connsiteX54" fmla="*/ 79376 w 331788"/>
                  <a:gd name="connsiteY54" fmla="*/ 129801 h 315913"/>
                  <a:gd name="connsiteX55" fmla="*/ 72881 w 331788"/>
                  <a:gd name="connsiteY55" fmla="*/ 122237 h 315913"/>
                  <a:gd name="connsiteX56" fmla="*/ 258908 w 331788"/>
                  <a:gd name="connsiteY56" fmla="*/ 65087 h 315913"/>
                  <a:gd name="connsiteX57" fmla="*/ 252413 w 331788"/>
                  <a:gd name="connsiteY57" fmla="*/ 71581 h 315913"/>
                  <a:gd name="connsiteX58" fmla="*/ 252413 w 331788"/>
                  <a:gd name="connsiteY58" fmla="*/ 100157 h 315913"/>
                  <a:gd name="connsiteX59" fmla="*/ 258908 w 331788"/>
                  <a:gd name="connsiteY59" fmla="*/ 107950 h 315913"/>
                  <a:gd name="connsiteX60" fmla="*/ 266701 w 331788"/>
                  <a:gd name="connsiteY60" fmla="*/ 100157 h 315913"/>
                  <a:gd name="connsiteX61" fmla="*/ 266701 w 331788"/>
                  <a:gd name="connsiteY61" fmla="*/ 71581 h 315913"/>
                  <a:gd name="connsiteX62" fmla="*/ 258908 w 331788"/>
                  <a:gd name="connsiteY62" fmla="*/ 65087 h 315913"/>
                  <a:gd name="connsiteX63" fmla="*/ 230332 w 331788"/>
                  <a:gd name="connsiteY63" fmla="*/ 65087 h 315913"/>
                  <a:gd name="connsiteX64" fmla="*/ 223838 w 331788"/>
                  <a:gd name="connsiteY64" fmla="*/ 71581 h 315913"/>
                  <a:gd name="connsiteX65" fmla="*/ 223838 w 331788"/>
                  <a:gd name="connsiteY65" fmla="*/ 100157 h 315913"/>
                  <a:gd name="connsiteX66" fmla="*/ 230332 w 331788"/>
                  <a:gd name="connsiteY66" fmla="*/ 107950 h 315913"/>
                  <a:gd name="connsiteX67" fmla="*/ 238126 w 331788"/>
                  <a:gd name="connsiteY67" fmla="*/ 100157 h 315913"/>
                  <a:gd name="connsiteX68" fmla="*/ 238126 w 331788"/>
                  <a:gd name="connsiteY68" fmla="*/ 71581 h 315913"/>
                  <a:gd name="connsiteX69" fmla="*/ 230332 w 331788"/>
                  <a:gd name="connsiteY69" fmla="*/ 65087 h 315913"/>
                  <a:gd name="connsiteX70" fmla="*/ 201468 w 331788"/>
                  <a:gd name="connsiteY70" fmla="*/ 65087 h 315913"/>
                  <a:gd name="connsiteX71" fmla="*/ 193675 w 331788"/>
                  <a:gd name="connsiteY71" fmla="*/ 71581 h 315913"/>
                  <a:gd name="connsiteX72" fmla="*/ 193675 w 331788"/>
                  <a:gd name="connsiteY72" fmla="*/ 100157 h 315913"/>
                  <a:gd name="connsiteX73" fmla="*/ 201468 w 331788"/>
                  <a:gd name="connsiteY73" fmla="*/ 107950 h 315913"/>
                  <a:gd name="connsiteX74" fmla="*/ 207963 w 331788"/>
                  <a:gd name="connsiteY74" fmla="*/ 100157 h 315913"/>
                  <a:gd name="connsiteX75" fmla="*/ 207963 w 331788"/>
                  <a:gd name="connsiteY75" fmla="*/ 71581 h 315913"/>
                  <a:gd name="connsiteX76" fmla="*/ 201468 w 331788"/>
                  <a:gd name="connsiteY76" fmla="*/ 65087 h 315913"/>
                  <a:gd name="connsiteX77" fmla="*/ 128732 w 331788"/>
                  <a:gd name="connsiteY77" fmla="*/ 65087 h 315913"/>
                  <a:gd name="connsiteX78" fmla="*/ 122238 w 331788"/>
                  <a:gd name="connsiteY78" fmla="*/ 71581 h 315913"/>
                  <a:gd name="connsiteX79" fmla="*/ 122238 w 331788"/>
                  <a:gd name="connsiteY79" fmla="*/ 100157 h 315913"/>
                  <a:gd name="connsiteX80" fmla="*/ 128732 w 331788"/>
                  <a:gd name="connsiteY80" fmla="*/ 107950 h 315913"/>
                  <a:gd name="connsiteX81" fmla="*/ 136526 w 331788"/>
                  <a:gd name="connsiteY81" fmla="*/ 100157 h 315913"/>
                  <a:gd name="connsiteX82" fmla="*/ 136526 w 331788"/>
                  <a:gd name="connsiteY82" fmla="*/ 71581 h 315913"/>
                  <a:gd name="connsiteX83" fmla="*/ 128732 w 331788"/>
                  <a:gd name="connsiteY83" fmla="*/ 65087 h 315913"/>
                  <a:gd name="connsiteX84" fmla="*/ 101456 w 331788"/>
                  <a:gd name="connsiteY84" fmla="*/ 65087 h 315913"/>
                  <a:gd name="connsiteX85" fmla="*/ 93663 w 331788"/>
                  <a:gd name="connsiteY85" fmla="*/ 71581 h 315913"/>
                  <a:gd name="connsiteX86" fmla="*/ 93663 w 331788"/>
                  <a:gd name="connsiteY86" fmla="*/ 100157 h 315913"/>
                  <a:gd name="connsiteX87" fmla="*/ 101456 w 331788"/>
                  <a:gd name="connsiteY87" fmla="*/ 107950 h 315913"/>
                  <a:gd name="connsiteX88" fmla="*/ 107951 w 331788"/>
                  <a:gd name="connsiteY88" fmla="*/ 100157 h 315913"/>
                  <a:gd name="connsiteX89" fmla="*/ 107951 w 331788"/>
                  <a:gd name="connsiteY89" fmla="*/ 71581 h 315913"/>
                  <a:gd name="connsiteX90" fmla="*/ 101456 w 331788"/>
                  <a:gd name="connsiteY90" fmla="*/ 65087 h 315913"/>
                  <a:gd name="connsiteX91" fmla="*/ 72881 w 331788"/>
                  <a:gd name="connsiteY91" fmla="*/ 65087 h 315913"/>
                  <a:gd name="connsiteX92" fmla="*/ 65088 w 331788"/>
                  <a:gd name="connsiteY92" fmla="*/ 71581 h 315913"/>
                  <a:gd name="connsiteX93" fmla="*/ 65088 w 331788"/>
                  <a:gd name="connsiteY93" fmla="*/ 100157 h 315913"/>
                  <a:gd name="connsiteX94" fmla="*/ 72881 w 331788"/>
                  <a:gd name="connsiteY94" fmla="*/ 107950 h 315913"/>
                  <a:gd name="connsiteX95" fmla="*/ 79376 w 331788"/>
                  <a:gd name="connsiteY95" fmla="*/ 100157 h 315913"/>
                  <a:gd name="connsiteX96" fmla="*/ 79376 w 331788"/>
                  <a:gd name="connsiteY96" fmla="*/ 71581 h 315913"/>
                  <a:gd name="connsiteX97" fmla="*/ 72881 w 331788"/>
                  <a:gd name="connsiteY97" fmla="*/ 65087 h 315913"/>
                  <a:gd name="connsiteX98" fmla="*/ 107950 w 331788"/>
                  <a:gd name="connsiteY98" fmla="*/ 14287 h 315913"/>
                  <a:gd name="connsiteX99" fmla="*/ 107950 w 331788"/>
                  <a:gd name="connsiteY99" fmla="*/ 28575 h 315913"/>
                  <a:gd name="connsiteX100" fmla="*/ 223838 w 331788"/>
                  <a:gd name="connsiteY100" fmla="*/ 28575 h 315913"/>
                  <a:gd name="connsiteX101" fmla="*/ 223838 w 331788"/>
                  <a:gd name="connsiteY101" fmla="*/ 14287 h 315913"/>
                  <a:gd name="connsiteX102" fmla="*/ 64802 w 331788"/>
                  <a:gd name="connsiteY102" fmla="*/ 0 h 315913"/>
                  <a:gd name="connsiteX103" fmla="*/ 266986 w 331788"/>
                  <a:gd name="connsiteY103" fmla="*/ 0 h 315913"/>
                  <a:gd name="connsiteX104" fmla="*/ 273466 w 331788"/>
                  <a:gd name="connsiteY104" fmla="*/ 6474 h 315913"/>
                  <a:gd name="connsiteX105" fmla="*/ 266986 w 331788"/>
                  <a:gd name="connsiteY105" fmla="*/ 14242 h 315913"/>
                  <a:gd name="connsiteX106" fmla="*/ 238472 w 331788"/>
                  <a:gd name="connsiteY106" fmla="*/ 14242 h 315913"/>
                  <a:gd name="connsiteX107" fmla="*/ 238472 w 331788"/>
                  <a:gd name="connsiteY107" fmla="*/ 28484 h 315913"/>
                  <a:gd name="connsiteX108" fmla="*/ 303275 w 331788"/>
                  <a:gd name="connsiteY108" fmla="*/ 28484 h 315913"/>
                  <a:gd name="connsiteX109" fmla="*/ 309755 w 331788"/>
                  <a:gd name="connsiteY109" fmla="*/ 34958 h 315913"/>
                  <a:gd name="connsiteX110" fmla="*/ 309755 w 331788"/>
                  <a:gd name="connsiteY110" fmla="*/ 301671 h 315913"/>
                  <a:gd name="connsiteX111" fmla="*/ 324012 w 331788"/>
                  <a:gd name="connsiteY111" fmla="*/ 301671 h 315913"/>
                  <a:gd name="connsiteX112" fmla="*/ 331788 w 331788"/>
                  <a:gd name="connsiteY112" fmla="*/ 309439 h 315913"/>
                  <a:gd name="connsiteX113" fmla="*/ 324012 w 331788"/>
                  <a:gd name="connsiteY113" fmla="*/ 315913 h 315913"/>
                  <a:gd name="connsiteX114" fmla="*/ 7776 w 331788"/>
                  <a:gd name="connsiteY114" fmla="*/ 315913 h 315913"/>
                  <a:gd name="connsiteX115" fmla="*/ 0 w 331788"/>
                  <a:gd name="connsiteY115" fmla="*/ 309439 h 315913"/>
                  <a:gd name="connsiteX116" fmla="*/ 7776 w 331788"/>
                  <a:gd name="connsiteY116" fmla="*/ 301671 h 315913"/>
                  <a:gd name="connsiteX117" fmla="*/ 22033 w 331788"/>
                  <a:gd name="connsiteY117" fmla="*/ 301671 h 315913"/>
                  <a:gd name="connsiteX118" fmla="*/ 22033 w 331788"/>
                  <a:gd name="connsiteY118" fmla="*/ 34958 h 315913"/>
                  <a:gd name="connsiteX119" fmla="*/ 28513 w 331788"/>
                  <a:gd name="connsiteY119" fmla="*/ 28484 h 315913"/>
                  <a:gd name="connsiteX120" fmla="*/ 93315 w 331788"/>
                  <a:gd name="connsiteY120" fmla="*/ 28484 h 315913"/>
                  <a:gd name="connsiteX121" fmla="*/ 93315 w 331788"/>
                  <a:gd name="connsiteY121" fmla="*/ 14242 h 315913"/>
                  <a:gd name="connsiteX122" fmla="*/ 64802 w 331788"/>
                  <a:gd name="connsiteY122" fmla="*/ 14242 h 315913"/>
                  <a:gd name="connsiteX123" fmla="*/ 58322 w 331788"/>
                  <a:gd name="connsiteY123" fmla="*/ 6474 h 315913"/>
                  <a:gd name="connsiteX124" fmla="*/ 64802 w 331788"/>
                  <a:gd name="connsiteY124" fmla="*/ 0 h 315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331788" h="315913">
                    <a:moveTo>
                      <a:pt x="101402" y="200025"/>
                    </a:moveTo>
                    <a:cubicBezTo>
                      <a:pt x="97532" y="200025"/>
                      <a:pt x="93663" y="203933"/>
                      <a:pt x="93663" y="207840"/>
                    </a:cubicBezTo>
                    <a:cubicBezTo>
                      <a:pt x="93663" y="207840"/>
                      <a:pt x="93663" y="207840"/>
                      <a:pt x="93663" y="301625"/>
                    </a:cubicBezTo>
                    <a:cubicBezTo>
                      <a:pt x="93663" y="301625"/>
                      <a:pt x="93663" y="301625"/>
                      <a:pt x="137518" y="301625"/>
                    </a:cubicBezTo>
                    <a:cubicBezTo>
                      <a:pt x="137518" y="301625"/>
                      <a:pt x="137518" y="301625"/>
                      <a:pt x="137518" y="250825"/>
                    </a:cubicBezTo>
                    <a:cubicBezTo>
                      <a:pt x="137518" y="246917"/>
                      <a:pt x="140097" y="244312"/>
                      <a:pt x="143967" y="244312"/>
                    </a:cubicBezTo>
                    <a:cubicBezTo>
                      <a:pt x="143967" y="244312"/>
                      <a:pt x="143967" y="244312"/>
                      <a:pt x="187822" y="244312"/>
                    </a:cubicBezTo>
                    <a:cubicBezTo>
                      <a:pt x="191691" y="244312"/>
                      <a:pt x="194271" y="246917"/>
                      <a:pt x="194271" y="250825"/>
                    </a:cubicBezTo>
                    <a:cubicBezTo>
                      <a:pt x="194271" y="250825"/>
                      <a:pt x="194271" y="250825"/>
                      <a:pt x="194271" y="301625"/>
                    </a:cubicBezTo>
                    <a:cubicBezTo>
                      <a:pt x="194271" y="301625"/>
                      <a:pt x="194271" y="301625"/>
                      <a:pt x="230387" y="301625"/>
                    </a:cubicBezTo>
                    <a:cubicBezTo>
                      <a:pt x="234256" y="301625"/>
                      <a:pt x="238126" y="299020"/>
                      <a:pt x="238126" y="295112"/>
                    </a:cubicBezTo>
                    <a:lnTo>
                      <a:pt x="238126" y="207840"/>
                    </a:lnTo>
                    <a:cubicBezTo>
                      <a:pt x="238126" y="203933"/>
                      <a:pt x="234256" y="200025"/>
                      <a:pt x="230387" y="200025"/>
                    </a:cubicBezTo>
                    <a:cubicBezTo>
                      <a:pt x="230387" y="200025"/>
                      <a:pt x="230387" y="200025"/>
                      <a:pt x="101402" y="200025"/>
                    </a:cubicBezTo>
                    <a:close/>
                    <a:moveTo>
                      <a:pt x="258908" y="122237"/>
                    </a:moveTo>
                    <a:cubicBezTo>
                      <a:pt x="255011" y="122237"/>
                      <a:pt x="252413" y="124758"/>
                      <a:pt x="252413" y="129801"/>
                    </a:cubicBezTo>
                    <a:cubicBezTo>
                      <a:pt x="252413" y="129801"/>
                      <a:pt x="252413" y="129801"/>
                      <a:pt x="252413" y="157536"/>
                    </a:cubicBezTo>
                    <a:cubicBezTo>
                      <a:pt x="252413" y="161318"/>
                      <a:pt x="255011" y="165100"/>
                      <a:pt x="258908" y="165100"/>
                    </a:cubicBezTo>
                    <a:cubicBezTo>
                      <a:pt x="264103" y="165100"/>
                      <a:pt x="266701" y="161318"/>
                      <a:pt x="266701" y="157536"/>
                    </a:cubicBezTo>
                    <a:lnTo>
                      <a:pt x="266701" y="129801"/>
                    </a:lnTo>
                    <a:cubicBezTo>
                      <a:pt x="266701" y="124758"/>
                      <a:pt x="264103" y="122237"/>
                      <a:pt x="258908" y="122237"/>
                    </a:cubicBezTo>
                    <a:close/>
                    <a:moveTo>
                      <a:pt x="230332" y="122237"/>
                    </a:moveTo>
                    <a:cubicBezTo>
                      <a:pt x="226436" y="122237"/>
                      <a:pt x="223838" y="124758"/>
                      <a:pt x="223838" y="129801"/>
                    </a:cubicBezTo>
                    <a:cubicBezTo>
                      <a:pt x="223838" y="129801"/>
                      <a:pt x="223838" y="129801"/>
                      <a:pt x="223838" y="157536"/>
                    </a:cubicBezTo>
                    <a:cubicBezTo>
                      <a:pt x="223838" y="161318"/>
                      <a:pt x="226436" y="165100"/>
                      <a:pt x="230332" y="165100"/>
                    </a:cubicBezTo>
                    <a:cubicBezTo>
                      <a:pt x="234229" y="165100"/>
                      <a:pt x="238126" y="161318"/>
                      <a:pt x="238126" y="157536"/>
                    </a:cubicBezTo>
                    <a:lnTo>
                      <a:pt x="238126" y="129801"/>
                    </a:lnTo>
                    <a:cubicBezTo>
                      <a:pt x="238126" y="124758"/>
                      <a:pt x="234229" y="122237"/>
                      <a:pt x="230332" y="122237"/>
                    </a:cubicBezTo>
                    <a:close/>
                    <a:moveTo>
                      <a:pt x="201468" y="122237"/>
                    </a:moveTo>
                    <a:cubicBezTo>
                      <a:pt x="196273" y="122237"/>
                      <a:pt x="193675" y="124758"/>
                      <a:pt x="193675" y="129801"/>
                    </a:cubicBezTo>
                    <a:cubicBezTo>
                      <a:pt x="193675" y="129801"/>
                      <a:pt x="193675" y="129801"/>
                      <a:pt x="193675" y="157536"/>
                    </a:cubicBezTo>
                    <a:cubicBezTo>
                      <a:pt x="193675" y="161318"/>
                      <a:pt x="196273" y="165100"/>
                      <a:pt x="201468" y="165100"/>
                    </a:cubicBezTo>
                    <a:cubicBezTo>
                      <a:pt x="205365" y="165100"/>
                      <a:pt x="207963" y="161318"/>
                      <a:pt x="207963" y="157536"/>
                    </a:cubicBezTo>
                    <a:cubicBezTo>
                      <a:pt x="207963" y="157536"/>
                      <a:pt x="207963" y="157536"/>
                      <a:pt x="207963" y="129801"/>
                    </a:cubicBezTo>
                    <a:cubicBezTo>
                      <a:pt x="207963" y="124758"/>
                      <a:pt x="205365" y="122237"/>
                      <a:pt x="201468" y="122237"/>
                    </a:cubicBezTo>
                    <a:close/>
                    <a:moveTo>
                      <a:pt x="128732" y="122237"/>
                    </a:moveTo>
                    <a:cubicBezTo>
                      <a:pt x="124836" y="122237"/>
                      <a:pt x="122238" y="124758"/>
                      <a:pt x="122238" y="129801"/>
                    </a:cubicBezTo>
                    <a:cubicBezTo>
                      <a:pt x="122238" y="129801"/>
                      <a:pt x="122238" y="129801"/>
                      <a:pt x="122238" y="157536"/>
                    </a:cubicBezTo>
                    <a:cubicBezTo>
                      <a:pt x="122238" y="161318"/>
                      <a:pt x="124836" y="165100"/>
                      <a:pt x="128732" y="165100"/>
                    </a:cubicBezTo>
                    <a:cubicBezTo>
                      <a:pt x="133928" y="165100"/>
                      <a:pt x="136526" y="161318"/>
                      <a:pt x="136526" y="157536"/>
                    </a:cubicBezTo>
                    <a:cubicBezTo>
                      <a:pt x="136526" y="157536"/>
                      <a:pt x="136526" y="157536"/>
                      <a:pt x="136526" y="129801"/>
                    </a:cubicBezTo>
                    <a:cubicBezTo>
                      <a:pt x="136526" y="124758"/>
                      <a:pt x="133928" y="122237"/>
                      <a:pt x="128732" y="122237"/>
                    </a:cubicBezTo>
                    <a:close/>
                    <a:moveTo>
                      <a:pt x="101456" y="122237"/>
                    </a:moveTo>
                    <a:cubicBezTo>
                      <a:pt x="97559" y="122237"/>
                      <a:pt x="93663" y="124758"/>
                      <a:pt x="93663" y="129801"/>
                    </a:cubicBezTo>
                    <a:lnTo>
                      <a:pt x="93663" y="157536"/>
                    </a:lnTo>
                    <a:cubicBezTo>
                      <a:pt x="93663" y="161318"/>
                      <a:pt x="97559" y="165100"/>
                      <a:pt x="101456" y="165100"/>
                    </a:cubicBezTo>
                    <a:cubicBezTo>
                      <a:pt x="105353" y="165100"/>
                      <a:pt x="107951" y="161318"/>
                      <a:pt x="107951" y="157536"/>
                    </a:cubicBezTo>
                    <a:cubicBezTo>
                      <a:pt x="107951" y="157536"/>
                      <a:pt x="107951" y="157536"/>
                      <a:pt x="107951" y="129801"/>
                    </a:cubicBezTo>
                    <a:cubicBezTo>
                      <a:pt x="107951" y="124758"/>
                      <a:pt x="105353" y="122237"/>
                      <a:pt x="101456" y="122237"/>
                    </a:cubicBezTo>
                    <a:close/>
                    <a:moveTo>
                      <a:pt x="72881" y="122237"/>
                    </a:moveTo>
                    <a:cubicBezTo>
                      <a:pt x="67686" y="122237"/>
                      <a:pt x="65088" y="124758"/>
                      <a:pt x="65088" y="129801"/>
                    </a:cubicBezTo>
                    <a:cubicBezTo>
                      <a:pt x="65088" y="129801"/>
                      <a:pt x="65088" y="129801"/>
                      <a:pt x="65088" y="157536"/>
                    </a:cubicBezTo>
                    <a:cubicBezTo>
                      <a:pt x="65088" y="161318"/>
                      <a:pt x="67686" y="165100"/>
                      <a:pt x="72881" y="165100"/>
                    </a:cubicBezTo>
                    <a:cubicBezTo>
                      <a:pt x="76778" y="165100"/>
                      <a:pt x="79376" y="161318"/>
                      <a:pt x="79376" y="157536"/>
                    </a:cubicBezTo>
                    <a:lnTo>
                      <a:pt x="79376" y="129801"/>
                    </a:lnTo>
                    <a:cubicBezTo>
                      <a:pt x="79376" y="124758"/>
                      <a:pt x="76778" y="122237"/>
                      <a:pt x="72881" y="122237"/>
                    </a:cubicBezTo>
                    <a:close/>
                    <a:moveTo>
                      <a:pt x="258908" y="65087"/>
                    </a:moveTo>
                    <a:cubicBezTo>
                      <a:pt x="255011" y="65087"/>
                      <a:pt x="252413" y="67685"/>
                      <a:pt x="252413" y="71581"/>
                    </a:cubicBezTo>
                    <a:cubicBezTo>
                      <a:pt x="252413" y="71581"/>
                      <a:pt x="252413" y="71581"/>
                      <a:pt x="252413" y="100157"/>
                    </a:cubicBezTo>
                    <a:cubicBezTo>
                      <a:pt x="252413" y="105352"/>
                      <a:pt x="255011" y="107950"/>
                      <a:pt x="258908" y="107950"/>
                    </a:cubicBezTo>
                    <a:cubicBezTo>
                      <a:pt x="264103" y="107950"/>
                      <a:pt x="266701" y="105352"/>
                      <a:pt x="266701" y="100157"/>
                    </a:cubicBezTo>
                    <a:lnTo>
                      <a:pt x="266701" y="71581"/>
                    </a:lnTo>
                    <a:cubicBezTo>
                      <a:pt x="266701" y="67685"/>
                      <a:pt x="264103" y="65087"/>
                      <a:pt x="258908" y="65087"/>
                    </a:cubicBezTo>
                    <a:close/>
                    <a:moveTo>
                      <a:pt x="230332" y="65087"/>
                    </a:moveTo>
                    <a:cubicBezTo>
                      <a:pt x="226436" y="65087"/>
                      <a:pt x="223838" y="67685"/>
                      <a:pt x="223838" y="71581"/>
                    </a:cubicBezTo>
                    <a:cubicBezTo>
                      <a:pt x="223838" y="71581"/>
                      <a:pt x="223838" y="71581"/>
                      <a:pt x="223838" y="100157"/>
                    </a:cubicBezTo>
                    <a:cubicBezTo>
                      <a:pt x="223838" y="105352"/>
                      <a:pt x="226436" y="107950"/>
                      <a:pt x="230332" y="107950"/>
                    </a:cubicBezTo>
                    <a:cubicBezTo>
                      <a:pt x="234229" y="107950"/>
                      <a:pt x="238126" y="105352"/>
                      <a:pt x="238126" y="100157"/>
                    </a:cubicBezTo>
                    <a:lnTo>
                      <a:pt x="238126" y="71581"/>
                    </a:lnTo>
                    <a:cubicBezTo>
                      <a:pt x="238126" y="67685"/>
                      <a:pt x="234229" y="65087"/>
                      <a:pt x="230332" y="65087"/>
                    </a:cubicBezTo>
                    <a:close/>
                    <a:moveTo>
                      <a:pt x="201468" y="65087"/>
                    </a:moveTo>
                    <a:cubicBezTo>
                      <a:pt x="196273" y="65087"/>
                      <a:pt x="193675" y="67685"/>
                      <a:pt x="193675" y="71581"/>
                    </a:cubicBezTo>
                    <a:cubicBezTo>
                      <a:pt x="193675" y="71581"/>
                      <a:pt x="193675" y="71581"/>
                      <a:pt x="193675" y="100157"/>
                    </a:cubicBezTo>
                    <a:cubicBezTo>
                      <a:pt x="193675" y="105352"/>
                      <a:pt x="196273" y="107950"/>
                      <a:pt x="201468" y="107950"/>
                    </a:cubicBezTo>
                    <a:cubicBezTo>
                      <a:pt x="205365" y="107950"/>
                      <a:pt x="207963" y="105352"/>
                      <a:pt x="207963" y="100157"/>
                    </a:cubicBezTo>
                    <a:cubicBezTo>
                      <a:pt x="207963" y="100157"/>
                      <a:pt x="207963" y="100157"/>
                      <a:pt x="207963" y="71581"/>
                    </a:cubicBezTo>
                    <a:cubicBezTo>
                      <a:pt x="207963" y="67685"/>
                      <a:pt x="205365" y="65087"/>
                      <a:pt x="201468" y="65087"/>
                    </a:cubicBezTo>
                    <a:close/>
                    <a:moveTo>
                      <a:pt x="128732" y="65087"/>
                    </a:moveTo>
                    <a:cubicBezTo>
                      <a:pt x="124836" y="65087"/>
                      <a:pt x="122238" y="67685"/>
                      <a:pt x="122238" y="71581"/>
                    </a:cubicBezTo>
                    <a:cubicBezTo>
                      <a:pt x="122238" y="71581"/>
                      <a:pt x="122238" y="71581"/>
                      <a:pt x="122238" y="100157"/>
                    </a:cubicBezTo>
                    <a:cubicBezTo>
                      <a:pt x="122238" y="105352"/>
                      <a:pt x="124836" y="107950"/>
                      <a:pt x="128732" y="107950"/>
                    </a:cubicBezTo>
                    <a:cubicBezTo>
                      <a:pt x="133928" y="107950"/>
                      <a:pt x="136526" y="105352"/>
                      <a:pt x="136526" y="100157"/>
                    </a:cubicBezTo>
                    <a:cubicBezTo>
                      <a:pt x="136526" y="100157"/>
                      <a:pt x="136526" y="100157"/>
                      <a:pt x="136526" y="71581"/>
                    </a:cubicBezTo>
                    <a:cubicBezTo>
                      <a:pt x="136526" y="67685"/>
                      <a:pt x="133928" y="65087"/>
                      <a:pt x="128732" y="65087"/>
                    </a:cubicBezTo>
                    <a:close/>
                    <a:moveTo>
                      <a:pt x="101456" y="65087"/>
                    </a:moveTo>
                    <a:cubicBezTo>
                      <a:pt x="97559" y="65087"/>
                      <a:pt x="93663" y="67685"/>
                      <a:pt x="93663" y="71581"/>
                    </a:cubicBezTo>
                    <a:lnTo>
                      <a:pt x="93663" y="100157"/>
                    </a:lnTo>
                    <a:cubicBezTo>
                      <a:pt x="93663" y="105352"/>
                      <a:pt x="97559" y="107950"/>
                      <a:pt x="101456" y="107950"/>
                    </a:cubicBezTo>
                    <a:cubicBezTo>
                      <a:pt x="105353" y="107950"/>
                      <a:pt x="107951" y="105352"/>
                      <a:pt x="107951" y="100157"/>
                    </a:cubicBezTo>
                    <a:cubicBezTo>
                      <a:pt x="107951" y="100157"/>
                      <a:pt x="107951" y="100157"/>
                      <a:pt x="107951" y="71581"/>
                    </a:cubicBezTo>
                    <a:cubicBezTo>
                      <a:pt x="107951" y="67685"/>
                      <a:pt x="105353" y="65087"/>
                      <a:pt x="101456" y="65087"/>
                    </a:cubicBezTo>
                    <a:close/>
                    <a:moveTo>
                      <a:pt x="72881" y="65087"/>
                    </a:moveTo>
                    <a:cubicBezTo>
                      <a:pt x="67686" y="65087"/>
                      <a:pt x="65088" y="67685"/>
                      <a:pt x="65088" y="71581"/>
                    </a:cubicBezTo>
                    <a:cubicBezTo>
                      <a:pt x="65088" y="71581"/>
                      <a:pt x="65088" y="71581"/>
                      <a:pt x="65088" y="100157"/>
                    </a:cubicBezTo>
                    <a:cubicBezTo>
                      <a:pt x="65088" y="105352"/>
                      <a:pt x="67686" y="107950"/>
                      <a:pt x="72881" y="107950"/>
                    </a:cubicBezTo>
                    <a:cubicBezTo>
                      <a:pt x="76778" y="107950"/>
                      <a:pt x="79376" y="105352"/>
                      <a:pt x="79376" y="100157"/>
                    </a:cubicBezTo>
                    <a:lnTo>
                      <a:pt x="79376" y="71581"/>
                    </a:lnTo>
                    <a:cubicBezTo>
                      <a:pt x="79376" y="67685"/>
                      <a:pt x="76778" y="65087"/>
                      <a:pt x="72881" y="65087"/>
                    </a:cubicBezTo>
                    <a:close/>
                    <a:moveTo>
                      <a:pt x="107950" y="14287"/>
                    </a:moveTo>
                    <a:lnTo>
                      <a:pt x="107950" y="28575"/>
                    </a:lnTo>
                    <a:lnTo>
                      <a:pt x="223838" y="28575"/>
                    </a:lnTo>
                    <a:lnTo>
                      <a:pt x="223838" y="14287"/>
                    </a:lnTo>
                    <a:close/>
                    <a:moveTo>
                      <a:pt x="64802" y="0"/>
                    </a:moveTo>
                    <a:cubicBezTo>
                      <a:pt x="64802" y="0"/>
                      <a:pt x="64802" y="0"/>
                      <a:pt x="266986" y="0"/>
                    </a:cubicBezTo>
                    <a:cubicBezTo>
                      <a:pt x="270874" y="0"/>
                      <a:pt x="273466" y="2589"/>
                      <a:pt x="273466" y="6474"/>
                    </a:cubicBezTo>
                    <a:cubicBezTo>
                      <a:pt x="273466" y="10358"/>
                      <a:pt x="270874" y="14242"/>
                      <a:pt x="266986" y="14242"/>
                    </a:cubicBezTo>
                    <a:cubicBezTo>
                      <a:pt x="266986" y="14242"/>
                      <a:pt x="266986" y="14242"/>
                      <a:pt x="238472" y="14242"/>
                    </a:cubicBezTo>
                    <a:cubicBezTo>
                      <a:pt x="238472" y="14242"/>
                      <a:pt x="238472" y="14242"/>
                      <a:pt x="238472" y="28484"/>
                    </a:cubicBezTo>
                    <a:cubicBezTo>
                      <a:pt x="238472" y="28484"/>
                      <a:pt x="238472" y="28484"/>
                      <a:pt x="303275" y="28484"/>
                    </a:cubicBezTo>
                    <a:cubicBezTo>
                      <a:pt x="307163" y="28484"/>
                      <a:pt x="309755" y="31073"/>
                      <a:pt x="309755" y="34958"/>
                    </a:cubicBezTo>
                    <a:cubicBezTo>
                      <a:pt x="309755" y="34958"/>
                      <a:pt x="309755" y="34958"/>
                      <a:pt x="309755" y="301671"/>
                    </a:cubicBezTo>
                    <a:cubicBezTo>
                      <a:pt x="309755" y="301671"/>
                      <a:pt x="309755" y="301671"/>
                      <a:pt x="324012" y="301671"/>
                    </a:cubicBezTo>
                    <a:cubicBezTo>
                      <a:pt x="329196" y="301671"/>
                      <a:pt x="331788" y="305555"/>
                      <a:pt x="331788" y="309439"/>
                    </a:cubicBezTo>
                    <a:cubicBezTo>
                      <a:pt x="331788" y="313324"/>
                      <a:pt x="329196" y="315913"/>
                      <a:pt x="324012" y="315913"/>
                    </a:cubicBezTo>
                    <a:cubicBezTo>
                      <a:pt x="324012" y="315913"/>
                      <a:pt x="324012" y="315913"/>
                      <a:pt x="7776" y="315913"/>
                    </a:cubicBezTo>
                    <a:cubicBezTo>
                      <a:pt x="2592" y="315913"/>
                      <a:pt x="0" y="313324"/>
                      <a:pt x="0" y="309439"/>
                    </a:cubicBezTo>
                    <a:cubicBezTo>
                      <a:pt x="0" y="305555"/>
                      <a:pt x="2592" y="301671"/>
                      <a:pt x="7776" y="301671"/>
                    </a:cubicBezTo>
                    <a:cubicBezTo>
                      <a:pt x="7776" y="301671"/>
                      <a:pt x="7776" y="301671"/>
                      <a:pt x="22033" y="301671"/>
                    </a:cubicBezTo>
                    <a:cubicBezTo>
                      <a:pt x="22033" y="301671"/>
                      <a:pt x="22033" y="301671"/>
                      <a:pt x="22033" y="34958"/>
                    </a:cubicBezTo>
                    <a:cubicBezTo>
                      <a:pt x="22033" y="31073"/>
                      <a:pt x="24625" y="28484"/>
                      <a:pt x="28513" y="28484"/>
                    </a:cubicBezTo>
                    <a:cubicBezTo>
                      <a:pt x="28513" y="28484"/>
                      <a:pt x="28513" y="28484"/>
                      <a:pt x="93315" y="28484"/>
                    </a:cubicBezTo>
                    <a:cubicBezTo>
                      <a:pt x="93315" y="28484"/>
                      <a:pt x="93315" y="28484"/>
                      <a:pt x="93315" y="14242"/>
                    </a:cubicBezTo>
                    <a:cubicBezTo>
                      <a:pt x="93315" y="14242"/>
                      <a:pt x="93315" y="14242"/>
                      <a:pt x="64802" y="14242"/>
                    </a:cubicBezTo>
                    <a:cubicBezTo>
                      <a:pt x="60914" y="14242"/>
                      <a:pt x="58322" y="10358"/>
                      <a:pt x="58322" y="6474"/>
                    </a:cubicBezTo>
                    <a:cubicBezTo>
                      <a:pt x="58322" y="2589"/>
                      <a:pt x="60914" y="0"/>
                      <a:pt x="64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î$ľïďê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660400" y="2136396"/>
              <a:ext cx="309560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8" name="îŝlíḋê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660400" y="1748798"/>
              <a:ext cx="3095600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9" name="išlîďê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660400" y="3575669"/>
              <a:ext cx="309560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0" name="isľíde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660400" y="3188071"/>
              <a:ext cx="3095600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1" name="ïśļîḋê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660400" y="5014942"/>
              <a:ext cx="309560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2" name="ï$ḻiḋé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660400" y="4627344"/>
              <a:ext cx="3095600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9A62AA84-0824-4696-B588-AA9725475509}"/>
                </a:ext>
              </a:extLst>
            </p:cNvPr>
            <p:cNvCxnSpPr>
              <a:cxnSpLocks/>
            </p:cNvCxnSpPr>
            <p:nvPr/>
          </p:nvCxnSpPr>
          <p:spPr>
            <a:xfrm>
              <a:off x="762995" y="2940933"/>
              <a:ext cx="275355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6031032-722C-44BE-B605-6674B8D0F61F}"/>
                </a:ext>
              </a:extLst>
            </p:cNvPr>
            <p:cNvCxnSpPr>
              <a:cxnSpLocks/>
            </p:cNvCxnSpPr>
            <p:nvPr/>
          </p:nvCxnSpPr>
          <p:spPr>
            <a:xfrm>
              <a:off x="762995" y="4380206"/>
              <a:ext cx="275355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îsľïḋè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8616000" y="2136396"/>
              <a:ext cx="290290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6" name="ïsḻiďé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8616000" y="1748798"/>
              <a:ext cx="2902900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7" name="ïšļîḋe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8616000" y="3575669"/>
              <a:ext cx="290290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8" name="ï$1íďé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8616000" y="3188071"/>
              <a:ext cx="2902900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9" name="íşľiḍe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8616000" y="5014942"/>
              <a:ext cx="290290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0" name="ïSļîďê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8616000" y="4627344"/>
              <a:ext cx="2902900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DABA60C7-77F4-4EA2-B861-752DE3891EFF}"/>
                </a:ext>
              </a:extLst>
            </p:cNvPr>
            <p:cNvCxnSpPr>
              <a:cxnSpLocks/>
            </p:cNvCxnSpPr>
            <p:nvPr/>
          </p:nvCxnSpPr>
          <p:spPr>
            <a:xfrm>
              <a:off x="8782213" y="2940933"/>
              <a:ext cx="258215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8BC096D-1E2A-4CCD-B717-A0663B681E49}"/>
                </a:ext>
              </a:extLst>
            </p:cNvPr>
            <p:cNvCxnSpPr>
              <a:cxnSpLocks/>
            </p:cNvCxnSpPr>
            <p:nvPr/>
          </p:nvCxnSpPr>
          <p:spPr>
            <a:xfrm>
              <a:off x="8782213" y="4380206"/>
              <a:ext cx="258215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6143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9CCE67-4A39-452B-897D-57E377B15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0671C8-05FD-4FE6-8E8D-3B56EF454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28</a:t>
            </a:fld>
            <a:endParaRPr lang="zh-CN" altLang="en-US"/>
          </a:p>
        </p:txBody>
      </p:sp>
      <p:grpSp>
        <p:nvGrpSpPr>
          <p:cNvPr id="5" name="6a600ea8-4c8b-4f96-a0de-9b614569904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BBA3C97-41EF-4BDC-A7C0-540646FE791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0718" y="1123950"/>
            <a:ext cx="10850564" cy="4881133"/>
            <a:chOff x="670718" y="1123950"/>
            <a:chExt cx="10850564" cy="4881133"/>
          </a:xfrm>
        </p:grpSpPr>
        <p:sp>
          <p:nvSpPr>
            <p:cNvPr id="6" name="iṧľïḓè">
              <a:extLst>
                <a:ext uri="{FF2B5EF4-FFF2-40B4-BE49-F238E27FC236}">
                  <a16:creationId xmlns:a16="http://schemas.microsoft.com/office/drawing/2014/main" id="{E18A2092-E7B8-45C1-B1AC-8413EA904EAC}"/>
                </a:ext>
              </a:extLst>
            </p:cNvPr>
            <p:cNvSpPr/>
            <p:nvPr/>
          </p:nvSpPr>
          <p:spPr>
            <a:xfrm>
              <a:off x="4584626" y="1123950"/>
              <a:ext cx="6936656" cy="2281935"/>
            </a:xfrm>
            <a:prstGeom prst="rect">
              <a:avLst/>
            </a:prstGeom>
            <a:blipFill>
              <a:blip r:embed="rId3"/>
              <a:stretch>
                <a:fillRect l="-1030" t="-91480" r="1030" b="-11174"/>
              </a:stretch>
            </a:blip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íṩḻîḋê">
              <a:extLst>
                <a:ext uri="{FF2B5EF4-FFF2-40B4-BE49-F238E27FC236}">
                  <a16:creationId xmlns:a16="http://schemas.microsoft.com/office/drawing/2014/main" id="{0BB8FF29-715E-4D98-86AE-5766470274EA}"/>
                </a:ext>
              </a:extLst>
            </p:cNvPr>
            <p:cNvSpPr/>
            <p:nvPr/>
          </p:nvSpPr>
          <p:spPr bwMode="auto">
            <a:xfrm>
              <a:off x="4712821" y="5134264"/>
              <a:ext cx="936104" cy="846627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B71F3905-2895-46F1-A9DB-D0077777512A}"/>
                </a:ext>
              </a:extLst>
            </p:cNvPr>
            <p:cNvCxnSpPr/>
            <p:nvPr/>
          </p:nvCxnSpPr>
          <p:spPr>
            <a:xfrm>
              <a:off x="4584626" y="3405883"/>
              <a:ext cx="0" cy="259920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îṡlïḍe">
              <a:extLst>
                <a:ext uri="{FF2B5EF4-FFF2-40B4-BE49-F238E27FC236}">
                  <a16:creationId xmlns:a16="http://schemas.microsoft.com/office/drawing/2014/main" id="{C1ED0B3D-8185-40EE-BF88-C1F14CCA241F}"/>
                </a:ext>
              </a:extLst>
            </p:cNvPr>
            <p:cNvSpPr/>
            <p:nvPr/>
          </p:nvSpPr>
          <p:spPr bwMode="auto">
            <a:xfrm>
              <a:off x="7045434" y="5134264"/>
              <a:ext cx="936104" cy="846627"/>
            </a:xfrm>
            <a:custGeom>
              <a:avLst/>
              <a:gdLst>
                <a:gd name="connsiteX0" fmla="*/ 139649 w 606580"/>
                <a:gd name="connsiteY0" fmla="*/ 323260 h 605592"/>
                <a:gd name="connsiteX1" fmla="*/ 274852 w 606580"/>
                <a:gd name="connsiteY1" fmla="*/ 323260 h 605592"/>
                <a:gd name="connsiteX2" fmla="*/ 274852 w 606580"/>
                <a:gd name="connsiteY2" fmla="*/ 349440 h 605592"/>
                <a:gd name="connsiteX3" fmla="*/ 139649 w 606580"/>
                <a:gd name="connsiteY3" fmla="*/ 349440 h 605592"/>
                <a:gd name="connsiteX4" fmla="*/ 66294 w 606580"/>
                <a:gd name="connsiteY4" fmla="*/ 26233 h 605592"/>
                <a:gd name="connsiteX5" fmla="*/ 66294 w 606580"/>
                <a:gd name="connsiteY5" fmla="*/ 375703 h 605592"/>
                <a:gd name="connsiteX6" fmla="*/ 540286 w 606580"/>
                <a:gd name="connsiteY6" fmla="*/ 375703 h 605592"/>
                <a:gd name="connsiteX7" fmla="*/ 540286 w 606580"/>
                <a:gd name="connsiteY7" fmla="*/ 26233 h 605592"/>
                <a:gd name="connsiteX8" fmla="*/ 39925 w 606580"/>
                <a:gd name="connsiteY8" fmla="*/ 0 h 605592"/>
                <a:gd name="connsiteX9" fmla="*/ 566655 w 606580"/>
                <a:gd name="connsiteY9" fmla="*/ 0 h 605592"/>
                <a:gd name="connsiteX10" fmla="*/ 566655 w 606580"/>
                <a:gd name="connsiteY10" fmla="*/ 375703 h 605592"/>
                <a:gd name="connsiteX11" fmla="*/ 606580 w 606580"/>
                <a:gd name="connsiteY11" fmla="*/ 375703 h 605592"/>
                <a:gd name="connsiteX12" fmla="*/ 606580 w 606580"/>
                <a:gd name="connsiteY12" fmla="*/ 401936 h 605592"/>
                <a:gd name="connsiteX13" fmla="*/ 373716 w 606580"/>
                <a:gd name="connsiteY13" fmla="*/ 401936 h 605592"/>
                <a:gd name="connsiteX14" fmla="*/ 413269 w 606580"/>
                <a:gd name="connsiteY14" fmla="*/ 600587 h 605592"/>
                <a:gd name="connsiteX15" fmla="*/ 387364 w 606580"/>
                <a:gd name="connsiteY15" fmla="*/ 605592 h 605592"/>
                <a:gd name="connsiteX16" fmla="*/ 346790 w 606580"/>
                <a:gd name="connsiteY16" fmla="*/ 401936 h 605592"/>
                <a:gd name="connsiteX17" fmla="*/ 316521 w 606580"/>
                <a:gd name="connsiteY17" fmla="*/ 401936 h 605592"/>
                <a:gd name="connsiteX18" fmla="*/ 316521 w 606580"/>
                <a:gd name="connsiteY18" fmla="*/ 551828 h 605592"/>
                <a:gd name="connsiteX19" fmla="*/ 290059 w 606580"/>
                <a:gd name="connsiteY19" fmla="*/ 551828 h 605592"/>
                <a:gd name="connsiteX20" fmla="*/ 290059 w 606580"/>
                <a:gd name="connsiteY20" fmla="*/ 401936 h 605592"/>
                <a:gd name="connsiteX21" fmla="*/ 247163 w 606580"/>
                <a:gd name="connsiteY21" fmla="*/ 401936 h 605592"/>
                <a:gd name="connsiteX22" fmla="*/ 206588 w 606580"/>
                <a:gd name="connsiteY22" fmla="*/ 605592 h 605592"/>
                <a:gd name="connsiteX23" fmla="*/ 180591 w 606580"/>
                <a:gd name="connsiteY23" fmla="*/ 600494 h 605592"/>
                <a:gd name="connsiteX24" fmla="*/ 220237 w 606580"/>
                <a:gd name="connsiteY24" fmla="*/ 401936 h 605592"/>
                <a:gd name="connsiteX25" fmla="*/ 0 w 606580"/>
                <a:gd name="connsiteY25" fmla="*/ 401936 h 605592"/>
                <a:gd name="connsiteX26" fmla="*/ 0 w 606580"/>
                <a:gd name="connsiteY26" fmla="*/ 375703 h 605592"/>
                <a:gd name="connsiteX27" fmla="*/ 39925 w 606580"/>
                <a:gd name="connsiteY27" fmla="*/ 375703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6580" h="605592">
                  <a:moveTo>
                    <a:pt x="139649" y="323260"/>
                  </a:moveTo>
                  <a:lnTo>
                    <a:pt x="274852" y="323260"/>
                  </a:lnTo>
                  <a:lnTo>
                    <a:pt x="274852" y="349440"/>
                  </a:lnTo>
                  <a:lnTo>
                    <a:pt x="139649" y="349440"/>
                  </a:lnTo>
                  <a:close/>
                  <a:moveTo>
                    <a:pt x="66294" y="26233"/>
                  </a:moveTo>
                  <a:lnTo>
                    <a:pt x="66294" y="375703"/>
                  </a:lnTo>
                  <a:lnTo>
                    <a:pt x="540286" y="375703"/>
                  </a:lnTo>
                  <a:lnTo>
                    <a:pt x="540286" y="26233"/>
                  </a:lnTo>
                  <a:close/>
                  <a:moveTo>
                    <a:pt x="39925" y="0"/>
                  </a:moveTo>
                  <a:lnTo>
                    <a:pt x="566655" y="0"/>
                  </a:lnTo>
                  <a:lnTo>
                    <a:pt x="566655" y="375703"/>
                  </a:lnTo>
                  <a:lnTo>
                    <a:pt x="606580" y="375703"/>
                  </a:lnTo>
                  <a:lnTo>
                    <a:pt x="606580" y="401936"/>
                  </a:lnTo>
                  <a:lnTo>
                    <a:pt x="373716" y="401936"/>
                  </a:lnTo>
                  <a:lnTo>
                    <a:pt x="413269" y="600587"/>
                  </a:lnTo>
                  <a:lnTo>
                    <a:pt x="387364" y="605592"/>
                  </a:lnTo>
                  <a:lnTo>
                    <a:pt x="346790" y="401936"/>
                  </a:lnTo>
                  <a:lnTo>
                    <a:pt x="316521" y="401936"/>
                  </a:lnTo>
                  <a:lnTo>
                    <a:pt x="316521" y="551828"/>
                  </a:lnTo>
                  <a:lnTo>
                    <a:pt x="290059" y="551828"/>
                  </a:lnTo>
                  <a:lnTo>
                    <a:pt x="290059" y="401936"/>
                  </a:lnTo>
                  <a:lnTo>
                    <a:pt x="247163" y="401936"/>
                  </a:lnTo>
                  <a:lnTo>
                    <a:pt x="206588" y="605592"/>
                  </a:lnTo>
                  <a:lnTo>
                    <a:pt x="180591" y="600494"/>
                  </a:lnTo>
                  <a:lnTo>
                    <a:pt x="220237" y="401936"/>
                  </a:lnTo>
                  <a:lnTo>
                    <a:pt x="0" y="401936"/>
                  </a:lnTo>
                  <a:lnTo>
                    <a:pt x="0" y="375703"/>
                  </a:lnTo>
                  <a:lnTo>
                    <a:pt x="39925" y="375703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428F6E50-C5F8-4133-B41E-463030D09E80}"/>
                </a:ext>
              </a:extLst>
            </p:cNvPr>
            <p:cNvCxnSpPr/>
            <p:nvPr/>
          </p:nvCxnSpPr>
          <p:spPr>
            <a:xfrm>
              <a:off x="6928801" y="3405883"/>
              <a:ext cx="0" cy="2597318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ïṧļïḋê">
              <a:extLst>
                <a:ext uri="{FF2B5EF4-FFF2-40B4-BE49-F238E27FC236}">
                  <a16:creationId xmlns:a16="http://schemas.microsoft.com/office/drawing/2014/main" id="{77ECE14D-7548-4F05-8122-492B6F5C3044}"/>
                </a:ext>
              </a:extLst>
            </p:cNvPr>
            <p:cNvSpPr/>
            <p:nvPr/>
          </p:nvSpPr>
          <p:spPr bwMode="auto">
            <a:xfrm>
              <a:off x="9378047" y="5134264"/>
              <a:ext cx="936104" cy="846627"/>
            </a:xfrm>
            <a:custGeom>
              <a:avLst/>
              <a:gdLst>
                <a:gd name="connsiteX0" fmla="*/ 273426 w 607614"/>
                <a:gd name="connsiteY0" fmla="*/ 505887 h 546085"/>
                <a:gd name="connsiteX1" fmla="*/ 273426 w 607614"/>
                <a:gd name="connsiteY1" fmla="*/ 525607 h 546085"/>
                <a:gd name="connsiteX2" fmla="*/ 334188 w 607614"/>
                <a:gd name="connsiteY2" fmla="*/ 525607 h 546085"/>
                <a:gd name="connsiteX3" fmla="*/ 334188 w 607614"/>
                <a:gd name="connsiteY3" fmla="*/ 505887 h 546085"/>
                <a:gd name="connsiteX4" fmla="*/ 20507 w 607614"/>
                <a:gd name="connsiteY4" fmla="*/ 373917 h 546085"/>
                <a:gd name="connsiteX5" fmla="*/ 20507 w 607614"/>
                <a:gd name="connsiteY5" fmla="*/ 414873 h 546085"/>
                <a:gd name="connsiteX6" fmla="*/ 587107 w 607614"/>
                <a:gd name="connsiteY6" fmla="*/ 414873 h 546085"/>
                <a:gd name="connsiteX7" fmla="*/ 587107 w 607614"/>
                <a:gd name="connsiteY7" fmla="*/ 373917 h 546085"/>
                <a:gd name="connsiteX8" fmla="*/ 385135 w 607614"/>
                <a:gd name="connsiteY8" fmla="*/ 303381 h 546085"/>
                <a:gd name="connsiteX9" fmla="*/ 546816 w 607614"/>
                <a:gd name="connsiteY9" fmla="*/ 303381 h 546085"/>
                <a:gd name="connsiteX10" fmla="*/ 546816 w 607614"/>
                <a:gd name="connsiteY10" fmla="*/ 323850 h 546085"/>
                <a:gd name="connsiteX11" fmla="*/ 385135 w 607614"/>
                <a:gd name="connsiteY11" fmla="*/ 323850 h 546085"/>
                <a:gd name="connsiteX12" fmla="*/ 101005 w 607614"/>
                <a:gd name="connsiteY12" fmla="*/ 263173 h 546085"/>
                <a:gd name="connsiteX13" fmla="*/ 121474 w 607614"/>
                <a:gd name="connsiteY13" fmla="*/ 263173 h 546085"/>
                <a:gd name="connsiteX14" fmla="*/ 121474 w 607614"/>
                <a:gd name="connsiteY14" fmla="*/ 282911 h 546085"/>
                <a:gd name="connsiteX15" fmla="*/ 101005 w 607614"/>
                <a:gd name="connsiteY15" fmla="*/ 282911 h 546085"/>
                <a:gd name="connsiteX16" fmla="*/ 385135 w 607614"/>
                <a:gd name="connsiteY16" fmla="*/ 252573 h 546085"/>
                <a:gd name="connsiteX17" fmla="*/ 546816 w 607614"/>
                <a:gd name="connsiteY17" fmla="*/ 252573 h 546085"/>
                <a:gd name="connsiteX18" fmla="*/ 546816 w 607614"/>
                <a:gd name="connsiteY18" fmla="*/ 273042 h 546085"/>
                <a:gd name="connsiteX19" fmla="*/ 385135 w 607614"/>
                <a:gd name="connsiteY19" fmla="*/ 273042 h 546085"/>
                <a:gd name="connsiteX20" fmla="*/ 101005 w 607614"/>
                <a:gd name="connsiteY20" fmla="*/ 222235 h 546085"/>
                <a:gd name="connsiteX21" fmla="*/ 121474 w 607614"/>
                <a:gd name="connsiteY21" fmla="*/ 222235 h 546085"/>
                <a:gd name="connsiteX22" fmla="*/ 121474 w 607614"/>
                <a:gd name="connsiteY22" fmla="*/ 242704 h 546085"/>
                <a:gd name="connsiteX23" fmla="*/ 101005 w 607614"/>
                <a:gd name="connsiteY23" fmla="*/ 242704 h 546085"/>
                <a:gd name="connsiteX24" fmla="*/ 385135 w 607614"/>
                <a:gd name="connsiteY24" fmla="*/ 202497 h 546085"/>
                <a:gd name="connsiteX25" fmla="*/ 546816 w 607614"/>
                <a:gd name="connsiteY25" fmla="*/ 202497 h 546085"/>
                <a:gd name="connsiteX26" fmla="*/ 546816 w 607614"/>
                <a:gd name="connsiteY26" fmla="*/ 222235 h 546085"/>
                <a:gd name="connsiteX27" fmla="*/ 385135 w 607614"/>
                <a:gd name="connsiteY27" fmla="*/ 222235 h 546085"/>
                <a:gd name="connsiteX28" fmla="*/ 101005 w 607614"/>
                <a:gd name="connsiteY28" fmla="*/ 172159 h 546085"/>
                <a:gd name="connsiteX29" fmla="*/ 121474 w 607614"/>
                <a:gd name="connsiteY29" fmla="*/ 172159 h 546085"/>
                <a:gd name="connsiteX30" fmla="*/ 121474 w 607614"/>
                <a:gd name="connsiteY30" fmla="*/ 191897 h 546085"/>
                <a:gd name="connsiteX31" fmla="*/ 101005 w 607614"/>
                <a:gd name="connsiteY31" fmla="*/ 191897 h 546085"/>
                <a:gd name="connsiteX32" fmla="*/ 161806 w 607614"/>
                <a:gd name="connsiteY32" fmla="*/ 151687 h 546085"/>
                <a:gd name="connsiteX33" fmla="*/ 161806 w 607614"/>
                <a:gd name="connsiteY33" fmla="*/ 303372 h 546085"/>
                <a:gd name="connsiteX34" fmla="*/ 324329 w 607614"/>
                <a:gd name="connsiteY34" fmla="*/ 303372 h 546085"/>
                <a:gd name="connsiteX35" fmla="*/ 324329 w 607614"/>
                <a:gd name="connsiteY35" fmla="*/ 151687 h 546085"/>
                <a:gd name="connsiteX36" fmla="*/ 81303 w 607614"/>
                <a:gd name="connsiteY36" fmla="*/ 151687 h 546085"/>
                <a:gd name="connsiteX37" fmla="*/ 81303 w 607614"/>
                <a:gd name="connsiteY37" fmla="*/ 303372 h 546085"/>
                <a:gd name="connsiteX38" fmla="*/ 142060 w 607614"/>
                <a:gd name="connsiteY38" fmla="*/ 303372 h 546085"/>
                <a:gd name="connsiteX39" fmla="*/ 142060 w 607614"/>
                <a:gd name="connsiteY39" fmla="*/ 151687 h 546085"/>
                <a:gd name="connsiteX40" fmla="*/ 161806 w 607614"/>
                <a:gd name="connsiteY40" fmla="*/ 81154 h 546085"/>
                <a:gd name="connsiteX41" fmla="*/ 161806 w 607614"/>
                <a:gd name="connsiteY41" fmla="*/ 131210 h 546085"/>
                <a:gd name="connsiteX42" fmla="*/ 324329 w 607614"/>
                <a:gd name="connsiteY42" fmla="*/ 131210 h 546085"/>
                <a:gd name="connsiteX43" fmla="*/ 324329 w 607614"/>
                <a:gd name="connsiteY43" fmla="*/ 81154 h 546085"/>
                <a:gd name="connsiteX44" fmla="*/ 81303 w 607614"/>
                <a:gd name="connsiteY44" fmla="*/ 81154 h 546085"/>
                <a:gd name="connsiteX45" fmla="*/ 81303 w 607614"/>
                <a:gd name="connsiteY45" fmla="*/ 131210 h 546085"/>
                <a:gd name="connsiteX46" fmla="*/ 142060 w 607614"/>
                <a:gd name="connsiteY46" fmla="*/ 131210 h 546085"/>
                <a:gd name="connsiteX47" fmla="*/ 142060 w 607614"/>
                <a:gd name="connsiteY47" fmla="*/ 81154 h 546085"/>
                <a:gd name="connsiteX48" fmla="*/ 404871 w 607614"/>
                <a:gd name="connsiteY48" fmla="*/ 81153 h 546085"/>
                <a:gd name="connsiteX49" fmla="*/ 404871 w 607614"/>
                <a:gd name="connsiteY49" fmla="*/ 151683 h 546085"/>
                <a:gd name="connsiteX50" fmla="*/ 526321 w 607614"/>
                <a:gd name="connsiteY50" fmla="*/ 151683 h 546085"/>
                <a:gd name="connsiteX51" fmla="*/ 526321 w 607614"/>
                <a:gd name="connsiteY51" fmla="*/ 81153 h 546085"/>
                <a:gd name="connsiteX52" fmla="*/ 395003 w 607614"/>
                <a:gd name="connsiteY52" fmla="*/ 60676 h 546085"/>
                <a:gd name="connsiteX53" fmla="*/ 536948 w 607614"/>
                <a:gd name="connsiteY53" fmla="*/ 60676 h 546085"/>
                <a:gd name="connsiteX54" fmla="*/ 546816 w 607614"/>
                <a:gd name="connsiteY54" fmla="*/ 70535 h 546085"/>
                <a:gd name="connsiteX55" fmla="*/ 546816 w 607614"/>
                <a:gd name="connsiteY55" fmla="*/ 161542 h 546085"/>
                <a:gd name="connsiteX56" fmla="*/ 536948 w 607614"/>
                <a:gd name="connsiteY56" fmla="*/ 172159 h 546085"/>
                <a:gd name="connsiteX57" fmla="*/ 395003 w 607614"/>
                <a:gd name="connsiteY57" fmla="*/ 172159 h 546085"/>
                <a:gd name="connsiteX58" fmla="*/ 385135 w 607614"/>
                <a:gd name="connsiteY58" fmla="*/ 161542 h 546085"/>
                <a:gd name="connsiteX59" fmla="*/ 385135 w 607614"/>
                <a:gd name="connsiteY59" fmla="*/ 70535 h 546085"/>
                <a:gd name="connsiteX60" fmla="*/ 395003 w 607614"/>
                <a:gd name="connsiteY60" fmla="*/ 60676 h 546085"/>
                <a:gd name="connsiteX61" fmla="*/ 70671 w 607614"/>
                <a:gd name="connsiteY61" fmla="*/ 60676 h 546085"/>
                <a:gd name="connsiteX62" fmla="*/ 334202 w 607614"/>
                <a:gd name="connsiteY62" fmla="*/ 60676 h 546085"/>
                <a:gd name="connsiteX63" fmla="*/ 344075 w 607614"/>
                <a:gd name="connsiteY63" fmla="*/ 70536 h 546085"/>
                <a:gd name="connsiteX64" fmla="*/ 344075 w 607614"/>
                <a:gd name="connsiteY64" fmla="*/ 313231 h 546085"/>
                <a:gd name="connsiteX65" fmla="*/ 334202 w 607614"/>
                <a:gd name="connsiteY65" fmla="*/ 323849 h 546085"/>
                <a:gd name="connsiteX66" fmla="*/ 70671 w 607614"/>
                <a:gd name="connsiteY66" fmla="*/ 323849 h 546085"/>
                <a:gd name="connsiteX67" fmla="*/ 60798 w 607614"/>
                <a:gd name="connsiteY67" fmla="*/ 313231 h 546085"/>
                <a:gd name="connsiteX68" fmla="*/ 60798 w 607614"/>
                <a:gd name="connsiteY68" fmla="*/ 70536 h 546085"/>
                <a:gd name="connsiteX69" fmla="*/ 70671 w 607614"/>
                <a:gd name="connsiteY69" fmla="*/ 60676 h 546085"/>
                <a:gd name="connsiteX70" fmla="*/ 20507 w 607614"/>
                <a:gd name="connsiteY70" fmla="*/ 20478 h 546085"/>
                <a:gd name="connsiteX71" fmla="*/ 20507 w 607614"/>
                <a:gd name="connsiteY71" fmla="*/ 354197 h 546085"/>
                <a:gd name="connsiteX72" fmla="*/ 587107 w 607614"/>
                <a:gd name="connsiteY72" fmla="*/ 354197 h 546085"/>
                <a:gd name="connsiteX73" fmla="*/ 587107 w 607614"/>
                <a:gd name="connsiteY73" fmla="*/ 20478 h 546085"/>
                <a:gd name="connsiteX74" fmla="*/ 9874 w 607614"/>
                <a:gd name="connsiteY74" fmla="*/ 0 h 546085"/>
                <a:gd name="connsiteX75" fmla="*/ 597740 w 607614"/>
                <a:gd name="connsiteY75" fmla="*/ 0 h 546085"/>
                <a:gd name="connsiteX76" fmla="*/ 607614 w 607614"/>
                <a:gd name="connsiteY76" fmla="*/ 9860 h 546085"/>
                <a:gd name="connsiteX77" fmla="*/ 607614 w 607614"/>
                <a:gd name="connsiteY77" fmla="*/ 424733 h 546085"/>
                <a:gd name="connsiteX78" fmla="*/ 597740 w 607614"/>
                <a:gd name="connsiteY78" fmla="*/ 434593 h 546085"/>
                <a:gd name="connsiteX79" fmla="*/ 313681 w 607614"/>
                <a:gd name="connsiteY79" fmla="*/ 434593 h 546085"/>
                <a:gd name="connsiteX80" fmla="*/ 313681 w 607614"/>
                <a:gd name="connsiteY80" fmla="*/ 485409 h 546085"/>
                <a:gd name="connsiteX81" fmla="*/ 344061 w 607614"/>
                <a:gd name="connsiteY81" fmla="*/ 485409 h 546085"/>
                <a:gd name="connsiteX82" fmla="*/ 354695 w 607614"/>
                <a:gd name="connsiteY82" fmla="*/ 495269 h 546085"/>
                <a:gd name="connsiteX83" fmla="*/ 354695 w 607614"/>
                <a:gd name="connsiteY83" fmla="*/ 536225 h 546085"/>
                <a:gd name="connsiteX84" fmla="*/ 344061 w 607614"/>
                <a:gd name="connsiteY84" fmla="*/ 546085 h 546085"/>
                <a:gd name="connsiteX85" fmla="*/ 263552 w 607614"/>
                <a:gd name="connsiteY85" fmla="*/ 546085 h 546085"/>
                <a:gd name="connsiteX86" fmla="*/ 252919 w 607614"/>
                <a:gd name="connsiteY86" fmla="*/ 536225 h 546085"/>
                <a:gd name="connsiteX87" fmla="*/ 252919 w 607614"/>
                <a:gd name="connsiteY87" fmla="*/ 495269 h 546085"/>
                <a:gd name="connsiteX88" fmla="*/ 263552 w 607614"/>
                <a:gd name="connsiteY88" fmla="*/ 485409 h 546085"/>
                <a:gd name="connsiteX89" fmla="*/ 293933 w 607614"/>
                <a:gd name="connsiteY89" fmla="*/ 485409 h 546085"/>
                <a:gd name="connsiteX90" fmla="*/ 293933 w 607614"/>
                <a:gd name="connsiteY90" fmla="*/ 434593 h 546085"/>
                <a:gd name="connsiteX91" fmla="*/ 9874 w 607614"/>
                <a:gd name="connsiteY91" fmla="*/ 434593 h 546085"/>
                <a:gd name="connsiteX92" fmla="*/ 0 w 607614"/>
                <a:gd name="connsiteY92" fmla="*/ 424733 h 546085"/>
                <a:gd name="connsiteX93" fmla="*/ 0 w 607614"/>
                <a:gd name="connsiteY93" fmla="*/ 9860 h 546085"/>
                <a:gd name="connsiteX94" fmla="*/ 9874 w 607614"/>
                <a:gd name="connsiteY94" fmla="*/ 0 h 54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07614" h="546085">
                  <a:moveTo>
                    <a:pt x="273426" y="505887"/>
                  </a:moveTo>
                  <a:lnTo>
                    <a:pt x="273426" y="525607"/>
                  </a:lnTo>
                  <a:lnTo>
                    <a:pt x="334188" y="525607"/>
                  </a:lnTo>
                  <a:lnTo>
                    <a:pt x="334188" y="505887"/>
                  </a:lnTo>
                  <a:close/>
                  <a:moveTo>
                    <a:pt x="20507" y="373917"/>
                  </a:moveTo>
                  <a:lnTo>
                    <a:pt x="20507" y="414873"/>
                  </a:lnTo>
                  <a:lnTo>
                    <a:pt x="587107" y="414873"/>
                  </a:lnTo>
                  <a:lnTo>
                    <a:pt x="587107" y="373917"/>
                  </a:lnTo>
                  <a:close/>
                  <a:moveTo>
                    <a:pt x="385135" y="303381"/>
                  </a:moveTo>
                  <a:lnTo>
                    <a:pt x="546816" y="303381"/>
                  </a:lnTo>
                  <a:lnTo>
                    <a:pt x="546816" y="323850"/>
                  </a:lnTo>
                  <a:lnTo>
                    <a:pt x="385135" y="323850"/>
                  </a:lnTo>
                  <a:close/>
                  <a:moveTo>
                    <a:pt x="101005" y="263173"/>
                  </a:moveTo>
                  <a:lnTo>
                    <a:pt x="121474" y="263173"/>
                  </a:lnTo>
                  <a:lnTo>
                    <a:pt x="121474" y="282911"/>
                  </a:lnTo>
                  <a:lnTo>
                    <a:pt x="101005" y="282911"/>
                  </a:lnTo>
                  <a:close/>
                  <a:moveTo>
                    <a:pt x="385135" y="252573"/>
                  </a:moveTo>
                  <a:lnTo>
                    <a:pt x="546816" y="252573"/>
                  </a:lnTo>
                  <a:lnTo>
                    <a:pt x="546816" y="273042"/>
                  </a:lnTo>
                  <a:lnTo>
                    <a:pt x="385135" y="273042"/>
                  </a:lnTo>
                  <a:close/>
                  <a:moveTo>
                    <a:pt x="101005" y="222235"/>
                  </a:moveTo>
                  <a:lnTo>
                    <a:pt x="121474" y="222235"/>
                  </a:lnTo>
                  <a:lnTo>
                    <a:pt x="121474" y="242704"/>
                  </a:lnTo>
                  <a:lnTo>
                    <a:pt x="101005" y="242704"/>
                  </a:lnTo>
                  <a:close/>
                  <a:moveTo>
                    <a:pt x="385135" y="202497"/>
                  </a:moveTo>
                  <a:lnTo>
                    <a:pt x="546816" y="202497"/>
                  </a:lnTo>
                  <a:lnTo>
                    <a:pt x="546816" y="222235"/>
                  </a:lnTo>
                  <a:lnTo>
                    <a:pt x="385135" y="222235"/>
                  </a:lnTo>
                  <a:close/>
                  <a:moveTo>
                    <a:pt x="101005" y="172159"/>
                  </a:moveTo>
                  <a:lnTo>
                    <a:pt x="121474" y="172159"/>
                  </a:lnTo>
                  <a:lnTo>
                    <a:pt x="121474" y="191897"/>
                  </a:lnTo>
                  <a:lnTo>
                    <a:pt x="101005" y="191897"/>
                  </a:lnTo>
                  <a:close/>
                  <a:moveTo>
                    <a:pt x="161806" y="151687"/>
                  </a:moveTo>
                  <a:lnTo>
                    <a:pt x="161806" y="303372"/>
                  </a:lnTo>
                  <a:lnTo>
                    <a:pt x="324329" y="303372"/>
                  </a:lnTo>
                  <a:lnTo>
                    <a:pt x="324329" y="151687"/>
                  </a:lnTo>
                  <a:close/>
                  <a:moveTo>
                    <a:pt x="81303" y="151687"/>
                  </a:moveTo>
                  <a:lnTo>
                    <a:pt x="81303" y="303372"/>
                  </a:lnTo>
                  <a:lnTo>
                    <a:pt x="142060" y="303372"/>
                  </a:lnTo>
                  <a:lnTo>
                    <a:pt x="142060" y="151687"/>
                  </a:lnTo>
                  <a:close/>
                  <a:moveTo>
                    <a:pt x="161806" y="81154"/>
                  </a:moveTo>
                  <a:lnTo>
                    <a:pt x="161806" y="131210"/>
                  </a:lnTo>
                  <a:lnTo>
                    <a:pt x="324329" y="131210"/>
                  </a:lnTo>
                  <a:lnTo>
                    <a:pt x="324329" y="81154"/>
                  </a:lnTo>
                  <a:close/>
                  <a:moveTo>
                    <a:pt x="81303" y="81154"/>
                  </a:moveTo>
                  <a:lnTo>
                    <a:pt x="81303" y="131210"/>
                  </a:lnTo>
                  <a:lnTo>
                    <a:pt x="142060" y="131210"/>
                  </a:lnTo>
                  <a:lnTo>
                    <a:pt x="142060" y="81154"/>
                  </a:lnTo>
                  <a:close/>
                  <a:moveTo>
                    <a:pt x="404871" y="81153"/>
                  </a:moveTo>
                  <a:lnTo>
                    <a:pt x="404871" y="151683"/>
                  </a:lnTo>
                  <a:lnTo>
                    <a:pt x="526321" y="151683"/>
                  </a:lnTo>
                  <a:lnTo>
                    <a:pt x="526321" y="81153"/>
                  </a:lnTo>
                  <a:close/>
                  <a:moveTo>
                    <a:pt x="395003" y="60676"/>
                  </a:moveTo>
                  <a:lnTo>
                    <a:pt x="536948" y="60676"/>
                  </a:lnTo>
                  <a:cubicBezTo>
                    <a:pt x="543021" y="60676"/>
                    <a:pt x="546816" y="64468"/>
                    <a:pt x="546816" y="70535"/>
                  </a:cubicBezTo>
                  <a:lnTo>
                    <a:pt x="546816" y="161542"/>
                  </a:lnTo>
                  <a:cubicBezTo>
                    <a:pt x="546816" y="167609"/>
                    <a:pt x="543021" y="172159"/>
                    <a:pt x="536948" y="172159"/>
                  </a:cubicBezTo>
                  <a:lnTo>
                    <a:pt x="395003" y="172159"/>
                  </a:lnTo>
                  <a:cubicBezTo>
                    <a:pt x="388930" y="172159"/>
                    <a:pt x="385135" y="167609"/>
                    <a:pt x="385135" y="161542"/>
                  </a:cubicBezTo>
                  <a:lnTo>
                    <a:pt x="385135" y="70535"/>
                  </a:lnTo>
                  <a:cubicBezTo>
                    <a:pt x="385135" y="64468"/>
                    <a:pt x="388930" y="60676"/>
                    <a:pt x="395003" y="60676"/>
                  </a:cubicBezTo>
                  <a:close/>
                  <a:moveTo>
                    <a:pt x="70671" y="60676"/>
                  </a:moveTo>
                  <a:lnTo>
                    <a:pt x="334202" y="60676"/>
                  </a:lnTo>
                  <a:cubicBezTo>
                    <a:pt x="340278" y="60676"/>
                    <a:pt x="344075" y="64468"/>
                    <a:pt x="344075" y="70536"/>
                  </a:cubicBezTo>
                  <a:lnTo>
                    <a:pt x="344075" y="313231"/>
                  </a:lnTo>
                  <a:cubicBezTo>
                    <a:pt x="344075" y="319299"/>
                    <a:pt x="340278" y="323849"/>
                    <a:pt x="334202" y="323849"/>
                  </a:cubicBezTo>
                  <a:lnTo>
                    <a:pt x="70671" y="323849"/>
                  </a:lnTo>
                  <a:cubicBezTo>
                    <a:pt x="64595" y="323849"/>
                    <a:pt x="60798" y="319299"/>
                    <a:pt x="60798" y="313231"/>
                  </a:cubicBezTo>
                  <a:lnTo>
                    <a:pt x="60798" y="70536"/>
                  </a:lnTo>
                  <a:cubicBezTo>
                    <a:pt x="60798" y="64468"/>
                    <a:pt x="64595" y="60676"/>
                    <a:pt x="70671" y="60676"/>
                  </a:cubicBezTo>
                  <a:close/>
                  <a:moveTo>
                    <a:pt x="20507" y="20478"/>
                  </a:moveTo>
                  <a:lnTo>
                    <a:pt x="20507" y="354197"/>
                  </a:lnTo>
                  <a:lnTo>
                    <a:pt x="587107" y="354197"/>
                  </a:lnTo>
                  <a:lnTo>
                    <a:pt x="587107" y="20478"/>
                  </a:lnTo>
                  <a:close/>
                  <a:moveTo>
                    <a:pt x="9874" y="0"/>
                  </a:moveTo>
                  <a:lnTo>
                    <a:pt x="597740" y="0"/>
                  </a:lnTo>
                  <a:cubicBezTo>
                    <a:pt x="603817" y="0"/>
                    <a:pt x="607614" y="3792"/>
                    <a:pt x="607614" y="9860"/>
                  </a:cubicBezTo>
                  <a:lnTo>
                    <a:pt x="607614" y="424733"/>
                  </a:lnTo>
                  <a:cubicBezTo>
                    <a:pt x="607614" y="430801"/>
                    <a:pt x="603817" y="434593"/>
                    <a:pt x="597740" y="434593"/>
                  </a:cubicBezTo>
                  <a:lnTo>
                    <a:pt x="313681" y="434593"/>
                  </a:lnTo>
                  <a:lnTo>
                    <a:pt x="313681" y="485409"/>
                  </a:lnTo>
                  <a:lnTo>
                    <a:pt x="344061" y="485409"/>
                  </a:lnTo>
                  <a:cubicBezTo>
                    <a:pt x="350137" y="485409"/>
                    <a:pt x="354695" y="489201"/>
                    <a:pt x="354695" y="495269"/>
                  </a:cubicBezTo>
                  <a:lnTo>
                    <a:pt x="354695" y="536225"/>
                  </a:lnTo>
                  <a:cubicBezTo>
                    <a:pt x="354695" y="542293"/>
                    <a:pt x="350137" y="546085"/>
                    <a:pt x="344061" y="546085"/>
                  </a:cubicBezTo>
                  <a:lnTo>
                    <a:pt x="263552" y="546085"/>
                  </a:lnTo>
                  <a:cubicBezTo>
                    <a:pt x="257476" y="546085"/>
                    <a:pt x="252919" y="542293"/>
                    <a:pt x="252919" y="536225"/>
                  </a:cubicBezTo>
                  <a:lnTo>
                    <a:pt x="252919" y="495269"/>
                  </a:lnTo>
                  <a:cubicBezTo>
                    <a:pt x="252919" y="489201"/>
                    <a:pt x="257476" y="485409"/>
                    <a:pt x="263552" y="485409"/>
                  </a:cubicBezTo>
                  <a:lnTo>
                    <a:pt x="293933" y="485409"/>
                  </a:lnTo>
                  <a:lnTo>
                    <a:pt x="293933" y="434593"/>
                  </a:lnTo>
                  <a:lnTo>
                    <a:pt x="9874" y="434593"/>
                  </a:lnTo>
                  <a:cubicBezTo>
                    <a:pt x="3798" y="434593"/>
                    <a:pt x="0" y="430801"/>
                    <a:pt x="0" y="424733"/>
                  </a:cubicBezTo>
                  <a:lnTo>
                    <a:pt x="0" y="9860"/>
                  </a:lnTo>
                  <a:cubicBezTo>
                    <a:pt x="0" y="3792"/>
                    <a:pt x="3798" y="0"/>
                    <a:pt x="987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B59EBDC-F71A-4FC9-B6B7-C5E9FD71AEF2}"/>
                </a:ext>
              </a:extLst>
            </p:cNvPr>
            <p:cNvCxnSpPr/>
            <p:nvPr/>
          </p:nvCxnSpPr>
          <p:spPr>
            <a:xfrm>
              <a:off x="9272976" y="3405883"/>
              <a:ext cx="0" cy="2597318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iś1ïḋê">
              <a:extLst>
                <a:ext uri="{FF2B5EF4-FFF2-40B4-BE49-F238E27FC236}">
                  <a16:creationId xmlns:a16="http://schemas.microsoft.com/office/drawing/2014/main" id="{48D9846A-64B8-4124-8136-9CCD6596C3A7}"/>
                </a:ext>
              </a:extLst>
            </p:cNvPr>
            <p:cNvSpPr txBox="1"/>
            <p:nvPr/>
          </p:nvSpPr>
          <p:spPr>
            <a:xfrm>
              <a:off x="670718" y="1323203"/>
              <a:ext cx="3923433" cy="1883427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/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b="1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/>
                <a:t>Adjust the spacing to adapt to Chinese typesetting, use the reference line in PPT.</a:t>
              </a:r>
              <a:endParaRPr lang="en-US" sz="1600" b="1" dirty="0"/>
            </a:p>
          </p:txBody>
        </p:sp>
        <p:grpSp>
          <p:nvGrpSpPr>
            <p:cNvPr id="14" name="iṡliḓê">
              <a:extLst>
                <a:ext uri="{FF2B5EF4-FFF2-40B4-BE49-F238E27FC236}">
                  <a16:creationId xmlns:a16="http://schemas.microsoft.com/office/drawing/2014/main" id="{CC8C5FE2-A961-405A-87BF-D99D01E21DB3}"/>
                </a:ext>
              </a:extLst>
            </p:cNvPr>
            <p:cNvGrpSpPr/>
            <p:nvPr/>
          </p:nvGrpSpPr>
          <p:grpSpPr>
            <a:xfrm>
              <a:off x="4633505" y="3760486"/>
              <a:ext cx="2108063" cy="944997"/>
              <a:chOff x="4416940" y="1357493"/>
              <a:chExt cx="2108063" cy="944997"/>
            </a:xfrm>
          </p:grpSpPr>
          <p:sp>
            <p:nvSpPr>
              <p:cNvPr id="21" name="iṧḻide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4416940" y="1745091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2" name="iṥ1iďê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4416940" y="1357493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grpSp>
          <p:nvGrpSpPr>
            <p:cNvPr id="15" name="işḻîḓê">
              <a:extLst>
                <a:ext uri="{FF2B5EF4-FFF2-40B4-BE49-F238E27FC236}">
                  <a16:creationId xmlns:a16="http://schemas.microsoft.com/office/drawing/2014/main" id="{AFFAD180-085C-46C7-8463-CE2C47C05BA3}"/>
                </a:ext>
              </a:extLst>
            </p:cNvPr>
            <p:cNvGrpSpPr/>
            <p:nvPr/>
          </p:nvGrpSpPr>
          <p:grpSpPr>
            <a:xfrm>
              <a:off x="6966118" y="3760486"/>
              <a:ext cx="2108063" cy="944997"/>
              <a:chOff x="4416940" y="1357493"/>
              <a:chExt cx="2108063" cy="944997"/>
            </a:xfrm>
          </p:grpSpPr>
          <p:sp>
            <p:nvSpPr>
              <p:cNvPr id="19" name="i$ḷîdé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4416940" y="1745091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0" name="îṩḻîdé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4416940" y="1357493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>
                    <a:solidFill>
                      <a:schemeClr val="accent1"/>
                    </a:solidFill>
                  </a:rPr>
                  <a:t>Text here</a:t>
                </a:r>
              </a:p>
            </p:txBody>
          </p:sp>
        </p:grpSp>
        <p:grpSp>
          <p:nvGrpSpPr>
            <p:cNvPr id="16" name="ïṩ1íḋê">
              <a:extLst>
                <a:ext uri="{FF2B5EF4-FFF2-40B4-BE49-F238E27FC236}">
                  <a16:creationId xmlns:a16="http://schemas.microsoft.com/office/drawing/2014/main" id="{FB769747-E457-49AB-B826-862AFCB64672}"/>
                </a:ext>
              </a:extLst>
            </p:cNvPr>
            <p:cNvGrpSpPr/>
            <p:nvPr/>
          </p:nvGrpSpPr>
          <p:grpSpPr>
            <a:xfrm>
              <a:off x="9298731" y="3760486"/>
              <a:ext cx="2108063" cy="944997"/>
              <a:chOff x="4416940" y="1357493"/>
              <a:chExt cx="2108063" cy="944997"/>
            </a:xfrm>
          </p:grpSpPr>
          <p:sp>
            <p:nvSpPr>
              <p:cNvPr id="17" name="íṡļîḓé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4416940" y="1745091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18" name="íṩlïḑè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4416940" y="1357493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0744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9B0366-3FA3-4664-9898-D710D59B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grpSp>
        <p:nvGrpSpPr>
          <p:cNvPr id="5" name="691ff9ac-1baf-47b6-971e-90b8fed2e25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BB4D5822-2A9C-41B1-A7B9-9BF396E5A9E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87279" y="1143496"/>
            <a:ext cx="11302770" cy="5714504"/>
            <a:chOff x="687279" y="1143496"/>
            <a:chExt cx="11302770" cy="5714504"/>
          </a:xfrm>
        </p:grpSpPr>
        <p:sp>
          <p:nvSpPr>
            <p:cNvPr id="6" name="iṩḷíḓé">
              <a:extLst>
                <a:ext uri="{FF2B5EF4-FFF2-40B4-BE49-F238E27FC236}">
                  <a16:creationId xmlns:a16="http://schemas.microsoft.com/office/drawing/2014/main" id="{CDC3C392-9079-4493-9CD6-F182C37632A0}"/>
                </a:ext>
              </a:extLst>
            </p:cNvPr>
            <p:cNvSpPr/>
            <p:nvPr/>
          </p:nvSpPr>
          <p:spPr bwMode="auto">
            <a:xfrm>
              <a:off x="8293100" y="1143496"/>
              <a:ext cx="3696949" cy="5714504"/>
            </a:xfrm>
            <a:custGeom>
              <a:avLst/>
              <a:gdLst>
                <a:gd name="T0" fmla="*/ 179 w 1208"/>
                <a:gd name="T1" fmla="*/ 1688 h 1871"/>
                <a:gd name="T2" fmla="*/ 202 w 1208"/>
                <a:gd name="T3" fmla="*/ 1722 h 1871"/>
                <a:gd name="T4" fmla="*/ 213 w 1208"/>
                <a:gd name="T5" fmla="*/ 1871 h 1871"/>
                <a:gd name="T6" fmla="*/ 1031 w 1208"/>
                <a:gd name="T7" fmla="*/ 1871 h 1871"/>
                <a:gd name="T8" fmla="*/ 1055 w 1208"/>
                <a:gd name="T9" fmla="*/ 1729 h 1871"/>
                <a:gd name="T10" fmla="*/ 1100 w 1208"/>
                <a:gd name="T11" fmla="*/ 1530 h 1871"/>
                <a:gd name="T12" fmla="*/ 1167 w 1208"/>
                <a:gd name="T13" fmla="*/ 1351 h 1871"/>
                <a:gd name="T14" fmla="*/ 1196 w 1208"/>
                <a:gd name="T15" fmla="*/ 1037 h 1871"/>
                <a:gd name="T16" fmla="*/ 1100 w 1208"/>
                <a:gd name="T17" fmla="*/ 823 h 1871"/>
                <a:gd name="T18" fmla="*/ 945 w 1208"/>
                <a:gd name="T19" fmla="*/ 690 h 1871"/>
                <a:gd name="T20" fmla="*/ 925 w 1208"/>
                <a:gd name="T21" fmla="*/ 639 h 1871"/>
                <a:gd name="T22" fmla="*/ 890 w 1208"/>
                <a:gd name="T23" fmla="*/ 576 h 1871"/>
                <a:gd name="T24" fmla="*/ 949 w 1208"/>
                <a:gd name="T25" fmla="*/ 452 h 1871"/>
                <a:gd name="T26" fmla="*/ 925 w 1208"/>
                <a:gd name="T27" fmla="*/ 121 h 1871"/>
                <a:gd name="T28" fmla="*/ 810 w 1208"/>
                <a:gd name="T29" fmla="*/ 28 h 1871"/>
                <a:gd name="T30" fmla="*/ 796 w 1208"/>
                <a:gd name="T31" fmla="*/ 24 h 1871"/>
                <a:gd name="T32" fmla="*/ 733 w 1208"/>
                <a:gd name="T33" fmla="*/ 8 h 1871"/>
                <a:gd name="T34" fmla="*/ 508 w 1208"/>
                <a:gd name="T35" fmla="*/ 56 h 1871"/>
                <a:gd name="T36" fmla="*/ 386 w 1208"/>
                <a:gd name="T37" fmla="*/ 160 h 1871"/>
                <a:gd name="T38" fmla="*/ 402 w 1208"/>
                <a:gd name="T39" fmla="*/ 190 h 1871"/>
                <a:gd name="T40" fmla="*/ 396 w 1208"/>
                <a:gd name="T41" fmla="*/ 263 h 1871"/>
                <a:gd name="T42" fmla="*/ 410 w 1208"/>
                <a:gd name="T43" fmla="*/ 426 h 1871"/>
                <a:gd name="T44" fmla="*/ 386 w 1208"/>
                <a:gd name="T45" fmla="*/ 527 h 1871"/>
                <a:gd name="T46" fmla="*/ 418 w 1208"/>
                <a:gd name="T47" fmla="*/ 588 h 1871"/>
                <a:gd name="T48" fmla="*/ 226 w 1208"/>
                <a:gd name="T49" fmla="*/ 673 h 1871"/>
                <a:gd name="T50" fmla="*/ 153 w 1208"/>
                <a:gd name="T51" fmla="*/ 963 h 1871"/>
                <a:gd name="T52" fmla="*/ 120 w 1208"/>
                <a:gd name="T53" fmla="*/ 1022 h 1871"/>
                <a:gd name="T54" fmla="*/ 106 w 1208"/>
                <a:gd name="T55" fmla="*/ 1057 h 1871"/>
                <a:gd name="T56" fmla="*/ 6 w 1208"/>
                <a:gd name="T57" fmla="*/ 1371 h 1871"/>
                <a:gd name="T58" fmla="*/ 175 w 1208"/>
                <a:gd name="T59" fmla="*/ 1664 h 1871"/>
                <a:gd name="T60" fmla="*/ 326 w 1208"/>
                <a:gd name="T61" fmla="*/ 888 h 1871"/>
                <a:gd name="T62" fmla="*/ 373 w 1208"/>
                <a:gd name="T63" fmla="*/ 811 h 1871"/>
                <a:gd name="T64" fmla="*/ 441 w 1208"/>
                <a:gd name="T65" fmla="*/ 773 h 1871"/>
                <a:gd name="T66" fmla="*/ 484 w 1208"/>
                <a:gd name="T67" fmla="*/ 746 h 1871"/>
                <a:gd name="T68" fmla="*/ 526 w 1208"/>
                <a:gd name="T69" fmla="*/ 718 h 1871"/>
                <a:gd name="T70" fmla="*/ 569 w 1208"/>
                <a:gd name="T71" fmla="*/ 738 h 1871"/>
                <a:gd name="T72" fmla="*/ 453 w 1208"/>
                <a:gd name="T73" fmla="*/ 813 h 1871"/>
                <a:gd name="T74" fmla="*/ 341 w 1208"/>
                <a:gd name="T75" fmla="*/ 911 h 1871"/>
                <a:gd name="T76" fmla="*/ 300 w 1208"/>
                <a:gd name="T77" fmla="*/ 998 h 1871"/>
                <a:gd name="T78" fmla="*/ 261 w 1208"/>
                <a:gd name="T79" fmla="*/ 1014 h 1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8" h="1871">
                  <a:moveTo>
                    <a:pt x="175" y="1664"/>
                  </a:moveTo>
                  <a:cubicBezTo>
                    <a:pt x="179" y="1668"/>
                    <a:pt x="181" y="1678"/>
                    <a:pt x="179" y="1688"/>
                  </a:cubicBezTo>
                  <a:cubicBezTo>
                    <a:pt x="177" y="1696"/>
                    <a:pt x="177" y="1704"/>
                    <a:pt x="175" y="1716"/>
                  </a:cubicBezTo>
                  <a:cubicBezTo>
                    <a:pt x="181" y="1716"/>
                    <a:pt x="190" y="1720"/>
                    <a:pt x="202" y="1722"/>
                  </a:cubicBezTo>
                  <a:cubicBezTo>
                    <a:pt x="212" y="1725"/>
                    <a:pt x="220" y="1727"/>
                    <a:pt x="226" y="1727"/>
                  </a:cubicBezTo>
                  <a:cubicBezTo>
                    <a:pt x="224" y="1758"/>
                    <a:pt x="220" y="1806"/>
                    <a:pt x="213" y="1871"/>
                  </a:cubicBezTo>
                  <a:cubicBezTo>
                    <a:pt x="1031" y="1871"/>
                    <a:pt x="1031" y="1871"/>
                    <a:pt x="1031" y="1871"/>
                  </a:cubicBezTo>
                  <a:cubicBezTo>
                    <a:pt x="1031" y="1871"/>
                    <a:pt x="1031" y="1871"/>
                    <a:pt x="1031" y="1871"/>
                  </a:cubicBezTo>
                  <a:cubicBezTo>
                    <a:pt x="1035" y="1856"/>
                    <a:pt x="1039" y="1846"/>
                    <a:pt x="1041" y="1842"/>
                  </a:cubicBezTo>
                  <a:cubicBezTo>
                    <a:pt x="1045" y="1818"/>
                    <a:pt x="1051" y="1781"/>
                    <a:pt x="1055" y="1729"/>
                  </a:cubicBezTo>
                  <a:cubicBezTo>
                    <a:pt x="1059" y="1676"/>
                    <a:pt x="1065" y="1639"/>
                    <a:pt x="1071" y="1615"/>
                  </a:cubicBezTo>
                  <a:cubicBezTo>
                    <a:pt x="1076" y="1593"/>
                    <a:pt x="1086" y="1564"/>
                    <a:pt x="1100" y="1530"/>
                  </a:cubicBezTo>
                  <a:cubicBezTo>
                    <a:pt x="1123" y="1471"/>
                    <a:pt x="1135" y="1440"/>
                    <a:pt x="1135" y="1440"/>
                  </a:cubicBezTo>
                  <a:cubicBezTo>
                    <a:pt x="1155" y="1382"/>
                    <a:pt x="1165" y="1351"/>
                    <a:pt x="1167" y="1351"/>
                  </a:cubicBezTo>
                  <a:cubicBezTo>
                    <a:pt x="1180" y="1319"/>
                    <a:pt x="1194" y="1294"/>
                    <a:pt x="1208" y="1278"/>
                  </a:cubicBezTo>
                  <a:cubicBezTo>
                    <a:pt x="1206" y="1164"/>
                    <a:pt x="1202" y="1083"/>
                    <a:pt x="1196" y="1037"/>
                  </a:cubicBezTo>
                  <a:cubicBezTo>
                    <a:pt x="1188" y="957"/>
                    <a:pt x="1167" y="899"/>
                    <a:pt x="1135" y="856"/>
                  </a:cubicBezTo>
                  <a:cubicBezTo>
                    <a:pt x="1129" y="848"/>
                    <a:pt x="1116" y="836"/>
                    <a:pt x="1100" y="823"/>
                  </a:cubicBezTo>
                  <a:cubicBezTo>
                    <a:pt x="1080" y="805"/>
                    <a:pt x="1067" y="793"/>
                    <a:pt x="1061" y="787"/>
                  </a:cubicBezTo>
                  <a:cubicBezTo>
                    <a:pt x="1014" y="740"/>
                    <a:pt x="976" y="708"/>
                    <a:pt x="945" y="690"/>
                  </a:cubicBezTo>
                  <a:cubicBezTo>
                    <a:pt x="945" y="681"/>
                    <a:pt x="939" y="665"/>
                    <a:pt x="927" y="645"/>
                  </a:cubicBezTo>
                  <a:cubicBezTo>
                    <a:pt x="927" y="643"/>
                    <a:pt x="925" y="641"/>
                    <a:pt x="925" y="639"/>
                  </a:cubicBezTo>
                  <a:cubicBezTo>
                    <a:pt x="912" y="614"/>
                    <a:pt x="904" y="594"/>
                    <a:pt x="904" y="580"/>
                  </a:cubicBezTo>
                  <a:cubicBezTo>
                    <a:pt x="900" y="576"/>
                    <a:pt x="896" y="576"/>
                    <a:pt x="890" y="576"/>
                  </a:cubicBezTo>
                  <a:cubicBezTo>
                    <a:pt x="886" y="576"/>
                    <a:pt x="880" y="574"/>
                    <a:pt x="871" y="574"/>
                  </a:cubicBezTo>
                  <a:cubicBezTo>
                    <a:pt x="906" y="549"/>
                    <a:pt x="931" y="509"/>
                    <a:pt x="949" y="452"/>
                  </a:cubicBezTo>
                  <a:cubicBezTo>
                    <a:pt x="965" y="397"/>
                    <a:pt x="971" y="340"/>
                    <a:pt x="967" y="280"/>
                  </a:cubicBezTo>
                  <a:cubicBezTo>
                    <a:pt x="963" y="217"/>
                    <a:pt x="949" y="162"/>
                    <a:pt x="925" y="121"/>
                  </a:cubicBezTo>
                  <a:cubicBezTo>
                    <a:pt x="896" y="73"/>
                    <a:pt x="859" y="44"/>
                    <a:pt x="812" y="36"/>
                  </a:cubicBezTo>
                  <a:cubicBezTo>
                    <a:pt x="806" y="36"/>
                    <a:pt x="806" y="32"/>
                    <a:pt x="810" y="28"/>
                  </a:cubicBezTo>
                  <a:cubicBezTo>
                    <a:pt x="812" y="24"/>
                    <a:pt x="812" y="22"/>
                    <a:pt x="808" y="22"/>
                  </a:cubicBezTo>
                  <a:cubicBezTo>
                    <a:pt x="802" y="20"/>
                    <a:pt x="798" y="20"/>
                    <a:pt x="796" y="24"/>
                  </a:cubicBezTo>
                  <a:cubicBezTo>
                    <a:pt x="794" y="28"/>
                    <a:pt x="792" y="32"/>
                    <a:pt x="790" y="32"/>
                  </a:cubicBezTo>
                  <a:cubicBezTo>
                    <a:pt x="782" y="22"/>
                    <a:pt x="763" y="14"/>
                    <a:pt x="733" y="8"/>
                  </a:cubicBezTo>
                  <a:cubicBezTo>
                    <a:pt x="706" y="2"/>
                    <a:pt x="680" y="0"/>
                    <a:pt x="657" y="0"/>
                  </a:cubicBezTo>
                  <a:cubicBezTo>
                    <a:pt x="614" y="6"/>
                    <a:pt x="565" y="24"/>
                    <a:pt x="508" y="56"/>
                  </a:cubicBezTo>
                  <a:cubicBezTo>
                    <a:pt x="477" y="75"/>
                    <a:pt x="437" y="99"/>
                    <a:pt x="386" y="129"/>
                  </a:cubicBezTo>
                  <a:cubicBezTo>
                    <a:pt x="390" y="140"/>
                    <a:pt x="388" y="150"/>
                    <a:pt x="386" y="160"/>
                  </a:cubicBezTo>
                  <a:cubicBezTo>
                    <a:pt x="382" y="166"/>
                    <a:pt x="377" y="174"/>
                    <a:pt x="373" y="190"/>
                  </a:cubicBezTo>
                  <a:cubicBezTo>
                    <a:pt x="384" y="192"/>
                    <a:pt x="394" y="192"/>
                    <a:pt x="402" y="190"/>
                  </a:cubicBezTo>
                  <a:cubicBezTo>
                    <a:pt x="412" y="186"/>
                    <a:pt x="418" y="186"/>
                    <a:pt x="420" y="186"/>
                  </a:cubicBezTo>
                  <a:cubicBezTo>
                    <a:pt x="416" y="202"/>
                    <a:pt x="408" y="229"/>
                    <a:pt x="396" y="263"/>
                  </a:cubicBezTo>
                  <a:cubicBezTo>
                    <a:pt x="388" y="292"/>
                    <a:pt x="386" y="324"/>
                    <a:pt x="386" y="353"/>
                  </a:cubicBezTo>
                  <a:cubicBezTo>
                    <a:pt x="414" y="369"/>
                    <a:pt x="422" y="393"/>
                    <a:pt x="410" y="426"/>
                  </a:cubicBezTo>
                  <a:cubicBezTo>
                    <a:pt x="404" y="444"/>
                    <a:pt x="390" y="472"/>
                    <a:pt x="369" y="511"/>
                  </a:cubicBezTo>
                  <a:cubicBezTo>
                    <a:pt x="369" y="519"/>
                    <a:pt x="375" y="523"/>
                    <a:pt x="386" y="527"/>
                  </a:cubicBezTo>
                  <a:cubicBezTo>
                    <a:pt x="390" y="529"/>
                    <a:pt x="398" y="531"/>
                    <a:pt x="412" y="531"/>
                  </a:cubicBezTo>
                  <a:cubicBezTo>
                    <a:pt x="412" y="556"/>
                    <a:pt x="414" y="574"/>
                    <a:pt x="418" y="588"/>
                  </a:cubicBezTo>
                  <a:cubicBezTo>
                    <a:pt x="422" y="596"/>
                    <a:pt x="431" y="608"/>
                    <a:pt x="443" y="625"/>
                  </a:cubicBezTo>
                  <a:cubicBezTo>
                    <a:pt x="367" y="608"/>
                    <a:pt x="296" y="625"/>
                    <a:pt x="226" y="673"/>
                  </a:cubicBezTo>
                  <a:cubicBezTo>
                    <a:pt x="218" y="698"/>
                    <a:pt x="206" y="744"/>
                    <a:pt x="194" y="815"/>
                  </a:cubicBezTo>
                  <a:cubicBezTo>
                    <a:pt x="181" y="884"/>
                    <a:pt x="167" y="933"/>
                    <a:pt x="153" y="963"/>
                  </a:cubicBezTo>
                  <a:cubicBezTo>
                    <a:pt x="149" y="972"/>
                    <a:pt x="143" y="984"/>
                    <a:pt x="132" y="1002"/>
                  </a:cubicBezTo>
                  <a:cubicBezTo>
                    <a:pt x="128" y="1010"/>
                    <a:pt x="124" y="1016"/>
                    <a:pt x="120" y="1022"/>
                  </a:cubicBezTo>
                  <a:cubicBezTo>
                    <a:pt x="116" y="1030"/>
                    <a:pt x="112" y="1039"/>
                    <a:pt x="110" y="1045"/>
                  </a:cubicBezTo>
                  <a:cubicBezTo>
                    <a:pt x="108" y="1049"/>
                    <a:pt x="108" y="1053"/>
                    <a:pt x="106" y="1057"/>
                  </a:cubicBezTo>
                  <a:cubicBezTo>
                    <a:pt x="73" y="1134"/>
                    <a:pt x="53" y="1181"/>
                    <a:pt x="47" y="1201"/>
                  </a:cubicBezTo>
                  <a:cubicBezTo>
                    <a:pt x="24" y="1262"/>
                    <a:pt x="10" y="1319"/>
                    <a:pt x="6" y="1371"/>
                  </a:cubicBezTo>
                  <a:cubicBezTo>
                    <a:pt x="0" y="1457"/>
                    <a:pt x="8" y="1528"/>
                    <a:pt x="26" y="1578"/>
                  </a:cubicBezTo>
                  <a:cubicBezTo>
                    <a:pt x="55" y="1647"/>
                    <a:pt x="104" y="1676"/>
                    <a:pt x="175" y="1664"/>
                  </a:cubicBezTo>
                  <a:close/>
                  <a:moveTo>
                    <a:pt x="296" y="917"/>
                  </a:moveTo>
                  <a:cubicBezTo>
                    <a:pt x="300" y="911"/>
                    <a:pt x="312" y="901"/>
                    <a:pt x="326" y="888"/>
                  </a:cubicBezTo>
                  <a:cubicBezTo>
                    <a:pt x="341" y="876"/>
                    <a:pt x="351" y="864"/>
                    <a:pt x="357" y="856"/>
                  </a:cubicBezTo>
                  <a:cubicBezTo>
                    <a:pt x="363" y="846"/>
                    <a:pt x="369" y="832"/>
                    <a:pt x="373" y="811"/>
                  </a:cubicBezTo>
                  <a:cubicBezTo>
                    <a:pt x="379" y="789"/>
                    <a:pt x="386" y="773"/>
                    <a:pt x="390" y="763"/>
                  </a:cubicBezTo>
                  <a:cubicBezTo>
                    <a:pt x="410" y="771"/>
                    <a:pt x="426" y="775"/>
                    <a:pt x="441" y="773"/>
                  </a:cubicBezTo>
                  <a:cubicBezTo>
                    <a:pt x="455" y="771"/>
                    <a:pt x="471" y="767"/>
                    <a:pt x="490" y="759"/>
                  </a:cubicBezTo>
                  <a:cubicBezTo>
                    <a:pt x="490" y="754"/>
                    <a:pt x="488" y="750"/>
                    <a:pt x="484" y="746"/>
                  </a:cubicBezTo>
                  <a:cubicBezTo>
                    <a:pt x="479" y="742"/>
                    <a:pt x="479" y="738"/>
                    <a:pt x="479" y="734"/>
                  </a:cubicBezTo>
                  <a:cubicBezTo>
                    <a:pt x="494" y="738"/>
                    <a:pt x="510" y="734"/>
                    <a:pt x="526" y="718"/>
                  </a:cubicBezTo>
                  <a:cubicBezTo>
                    <a:pt x="545" y="704"/>
                    <a:pt x="561" y="700"/>
                    <a:pt x="575" y="706"/>
                  </a:cubicBezTo>
                  <a:cubicBezTo>
                    <a:pt x="577" y="714"/>
                    <a:pt x="577" y="726"/>
                    <a:pt x="569" y="738"/>
                  </a:cubicBezTo>
                  <a:cubicBezTo>
                    <a:pt x="559" y="754"/>
                    <a:pt x="555" y="765"/>
                    <a:pt x="553" y="767"/>
                  </a:cubicBezTo>
                  <a:cubicBezTo>
                    <a:pt x="543" y="775"/>
                    <a:pt x="508" y="791"/>
                    <a:pt x="453" y="813"/>
                  </a:cubicBezTo>
                  <a:cubicBezTo>
                    <a:pt x="410" y="832"/>
                    <a:pt x="382" y="850"/>
                    <a:pt x="365" y="870"/>
                  </a:cubicBezTo>
                  <a:cubicBezTo>
                    <a:pt x="357" y="878"/>
                    <a:pt x="351" y="892"/>
                    <a:pt x="341" y="911"/>
                  </a:cubicBezTo>
                  <a:cubicBezTo>
                    <a:pt x="333" y="929"/>
                    <a:pt x="324" y="943"/>
                    <a:pt x="316" y="951"/>
                  </a:cubicBezTo>
                  <a:cubicBezTo>
                    <a:pt x="314" y="968"/>
                    <a:pt x="308" y="984"/>
                    <a:pt x="300" y="998"/>
                  </a:cubicBezTo>
                  <a:cubicBezTo>
                    <a:pt x="296" y="1008"/>
                    <a:pt x="286" y="1020"/>
                    <a:pt x="275" y="1037"/>
                  </a:cubicBezTo>
                  <a:cubicBezTo>
                    <a:pt x="267" y="1030"/>
                    <a:pt x="263" y="1022"/>
                    <a:pt x="261" y="1014"/>
                  </a:cubicBezTo>
                  <a:cubicBezTo>
                    <a:pt x="253" y="990"/>
                    <a:pt x="265" y="957"/>
                    <a:pt x="296" y="917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" name="iSḻîḓe">
              <a:extLst>
                <a:ext uri="{FF2B5EF4-FFF2-40B4-BE49-F238E27FC236}">
                  <a16:creationId xmlns:a16="http://schemas.microsoft.com/office/drawing/2014/main" id="{962BA7EC-C4D9-4D1F-A383-3FC12AEA599C}"/>
                </a:ext>
              </a:extLst>
            </p:cNvPr>
            <p:cNvGrpSpPr/>
            <p:nvPr/>
          </p:nvGrpSpPr>
          <p:grpSpPr>
            <a:xfrm>
              <a:off x="687279" y="1143496"/>
              <a:ext cx="7388721" cy="1655504"/>
              <a:chOff x="687278" y="2398652"/>
              <a:chExt cx="3524773" cy="1655504"/>
            </a:xfrm>
          </p:grpSpPr>
          <p:sp>
            <p:nvSpPr>
              <p:cNvPr id="18" name="íṡḻîḑè">
                <a:extLst>
                  <a:ext uri="{FF2B5EF4-FFF2-40B4-BE49-F238E27FC236}">
                    <a16:creationId xmlns:a16="http://schemas.microsoft.com/office/drawing/2014/main" id="{00D6750C-6B67-4218-AA21-C570A6D35C98}"/>
                  </a:ext>
                </a:extLst>
              </p:cNvPr>
              <p:cNvSpPr/>
              <p:nvPr/>
            </p:nvSpPr>
            <p:spPr>
              <a:xfrm>
                <a:off x="687278" y="2840457"/>
                <a:ext cx="3524773" cy="12136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400" dirty="0"/>
                  <a:t>Unified fonts make reading more fluent.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400" dirty="0"/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400" dirty="0"/>
                  <a:t>Adjust the spacing to adapt to Chinese typesetting, use the reference line in PPT.</a:t>
                </a:r>
              </a:p>
            </p:txBody>
          </p:sp>
          <p:sp>
            <p:nvSpPr>
              <p:cNvPr id="19" name="îsļíḑê">
                <a:extLst>
                  <a:ext uri="{FF2B5EF4-FFF2-40B4-BE49-F238E27FC236}">
                    <a16:creationId xmlns:a16="http://schemas.microsoft.com/office/drawing/2014/main" id="{F49D2E55-FE18-4AC7-9ECC-05F2ABA6ABE1}"/>
                  </a:ext>
                </a:extLst>
              </p:cNvPr>
              <p:cNvSpPr txBox="1"/>
              <p:nvPr/>
            </p:nvSpPr>
            <p:spPr bwMode="auto">
              <a:xfrm>
                <a:off x="687278" y="2398652"/>
                <a:ext cx="352477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400" b="1" dirty="0"/>
                  <a:t>Text here</a:t>
                </a:r>
              </a:p>
            </p:txBody>
          </p:sp>
        </p:grp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0845C55C-A92A-455B-9279-7CE7CCB83251}"/>
                </a:ext>
              </a:extLst>
            </p:cNvPr>
            <p:cNvCxnSpPr/>
            <p:nvPr/>
          </p:nvCxnSpPr>
          <p:spPr>
            <a:xfrm>
              <a:off x="687279" y="2799000"/>
              <a:ext cx="7703721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ïṧļîḋé">
              <a:extLst>
                <a:ext uri="{FF2B5EF4-FFF2-40B4-BE49-F238E27FC236}">
                  <a16:creationId xmlns:a16="http://schemas.microsoft.com/office/drawing/2014/main" id="{6AA6077F-38DD-4262-AC34-AE83BF962372}"/>
                </a:ext>
              </a:extLst>
            </p:cNvPr>
            <p:cNvGrpSpPr/>
            <p:nvPr/>
          </p:nvGrpSpPr>
          <p:grpSpPr>
            <a:xfrm>
              <a:off x="687279" y="3356470"/>
              <a:ext cx="7388720" cy="1254907"/>
              <a:chOff x="687279" y="2984347"/>
              <a:chExt cx="7388720" cy="1254907"/>
            </a:xfrm>
          </p:grpSpPr>
          <p:sp>
            <p:nvSpPr>
              <p:cNvPr id="15" name="iśḷiḑe">
                <a:extLst>
                  <a:ext uri="{FF2B5EF4-FFF2-40B4-BE49-F238E27FC236}">
                    <a16:creationId xmlns:a16="http://schemas.microsoft.com/office/drawing/2014/main" id="{1BF6C4F5-EC31-4DD6-A576-B83C878677DE}"/>
                  </a:ext>
                </a:extLst>
              </p:cNvPr>
              <p:cNvSpPr/>
              <p:nvPr/>
            </p:nvSpPr>
            <p:spPr>
              <a:xfrm>
                <a:off x="687279" y="3124978"/>
                <a:ext cx="231652" cy="231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04" y="21600"/>
                    </a:moveTo>
                    <a:cubicBezTo>
                      <a:pt x="4713" y="21600"/>
                      <a:pt x="0" y="16887"/>
                      <a:pt x="0" y="10996"/>
                    </a:cubicBezTo>
                    <a:cubicBezTo>
                      <a:pt x="0" y="5105"/>
                      <a:pt x="4713" y="0"/>
                      <a:pt x="10604" y="0"/>
                    </a:cubicBezTo>
                    <a:cubicBezTo>
                      <a:pt x="16495" y="0"/>
                      <a:pt x="21600" y="5105"/>
                      <a:pt x="21600" y="10996"/>
                    </a:cubicBezTo>
                    <a:cubicBezTo>
                      <a:pt x="21600" y="16887"/>
                      <a:pt x="16495" y="21600"/>
                      <a:pt x="10604" y="21600"/>
                    </a:cubicBezTo>
                    <a:close/>
                    <a:moveTo>
                      <a:pt x="16887" y="9818"/>
                    </a:moveTo>
                    <a:cubicBezTo>
                      <a:pt x="16887" y="9425"/>
                      <a:pt x="16495" y="9033"/>
                      <a:pt x="16102" y="9033"/>
                    </a:cubicBezTo>
                    <a:cubicBezTo>
                      <a:pt x="12567" y="9033"/>
                      <a:pt x="12567" y="9033"/>
                      <a:pt x="12567" y="9033"/>
                    </a:cubicBezTo>
                    <a:cubicBezTo>
                      <a:pt x="12567" y="5498"/>
                      <a:pt x="12567" y="5498"/>
                      <a:pt x="12567" y="5498"/>
                    </a:cubicBezTo>
                    <a:cubicBezTo>
                      <a:pt x="12567" y="5105"/>
                      <a:pt x="12175" y="4713"/>
                      <a:pt x="11389" y="4713"/>
                    </a:cubicBezTo>
                    <a:cubicBezTo>
                      <a:pt x="9818" y="4713"/>
                      <a:pt x="9818" y="4713"/>
                      <a:pt x="9818" y="4713"/>
                    </a:cubicBezTo>
                    <a:cubicBezTo>
                      <a:pt x="9425" y="4713"/>
                      <a:pt x="9033" y="5105"/>
                      <a:pt x="9033" y="5498"/>
                    </a:cubicBezTo>
                    <a:cubicBezTo>
                      <a:pt x="9033" y="9033"/>
                      <a:pt x="9033" y="9033"/>
                      <a:pt x="9033" y="9033"/>
                    </a:cubicBezTo>
                    <a:cubicBezTo>
                      <a:pt x="5105" y="9033"/>
                      <a:pt x="5105" y="9033"/>
                      <a:pt x="5105" y="9033"/>
                    </a:cubicBezTo>
                    <a:cubicBezTo>
                      <a:pt x="4713" y="9033"/>
                      <a:pt x="4320" y="9425"/>
                      <a:pt x="4320" y="9818"/>
                    </a:cubicBezTo>
                    <a:cubicBezTo>
                      <a:pt x="4320" y="11782"/>
                      <a:pt x="4320" y="11782"/>
                      <a:pt x="4320" y="11782"/>
                    </a:cubicBezTo>
                    <a:cubicBezTo>
                      <a:pt x="4320" y="12175"/>
                      <a:pt x="4713" y="12567"/>
                      <a:pt x="5105" y="12567"/>
                    </a:cubicBezTo>
                    <a:cubicBezTo>
                      <a:pt x="9033" y="12567"/>
                      <a:pt x="9033" y="12567"/>
                      <a:pt x="9033" y="12567"/>
                    </a:cubicBezTo>
                    <a:cubicBezTo>
                      <a:pt x="9033" y="16102"/>
                      <a:pt x="9033" y="16102"/>
                      <a:pt x="9033" y="16102"/>
                    </a:cubicBezTo>
                    <a:cubicBezTo>
                      <a:pt x="9033" y="16887"/>
                      <a:pt x="9425" y="17280"/>
                      <a:pt x="9818" y="17280"/>
                    </a:cubicBezTo>
                    <a:cubicBezTo>
                      <a:pt x="11389" y="17280"/>
                      <a:pt x="11389" y="17280"/>
                      <a:pt x="11389" y="17280"/>
                    </a:cubicBezTo>
                    <a:cubicBezTo>
                      <a:pt x="12175" y="17280"/>
                      <a:pt x="12567" y="16887"/>
                      <a:pt x="12567" y="16102"/>
                    </a:cubicBezTo>
                    <a:cubicBezTo>
                      <a:pt x="12567" y="12567"/>
                      <a:pt x="12567" y="12567"/>
                      <a:pt x="12567" y="12567"/>
                    </a:cubicBezTo>
                    <a:cubicBezTo>
                      <a:pt x="16102" y="12567"/>
                      <a:pt x="16102" y="12567"/>
                      <a:pt x="16102" y="12567"/>
                    </a:cubicBezTo>
                    <a:cubicBezTo>
                      <a:pt x="16495" y="12567"/>
                      <a:pt x="16887" y="12175"/>
                      <a:pt x="16887" y="11782"/>
                    </a:cubicBezTo>
                    <a:lnTo>
                      <a:pt x="16887" y="9818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2400">
                    <a:solidFill>
                      <a:srgbClr val="000000"/>
                    </a:solidFill>
                  </a:defRPr>
                </a:pPr>
                <a:endParaRPr>
                  <a:solidFill>
                    <a:schemeClr val="bg2"/>
                  </a:solidFill>
                </a:endParaRPr>
              </a:p>
            </p:txBody>
          </p:sp>
          <p:sp>
            <p:nvSpPr>
              <p:cNvPr id="16" name="îṧḷîḓe">
                <a:extLst>
                  <a:ext uri="{FF2B5EF4-FFF2-40B4-BE49-F238E27FC236}">
                    <a16:creationId xmlns:a16="http://schemas.microsoft.com/office/drawing/2014/main" id="{6B042116-3EBE-4B6F-ACEA-24962CBBCE7B}"/>
                  </a:ext>
                </a:extLst>
              </p:cNvPr>
              <p:cNvSpPr txBox="1"/>
              <p:nvPr/>
            </p:nvSpPr>
            <p:spPr bwMode="auto">
              <a:xfrm>
                <a:off x="1011000" y="2984347"/>
                <a:ext cx="7064999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01.Text here</a:t>
                </a:r>
              </a:p>
            </p:txBody>
          </p:sp>
          <p:sp>
            <p:nvSpPr>
              <p:cNvPr id="17" name="íšlíďe">
                <a:extLst>
                  <a:ext uri="{FF2B5EF4-FFF2-40B4-BE49-F238E27FC236}">
                    <a16:creationId xmlns:a16="http://schemas.microsoft.com/office/drawing/2014/main" id="{01119FD3-3B4D-45CF-86A8-F63A62AA1AA6}"/>
                  </a:ext>
                </a:extLst>
              </p:cNvPr>
              <p:cNvSpPr/>
              <p:nvPr/>
            </p:nvSpPr>
            <p:spPr bwMode="auto">
              <a:xfrm>
                <a:off x="1011000" y="3426153"/>
                <a:ext cx="7064999" cy="813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&amp; paste, choose "keep text only" option.</a:t>
                </a:r>
              </a:p>
            </p:txBody>
          </p:sp>
        </p:grpSp>
        <p:grpSp>
          <p:nvGrpSpPr>
            <p:cNvPr id="10" name="i$lîḑê">
              <a:extLst>
                <a:ext uri="{FF2B5EF4-FFF2-40B4-BE49-F238E27FC236}">
                  <a16:creationId xmlns:a16="http://schemas.microsoft.com/office/drawing/2014/main" id="{A23CB678-485B-45EB-9489-6489401FF97F}"/>
                </a:ext>
              </a:extLst>
            </p:cNvPr>
            <p:cNvGrpSpPr/>
            <p:nvPr/>
          </p:nvGrpSpPr>
          <p:grpSpPr>
            <a:xfrm>
              <a:off x="687279" y="4891893"/>
              <a:ext cx="7388720" cy="1254907"/>
              <a:chOff x="687279" y="2984347"/>
              <a:chExt cx="7388720" cy="1254907"/>
            </a:xfrm>
          </p:grpSpPr>
          <p:sp>
            <p:nvSpPr>
              <p:cNvPr id="12" name="îŝļîďè">
                <a:extLst>
                  <a:ext uri="{FF2B5EF4-FFF2-40B4-BE49-F238E27FC236}">
                    <a16:creationId xmlns:a16="http://schemas.microsoft.com/office/drawing/2014/main" id="{237E73C7-7F17-41D7-82B4-221D9D65E3B8}"/>
                  </a:ext>
                </a:extLst>
              </p:cNvPr>
              <p:cNvSpPr/>
              <p:nvPr/>
            </p:nvSpPr>
            <p:spPr>
              <a:xfrm>
                <a:off x="687279" y="3124978"/>
                <a:ext cx="231652" cy="231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04" y="21600"/>
                    </a:moveTo>
                    <a:cubicBezTo>
                      <a:pt x="4713" y="21600"/>
                      <a:pt x="0" y="16887"/>
                      <a:pt x="0" y="10996"/>
                    </a:cubicBezTo>
                    <a:cubicBezTo>
                      <a:pt x="0" y="5105"/>
                      <a:pt x="4713" y="0"/>
                      <a:pt x="10604" y="0"/>
                    </a:cubicBezTo>
                    <a:cubicBezTo>
                      <a:pt x="16495" y="0"/>
                      <a:pt x="21600" y="5105"/>
                      <a:pt x="21600" y="10996"/>
                    </a:cubicBezTo>
                    <a:cubicBezTo>
                      <a:pt x="21600" y="16887"/>
                      <a:pt x="16495" y="21600"/>
                      <a:pt x="10604" y="21600"/>
                    </a:cubicBezTo>
                    <a:close/>
                    <a:moveTo>
                      <a:pt x="16887" y="9818"/>
                    </a:moveTo>
                    <a:cubicBezTo>
                      <a:pt x="16887" y="9425"/>
                      <a:pt x="16495" y="9033"/>
                      <a:pt x="16102" y="9033"/>
                    </a:cubicBezTo>
                    <a:cubicBezTo>
                      <a:pt x="12567" y="9033"/>
                      <a:pt x="12567" y="9033"/>
                      <a:pt x="12567" y="9033"/>
                    </a:cubicBezTo>
                    <a:cubicBezTo>
                      <a:pt x="12567" y="5498"/>
                      <a:pt x="12567" y="5498"/>
                      <a:pt x="12567" y="5498"/>
                    </a:cubicBezTo>
                    <a:cubicBezTo>
                      <a:pt x="12567" y="5105"/>
                      <a:pt x="12175" y="4713"/>
                      <a:pt x="11389" y="4713"/>
                    </a:cubicBezTo>
                    <a:cubicBezTo>
                      <a:pt x="9818" y="4713"/>
                      <a:pt x="9818" y="4713"/>
                      <a:pt x="9818" y="4713"/>
                    </a:cubicBezTo>
                    <a:cubicBezTo>
                      <a:pt x="9425" y="4713"/>
                      <a:pt x="9033" y="5105"/>
                      <a:pt x="9033" y="5498"/>
                    </a:cubicBezTo>
                    <a:cubicBezTo>
                      <a:pt x="9033" y="9033"/>
                      <a:pt x="9033" y="9033"/>
                      <a:pt x="9033" y="9033"/>
                    </a:cubicBezTo>
                    <a:cubicBezTo>
                      <a:pt x="5105" y="9033"/>
                      <a:pt x="5105" y="9033"/>
                      <a:pt x="5105" y="9033"/>
                    </a:cubicBezTo>
                    <a:cubicBezTo>
                      <a:pt x="4713" y="9033"/>
                      <a:pt x="4320" y="9425"/>
                      <a:pt x="4320" y="9818"/>
                    </a:cubicBezTo>
                    <a:cubicBezTo>
                      <a:pt x="4320" y="11782"/>
                      <a:pt x="4320" y="11782"/>
                      <a:pt x="4320" y="11782"/>
                    </a:cubicBezTo>
                    <a:cubicBezTo>
                      <a:pt x="4320" y="12175"/>
                      <a:pt x="4713" y="12567"/>
                      <a:pt x="5105" y="12567"/>
                    </a:cubicBezTo>
                    <a:cubicBezTo>
                      <a:pt x="9033" y="12567"/>
                      <a:pt x="9033" y="12567"/>
                      <a:pt x="9033" y="12567"/>
                    </a:cubicBezTo>
                    <a:cubicBezTo>
                      <a:pt x="9033" y="16102"/>
                      <a:pt x="9033" y="16102"/>
                      <a:pt x="9033" y="16102"/>
                    </a:cubicBezTo>
                    <a:cubicBezTo>
                      <a:pt x="9033" y="16887"/>
                      <a:pt x="9425" y="17280"/>
                      <a:pt x="9818" y="17280"/>
                    </a:cubicBezTo>
                    <a:cubicBezTo>
                      <a:pt x="11389" y="17280"/>
                      <a:pt x="11389" y="17280"/>
                      <a:pt x="11389" y="17280"/>
                    </a:cubicBezTo>
                    <a:cubicBezTo>
                      <a:pt x="12175" y="17280"/>
                      <a:pt x="12567" y="16887"/>
                      <a:pt x="12567" y="16102"/>
                    </a:cubicBezTo>
                    <a:cubicBezTo>
                      <a:pt x="12567" y="12567"/>
                      <a:pt x="12567" y="12567"/>
                      <a:pt x="12567" y="12567"/>
                    </a:cubicBezTo>
                    <a:cubicBezTo>
                      <a:pt x="16102" y="12567"/>
                      <a:pt x="16102" y="12567"/>
                      <a:pt x="16102" y="12567"/>
                    </a:cubicBezTo>
                    <a:cubicBezTo>
                      <a:pt x="16495" y="12567"/>
                      <a:pt x="16887" y="12175"/>
                      <a:pt x="16887" y="11782"/>
                    </a:cubicBezTo>
                    <a:lnTo>
                      <a:pt x="16887" y="9818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2400">
                    <a:solidFill>
                      <a:srgbClr val="000000"/>
                    </a:solidFill>
                  </a:defRPr>
                </a:pPr>
                <a:endParaRPr>
                  <a:solidFill>
                    <a:schemeClr val="bg2"/>
                  </a:solidFill>
                </a:endParaRPr>
              </a:p>
            </p:txBody>
          </p:sp>
          <p:sp>
            <p:nvSpPr>
              <p:cNvPr id="13" name="ïṩlîďé">
                <a:extLst>
                  <a:ext uri="{FF2B5EF4-FFF2-40B4-BE49-F238E27FC236}">
                    <a16:creationId xmlns:a16="http://schemas.microsoft.com/office/drawing/2014/main" id="{677FC162-06E9-43B5-ADB3-2D262B7EAC02}"/>
                  </a:ext>
                </a:extLst>
              </p:cNvPr>
              <p:cNvSpPr txBox="1"/>
              <p:nvPr/>
            </p:nvSpPr>
            <p:spPr bwMode="auto">
              <a:xfrm>
                <a:off x="1011000" y="2984347"/>
                <a:ext cx="7064999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02.Text here</a:t>
                </a:r>
              </a:p>
            </p:txBody>
          </p:sp>
          <p:sp>
            <p:nvSpPr>
              <p:cNvPr id="14" name="íṣḻíḋe">
                <a:extLst>
                  <a:ext uri="{FF2B5EF4-FFF2-40B4-BE49-F238E27FC236}">
                    <a16:creationId xmlns:a16="http://schemas.microsoft.com/office/drawing/2014/main" id="{2ABE6942-BD07-43BB-9C66-79FE978285C1}"/>
                  </a:ext>
                </a:extLst>
              </p:cNvPr>
              <p:cNvSpPr/>
              <p:nvPr/>
            </p:nvSpPr>
            <p:spPr bwMode="auto">
              <a:xfrm>
                <a:off x="1011000" y="3426153"/>
                <a:ext cx="7064999" cy="813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&amp; paste, choose "keep text only" option.</a:t>
                </a:r>
              </a:p>
            </p:txBody>
          </p:sp>
        </p:grp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829AED2-F1EC-4BE5-9CED-E5C3528EB85A}"/>
                </a:ext>
              </a:extLst>
            </p:cNvPr>
            <p:cNvCxnSpPr/>
            <p:nvPr/>
          </p:nvCxnSpPr>
          <p:spPr>
            <a:xfrm>
              <a:off x="1101000" y="4734000"/>
              <a:ext cx="369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004352-3B2F-41EA-8646-ECD4BDD22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67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>
            <a:extLst>
              <a:ext uri="{FF2B5EF4-FFF2-40B4-BE49-F238E27FC236}">
                <a16:creationId xmlns:a16="http://schemas.microsoft.com/office/drawing/2014/main" id="{ABA27E7B-B605-4608-8896-86DF4B38F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512" y="2685143"/>
            <a:ext cx="5419185" cy="895350"/>
          </a:xfrm>
        </p:spPr>
        <p:txBody>
          <a:bodyPr/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9" name="文本占位符 5">
            <a:extLst>
              <a:ext uri="{FF2B5EF4-FFF2-40B4-BE49-F238E27FC236}">
                <a16:creationId xmlns:a16="http://schemas.microsoft.com/office/drawing/2014/main" id="{76F25936-4CBF-4484-8201-36DCC00BD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8628" y="3580493"/>
            <a:ext cx="5419185" cy="101562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altLang="zh-CN" dirty="0"/>
              <a:t>Supporting text here.</a:t>
            </a:r>
          </a:p>
          <a:p>
            <a:pPr lvl="0">
              <a:lnSpc>
                <a:spcPct val="100000"/>
              </a:lnSpc>
            </a:pPr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B048F2D-9D32-420E-8280-330BB9C6F420}"/>
              </a:ext>
            </a:extLst>
          </p:cNvPr>
          <p:cNvSpPr txBox="1"/>
          <p:nvPr/>
        </p:nvSpPr>
        <p:spPr>
          <a:xfrm>
            <a:off x="5855456" y="2175014"/>
            <a:ext cx="1101604" cy="957804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3F5EB8-A038-481E-B2FD-449156A3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CF0409-AE47-4EC8-83E7-E3C696C97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30</a:t>
            </a:fld>
            <a:endParaRPr lang="zh-CN" altLang="en-US"/>
          </a:p>
        </p:txBody>
      </p:sp>
      <p:grpSp>
        <p:nvGrpSpPr>
          <p:cNvPr id="5" name="470d4233-bf96-4b0c-b35c-5425b20cb38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EC34B3F-210A-4F3D-AFEB-3B0F267D1CA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4" y="1129471"/>
            <a:ext cx="10850564" cy="5014154"/>
            <a:chOff x="669924" y="1129471"/>
            <a:chExt cx="10850564" cy="5014154"/>
          </a:xfrm>
        </p:grpSpPr>
        <p:grpSp>
          <p:nvGrpSpPr>
            <p:cNvPr id="6" name="íṣļíḍê">
              <a:extLst>
                <a:ext uri="{FF2B5EF4-FFF2-40B4-BE49-F238E27FC236}">
                  <a16:creationId xmlns:a16="http://schemas.microsoft.com/office/drawing/2014/main" id="{7B58E0A2-4411-493C-B45F-3173C85DCAF5}"/>
                </a:ext>
              </a:extLst>
            </p:cNvPr>
            <p:cNvGrpSpPr/>
            <p:nvPr/>
          </p:nvGrpSpPr>
          <p:grpSpPr>
            <a:xfrm>
              <a:off x="669924" y="4104000"/>
              <a:ext cx="3224577" cy="2039624"/>
              <a:chOff x="669924" y="4104000"/>
              <a:chExt cx="2560755" cy="2039624"/>
            </a:xfrm>
          </p:grpSpPr>
          <p:sp>
            <p:nvSpPr>
              <p:cNvPr id="15" name="íŝḻïďê">
                <a:extLst>
                  <a:ext uri="{FF2B5EF4-FFF2-40B4-BE49-F238E27FC236}">
                    <a16:creationId xmlns:a16="http://schemas.microsoft.com/office/drawing/2014/main" id="{C751F412-7C77-40A6-9D1C-09BEF7C26672}"/>
                  </a:ext>
                </a:extLst>
              </p:cNvPr>
              <p:cNvSpPr/>
              <p:nvPr/>
            </p:nvSpPr>
            <p:spPr bwMode="auto">
              <a:xfrm>
                <a:off x="669924" y="4239000"/>
                <a:ext cx="2560755" cy="1904624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t"/>
              <a:lstStyle/>
              <a:p>
                <a:pPr marL="144000" indent="-14400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altLang="zh-CN" sz="1400" dirty="0"/>
              </a:p>
              <a:p>
                <a:pPr marL="144000" indent="-14400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200" dirty="0"/>
                  <a:t>Supporting text here. </a:t>
                </a:r>
              </a:p>
              <a:p>
                <a:pPr marL="144000" indent="-14400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200" dirty="0"/>
                  <a:t>When you copy &amp; paste, choose "keep text only" option.</a:t>
                </a:r>
              </a:p>
            </p:txBody>
          </p:sp>
          <p:sp>
            <p:nvSpPr>
              <p:cNvPr id="16" name="iŝľiḍè">
                <a:extLst>
                  <a:ext uri="{FF2B5EF4-FFF2-40B4-BE49-F238E27FC236}">
                    <a16:creationId xmlns:a16="http://schemas.microsoft.com/office/drawing/2014/main" id="{81DEFE19-841A-4BD3-9AA6-00E35FD67E03}"/>
                  </a:ext>
                </a:extLst>
              </p:cNvPr>
              <p:cNvSpPr/>
              <p:nvPr/>
            </p:nvSpPr>
            <p:spPr bwMode="auto">
              <a:xfrm>
                <a:off x="746791" y="4104000"/>
                <a:ext cx="1800000" cy="27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</p:grpSp>
        <p:grpSp>
          <p:nvGrpSpPr>
            <p:cNvPr id="7" name="îṡľíḓe">
              <a:extLst>
                <a:ext uri="{FF2B5EF4-FFF2-40B4-BE49-F238E27FC236}">
                  <a16:creationId xmlns:a16="http://schemas.microsoft.com/office/drawing/2014/main" id="{047258F2-3427-46D5-9F84-B1AB15349F6E}"/>
                </a:ext>
              </a:extLst>
            </p:cNvPr>
            <p:cNvGrpSpPr/>
            <p:nvPr/>
          </p:nvGrpSpPr>
          <p:grpSpPr>
            <a:xfrm>
              <a:off x="4482918" y="2578623"/>
              <a:ext cx="3224577" cy="3565002"/>
              <a:chOff x="6636000" y="3294000"/>
              <a:chExt cx="2560755" cy="3565002"/>
            </a:xfrm>
          </p:grpSpPr>
          <p:sp>
            <p:nvSpPr>
              <p:cNvPr id="13" name="íS1ide">
                <a:extLst>
                  <a:ext uri="{FF2B5EF4-FFF2-40B4-BE49-F238E27FC236}">
                    <a16:creationId xmlns:a16="http://schemas.microsoft.com/office/drawing/2014/main" id="{D8D89590-4534-4149-B9A7-5922ACB651B9}"/>
                  </a:ext>
                </a:extLst>
              </p:cNvPr>
              <p:cNvSpPr/>
              <p:nvPr/>
            </p:nvSpPr>
            <p:spPr bwMode="auto">
              <a:xfrm>
                <a:off x="6636000" y="3428999"/>
                <a:ext cx="2560755" cy="3430003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44000" indent="-14400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altLang="zh-CN" sz="1400" dirty="0"/>
              </a:p>
              <a:p>
                <a:pPr marL="144000" indent="-14400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200" dirty="0"/>
                  <a:t>Supporting text here. </a:t>
                </a:r>
              </a:p>
              <a:p>
                <a:pPr marL="144000" indent="-14400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200" dirty="0"/>
                  <a:t>When you copy &amp; paste, choose "keep text only" option.</a:t>
                </a:r>
              </a:p>
              <a:p>
                <a:pPr marL="144000" indent="-14400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altLang="zh-CN" sz="1400" dirty="0"/>
              </a:p>
            </p:txBody>
          </p:sp>
          <p:sp>
            <p:nvSpPr>
              <p:cNvPr id="14" name="îšḻïḍé">
                <a:extLst>
                  <a:ext uri="{FF2B5EF4-FFF2-40B4-BE49-F238E27FC236}">
                    <a16:creationId xmlns:a16="http://schemas.microsoft.com/office/drawing/2014/main" id="{437AC71A-8D34-42A5-B898-DC4A4DA5B632}"/>
                  </a:ext>
                </a:extLst>
              </p:cNvPr>
              <p:cNvSpPr/>
              <p:nvPr/>
            </p:nvSpPr>
            <p:spPr bwMode="auto">
              <a:xfrm>
                <a:off x="6712867" y="3294000"/>
                <a:ext cx="1800000" cy="27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</p:grpSp>
        <p:grpSp>
          <p:nvGrpSpPr>
            <p:cNvPr id="8" name="íṧḻídé">
              <a:extLst>
                <a:ext uri="{FF2B5EF4-FFF2-40B4-BE49-F238E27FC236}">
                  <a16:creationId xmlns:a16="http://schemas.microsoft.com/office/drawing/2014/main" id="{F71D9591-985A-4575-9929-4FB934B75329}"/>
                </a:ext>
              </a:extLst>
            </p:cNvPr>
            <p:cNvGrpSpPr/>
            <p:nvPr/>
          </p:nvGrpSpPr>
          <p:grpSpPr>
            <a:xfrm>
              <a:off x="8295911" y="1646498"/>
              <a:ext cx="3224577" cy="4497127"/>
              <a:chOff x="6636000" y="3294000"/>
              <a:chExt cx="2560755" cy="4497127"/>
            </a:xfrm>
          </p:grpSpPr>
          <p:sp>
            <p:nvSpPr>
              <p:cNvPr id="11" name="ïŝľíďe">
                <a:extLst>
                  <a:ext uri="{FF2B5EF4-FFF2-40B4-BE49-F238E27FC236}">
                    <a16:creationId xmlns:a16="http://schemas.microsoft.com/office/drawing/2014/main" id="{2D2721D5-4835-45F0-A369-329B57006EDC}"/>
                  </a:ext>
                </a:extLst>
              </p:cNvPr>
              <p:cNvSpPr/>
              <p:nvPr/>
            </p:nvSpPr>
            <p:spPr bwMode="auto">
              <a:xfrm>
                <a:off x="6636000" y="3428999"/>
                <a:ext cx="2560755" cy="4362128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t"/>
              <a:lstStyle/>
              <a:p>
                <a:pPr marL="144000" indent="-14400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altLang="zh-CN" sz="1400" dirty="0"/>
              </a:p>
              <a:p>
                <a:pPr marL="144000" indent="-14400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200" dirty="0"/>
                  <a:t>Supporting text here. </a:t>
                </a:r>
              </a:p>
              <a:p>
                <a:pPr marL="144000" indent="-14400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200" dirty="0"/>
                  <a:t>When you copy &amp; paste, choose "keep text only" option.</a:t>
                </a:r>
              </a:p>
              <a:p>
                <a:pPr marL="144000" indent="-14400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altLang="zh-CN" sz="1400" dirty="0"/>
              </a:p>
            </p:txBody>
          </p:sp>
          <p:sp>
            <p:nvSpPr>
              <p:cNvPr id="12" name="ïşlîdê">
                <a:extLst>
                  <a:ext uri="{FF2B5EF4-FFF2-40B4-BE49-F238E27FC236}">
                    <a16:creationId xmlns:a16="http://schemas.microsoft.com/office/drawing/2014/main" id="{5A3F62E8-DE8B-4715-88F3-191647DD1266}"/>
                  </a:ext>
                </a:extLst>
              </p:cNvPr>
              <p:cNvSpPr/>
              <p:nvPr/>
            </p:nvSpPr>
            <p:spPr bwMode="auto">
              <a:xfrm>
                <a:off x="6712867" y="3294000"/>
                <a:ext cx="1800000" cy="27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</p:grpSp>
        <p:sp>
          <p:nvSpPr>
            <p:cNvPr id="9" name="ïṧľiḓè">
              <a:extLst>
                <a:ext uri="{FF2B5EF4-FFF2-40B4-BE49-F238E27FC236}">
                  <a16:creationId xmlns:a16="http://schemas.microsoft.com/office/drawing/2014/main" id="{AB17277F-3B76-4313-A0EE-9A51FC28CB3F}"/>
                </a:ext>
              </a:extLst>
            </p:cNvPr>
            <p:cNvSpPr/>
            <p:nvPr/>
          </p:nvSpPr>
          <p:spPr bwMode="auto">
            <a:xfrm rot="954532">
              <a:off x="3567359" y="2269758"/>
              <a:ext cx="809391" cy="887726"/>
            </a:xfrm>
            <a:custGeom>
              <a:avLst/>
              <a:gdLst>
                <a:gd name="T0" fmla="*/ 3880 w 4987"/>
                <a:gd name="T1" fmla="*/ 336 h 5478"/>
                <a:gd name="T2" fmla="*/ 2772 w 4987"/>
                <a:gd name="T3" fmla="*/ 0 h 5478"/>
                <a:gd name="T4" fmla="*/ 2946 w 4987"/>
                <a:gd name="T5" fmla="*/ 748 h 5478"/>
                <a:gd name="T6" fmla="*/ 742 w 4987"/>
                <a:gd name="T7" fmla="*/ 2455 h 5478"/>
                <a:gd name="T8" fmla="*/ 243 w 4987"/>
                <a:gd name="T9" fmla="*/ 5478 h 5478"/>
                <a:gd name="T10" fmla="*/ 969 w 4987"/>
                <a:gd name="T11" fmla="*/ 5309 h 5478"/>
                <a:gd name="T12" fmla="*/ 3116 w 4987"/>
                <a:gd name="T13" fmla="*/ 1477 h 5478"/>
                <a:gd name="T14" fmla="*/ 3297 w 4987"/>
                <a:gd name="T15" fmla="*/ 2255 h 5478"/>
                <a:gd name="T16" fmla="*/ 4142 w 4987"/>
                <a:gd name="T17" fmla="*/ 1463 h 5478"/>
                <a:gd name="T18" fmla="*/ 4987 w 4987"/>
                <a:gd name="T19" fmla="*/ 672 h 5478"/>
                <a:gd name="T20" fmla="*/ 3880 w 4987"/>
                <a:gd name="T21" fmla="*/ 336 h 5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87" h="5478">
                  <a:moveTo>
                    <a:pt x="3880" y="336"/>
                  </a:moveTo>
                  <a:lnTo>
                    <a:pt x="2772" y="0"/>
                  </a:lnTo>
                  <a:lnTo>
                    <a:pt x="2946" y="748"/>
                  </a:lnTo>
                  <a:cubicBezTo>
                    <a:pt x="2030" y="1033"/>
                    <a:pt x="1255" y="1631"/>
                    <a:pt x="742" y="2455"/>
                  </a:cubicBezTo>
                  <a:cubicBezTo>
                    <a:pt x="177" y="3363"/>
                    <a:pt x="0" y="4437"/>
                    <a:pt x="243" y="5478"/>
                  </a:cubicBezTo>
                  <a:lnTo>
                    <a:pt x="969" y="5309"/>
                  </a:lnTo>
                  <a:cubicBezTo>
                    <a:pt x="584" y="3657"/>
                    <a:pt x="1536" y="2000"/>
                    <a:pt x="3116" y="1477"/>
                  </a:cubicBezTo>
                  <a:lnTo>
                    <a:pt x="3297" y="2255"/>
                  </a:lnTo>
                  <a:lnTo>
                    <a:pt x="4142" y="1463"/>
                  </a:lnTo>
                  <a:lnTo>
                    <a:pt x="4987" y="672"/>
                  </a:lnTo>
                  <a:lnTo>
                    <a:pt x="3880" y="33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îsḻiďè">
              <a:extLst>
                <a:ext uri="{FF2B5EF4-FFF2-40B4-BE49-F238E27FC236}">
                  <a16:creationId xmlns:a16="http://schemas.microsoft.com/office/drawing/2014/main" id="{BD0A0B2F-6CE9-4403-9D0C-A511640BDB1B}"/>
                </a:ext>
              </a:extLst>
            </p:cNvPr>
            <p:cNvSpPr/>
            <p:nvPr/>
          </p:nvSpPr>
          <p:spPr bwMode="auto">
            <a:xfrm rot="1044842">
              <a:off x="7372232" y="1129471"/>
              <a:ext cx="809391" cy="887726"/>
            </a:xfrm>
            <a:custGeom>
              <a:avLst/>
              <a:gdLst>
                <a:gd name="T0" fmla="*/ 3880 w 4987"/>
                <a:gd name="T1" fmla="*/ 336 h 5478"/>
                <a:gd name="T2" fmla="*/ 2772 w 4987"/>
                <a:gd name="T3" fmla="*/ 0 h 5478"/>
                <a:gd name="T4" fmla="*/ 2946 w 4987"/>
                <a:gd name="T5" fmla="*/ 748 h 5478"/>
                <a:gd name="T6" fmla="*/ 742 w 4987"/>
                <a:gd name="T7" fmla="*/ 2455 h 5478"/>
                <a:gd name="T8" fmla="*/ 243 w 4987"/>
                <a:gd name="T9" fmla="*/ 5478 h 5478"/>
                <a:gd name="T10" fmla="*/ 969 w 4987"/>
                <a:gd name="T11" fmla="*/ 5309 h 5478"/>
                <a:gd name="T12" fmla="*/ 3116 w 4987"/>
                <a:gd name="T13" fmla="*/ 1477 h 5478"/>
                <a:gd name="T14" fmla="*/ 3297 w 4987"/>
                <a:gd name="T15" fmla="*/ 2255 h 5478"/>
                <a:gd name="T16" fmla="*/ 4142 w 4987"/>
                <a:gd name="T17" fmla="*/ 1463 h 5478"/>
                <a:gd name="T18" fmla="*/ 4987 w 4987"/>
                <a:gd name="T19" fmla="*/ 672 h 5478"/>
                <a:gd name="T20" fmla="*/ 3880 w 4987"/>
                <a:gd name="T21" fmla="*/ 336 h 5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87" h="5478">
                  <a:moveTo>
                    <a:pt x="3880" y="336"/>
                  </a:moveTo>
                  <a:lnTo>
                    <a:pt x="2772" y="0"/>
                  </a:lnTo>
                  <a:lnTo>
                    <a:pt x="2946" y="748"/>
                  </a:lnTo>
                  <a:cubicBezTo>
                    <a:pt x="2030" y="1033"/>
                    <a:pt x="1255" y="1631"/>
                    <a:pt x="742" y="2455"/>
                  </a:cubicBezTo>
                  <a:cubicBezTo>
                    <a:pt x="177" y="3363"/>
                    <a:pt x="0" y="4437"/>
                    <a:pt x="243" y="5478"/>
                  </a:cubicBezTo>
                  <a:lnTo>
                    <a:pt x="969" y="5309"/>
                  </a:lnTo>
                  <a:cubicBezTo>
                    <a:pt x="584" y="3657"/>
                    <a:pt x="1536" y="2000"/>
                    <a:pt x="3116" y="1477"/>
                  </a:cubicBezTo>
                  <a:lnTo>
                    <a:pt x="3297" y="2255"/>
                  </a:lnTo>
                  <a:lnTo>
                    <a:pt x="4142" y="1463"/>
                  </a:lnTo>
                  <a:lnTo>
                    <a:pt x="4987" y="672"/>
                  </a:lnTo>
                  <a:lnTo>
                    <a:pt x="3880" y="33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9361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4E1875-AB22-49D7-A3DE-73AF69018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242F5A-ADC2-470C-9910-F1E81753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31</a:t>
            </a:fld>
            <a:endParaRPr lang="zh-CN" altLang="en-US"/>
          </a:p>
        </p:txBody>
      </p:sp>
      <p:grpSp>
        <p:nvGrpSpPr>
          <p:cNvPr id="5" name="3c2f1681-f979-4de5-8036-c0bce5db0ca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A7B6050-FF60-4AF5-AADB-3277FB3689C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67408" y="1988840"/>
            <a:ext cx="10585176" cy="3082147"/>
            <a:chOff x="767408" y="1988840"/>
            <a:chExt cx="10585176" cy="3082147"/>
          </a:xfrm>
        </p:grpSpPr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D495BAC9-E964-4B19-9879-7E96D43E08CD}"/>
                </a:ext>
              </a:extLst>
            </p:cNvPr>
            <p:cNvCxnSpPr>
              <a:cxnSpLocks/>
            </p:cNvCxnSpPr>
            <p:nvPr/>
          </p:nvCxnSpPr>
          <p:spPr>
            <a:xfrm>
              <a:off x="767408" y="4165338"/>
              <a:ext cx="10585176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ïšlïḓe">
              <a:extLst>
                <a:ext uri="{FF2B5EF4-FFF2-40B4-BE49-F238E27FC236}">
                  <a16:creationId xmlns:a16="http://schemas.microsoft.com/office/drawing/2014/main" id="{383451A2-B85A-4988-BB71-673A2D2BD0AA}"/>
                </a:ext>
              </a:extLst>
            </p:cNvPr>
            <p:cNvGrpSpPr/>
            <p:nvPr/>
          </p:nvGrpSpPr>
          <p:grpSpPr>
            <a:xfrm>
              <a:off x="1139724" y="1988840"/>
              <a:ext cx="1518741" cy="1509753"/>
              <a:chOff x="2452226" y="1883471"/>
              <a:chExt cx="1518741" cy="1509753"/>
            </a:xfrm>
          </p:grpSpPr>
          <p:sp>
            <p:nvSpPr>
              <p:cNvPr id="25" name="iŝ1iḍè">
                <a:extLst>
                  <a:ext uri="{FF2B5EF4-FFF2-40B4-BE49-F238E27FC236}">
                    <a16:creationId xmlns:a16="http://schemas.microsoft.com/office/drawing/2014/main" id="{BAEC8134-289F-4699-97BA-DB76480275AD}"/>
                  </a:ext>
                </a:extLst>
              </p:cNvPr>
              <p:cNvSpPr/>
              <p:nvPr/>
            </p:nvSpPr>
            <p:spPr>
              <a:xfrm rot="8100000">
                <a:off x="2452226" y="1883471"/>
                <a:ext cx="1518741" cy="1509753"/>
              </a:xfrm>
              <a:prstGeom prst="teardrop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îṣ1îḍè">
                <a:extLst>
                  <a:ext uri="{FF2B5EF4-FFF2-40B4-BE49-F238E27FC236}">
                    <a16:creationId xmlns:a16="http://schemas.microsoft.com/office/drawing/2014/main" id="{745793C3-76D1-445D-9807-FEEEF27C4849}"/>
                  </a:ext>
                </a:extLst>
              </p:cNvPr>
              <p:cNvSpPr/>
              <p:nvPr/>
            </p:nvSpPr>
            <p:spPr>
              <a:xfrm>
                <a:off x="2597858" y="2024527"/>
                <a:ext cx="1233979" cy="122667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24" tIns="45713" rIns="91424" bIns="45713" anchor="ctr">
                <a:normAutofit/>
              </a:bodyPr>
              <a:lstStyle/>
              <a:p>
                <a:pPr algn="ctr"/>
                <a:r>
                  <a:rPr lang="en-US" altLang="zh-CN" b="1" dirty="0"/>
                  <a:t>Keyword</a:t>
                </a:r>
                <a:endParaRPr lang="zh-CN" altLang="en-US" b="1" dirty="0"/>
              </a:p>
            </p:txBody>
          </p:sp>
        </p:grpSp>
        <p:sp>
          <p:nvSpPr>
            <p:cNvPr id="8" name="ïṧḷidè">
              <a:extLst>
                <a:ext uri="{FF2B5EF4-FFF2-40B4-BE49-F238E27FC236}">
                  <a16:creationId xmlns:a16="http://schemas.microsoft.com/office/drawing/2014/main" id="{D7718602-7EB1-4090-854F-2F35EBC0D451}"/>
                </a:ext>
              </a:extLst>
            </p:cNvPr>
            <p:cNvSpPr/>
            <p:nvPr/>
          </p:nvSpPr>
          <p:spPr>
            <a:xfrm>
              <a:off x="1126052" y="3947623"/>
              <a:ext cx="1546085" cy="4327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24" tIns="45713" rIns="91424" bIns="45713" anchor="ctr">
              <a:normAutofit fontScale="85000" lnSpcReduction="20000"/>
            </a:bodyPr>
            <a:lstStyle/>
            <a:p>
              <a:pPr algn="ctr"/>
              <a:r>
                <a:rPr lang="en-US" altLang="zh-CN" sz="1866" b="1" dirty="0">
                  <a:solidFill>
                    <a:schemeClr val="bg1"/>
                  </a:solidFill>
                </a:rPr>
                <a:t>Text here</a:t>
              </a:r>
              <a:endParaRPr lang="zh-CN" altLang="en-US" sz="1866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íṥľiďé">
              <a:extLst>
                <a:ext uri="{FF2B5EF4-FFF2-40B4-BE49-F238E27FC236}">
                  <a16:creationId xmlns:a16="http://schemas.microsoft.com/office/drawing/2014/main" id="{DCA46841-9B4B-4354-B2AD-499D5C3FED4D}"/>
                </a:ext>
              </a:extLst>
            </p:cNvPr>
            <p:cNvSpPr/>
            <p:nvPr/>
          </p:nvSpPr>
          <p:spPr bwMode="auto">
            <a:xfrm>
              <a:off x="801139" y="4513588"/>
              <a:ext cx="219591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grpSp>
          <p:nvGrpSpPr>
            <p:cNvPr id="10" name="íṧļîḑê">
              <a:extLst>
                <a:ext uri="{FF2B5EF4-FFF2-40B4-BE49-F238E27FC236}">
                  <a16:creationId xmlns:a16="http://schemas.microsoft.com/office/drawing/2014/main" id="{58E81529-2FBF-425B-8755-AB745A3261E5}"/>
                </a:ext>
              </a:extLst>
            </p:cNvPr>
            <p:cNvGrpSpPr/>
            <p:nvPr/>
          </p:nvGrpSpPr>
          <p:grpSpPr>
            <a:xfrm>
              <a:off x="3901485" y="1988840"/>
              <a:ext cx="1518741" cy="1509753"/>
              <a:chOff x="2452226" y="1883471"/>
              <a:chExt cx="1518741" cy="1509753"/>
            </a:xfrm>
          </p:grpSpPr>
          <p:sp>
            <p:nvSpPr>
              <p:cNvPr id="23" name="îṣḻiḓe">
                <a:extLst>
                  <a:ext uri="{FF2B5EF4-FFF2-40B4-BE49-F238E27FC236}">
                    <a16:creationId xmlns:a16="http://schemas.microsoft.com/office/drawing/2014/main" id="{EEBA6BF8-CD0F-4D69-9C4E-CF1A3ECF0416}"/>
                  </a:ext>
                </a:extLst>
              </p:cNvPr>
              <p:cNvSpPr/>
              <p:nvPr/>
            </p:nvSpPr>
            <p:spPr>
              <a:xfrm rot="8100000">
                <a:off x="2452226" y="1883471"/>
                <a:ext cx="1518741" cy="1509753"/>
              </a:xfrm>
              <a:prstGeom prst="teardrop">
                <a:avLst/>
              </a:prstGeom>
              <a:solidFill>
                <a:schemeClr val="bg1"/>
              </a:solidFill>
              <a:ln w="2540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î$ḻíde">
                <a:extLst>
                  <a:ext uri="{FF2B5EF4-FFF2-40B4-BE49-F238E27FC236}">
                    <a16:creationId xmlns:a16="http://schemas.microsoft.com/office/drawing/2014/main" id="{6FB16E43-9FC2-4657-B510-380E9109CE1D}"/>
                  </a:ext>
                </a:extLst>
              </p:cNvPr>
              <p:cNvSpPr/>
              <p:nvPr/>
            </p:nvSpPr>
            <p:spPr>
              <a:xfrm>
                <a:off x="2597858" y="2024527"/>
                <a:ext cx="1233979" cy="122667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24" tIns="45713" rIns="91424" bIns="45713" anchor="ctr">
                <a:normAutofit/>
              </a:bodyPr>
              <a:lstStyle/>
              <a:p>
                <a:pPr algn="ctr"/>
                <a:r>
                  <a:rPr lang="en-US" altLang="zh-CN" b="1" dirty="0"/>
                  <a:t>Keyword</a:t>
                </a:r>
                <a:endParaRPr lang="zh-CN" altLang="en-US" b="1" dirty="0"/>
              </a:p>
            </p:txBody>
          </p:sp>
        </p:grpSp>
        <p:sp>
          <p:nvSpPr>
            <p:cNvPr id="11" name="íslíḑê">
              <a:extLst>
                <a:ext uri="{FF2B5EF4-FFF2-40B4-BE49-F238E27FC236}">
                  <a16:creationId xmlns:a16="http://schemas.microsoft.com/office/drawing/2014/main" id="{AD7A2C68-ABD5-458E-A15A-FE1618C2AFCE}"/>
                </a:ext>
              </a:extLst>
            </p:cNvPr>
            <p:cNvSpPr/>
            <p:nvPr/>
          </p:nvSpPr>
          <p:spPr>
            <a:xfrm>
              <a:off x="3887813" y="3947623"/>
              <a:ext cx="1546085" cy="43279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24" tIns="45713" rIns="91424" bIns="45713" anchor="ctr">
              <a:normAutofit fontScale="85000" lnSpcReduction="20000"/>
            </a:bodyPr>
            <a:lstStyle/>
            <a:p>
              <a:pPr algn="ctr"/>
              <a:r>
                <a:rPr lang="en-US" altLang="zh-CN" sz="1866" b="1" dirty="0">
                  <a:solidFill>
                    <a:schemeClr val="bg1"/>
                  </a:solidFill>
                </a:rPr>
                <a:t>Text here</a:t>
              </a:r>
              <a:endParaRPr lang="zh-CN" altLang="en-US" sz="1866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ï$1iḍê">
              <a:extLst>
                <a:ext uri="{FF2B5EF4-FFF2-40B4-BE49-F238E27FC236}">
                  <a16:creationId xmlns:a16="http://schemas.microsoft.com/office/drawing/2014/main" id="{511D0E80-F443-462A-9C8C-18AF8DFA2264}"/>
                </a:ext>
              </a:extLst>
            </p:cNvPr>
            <p:cNvSpPr/>
            <p:nvPr/>
          </p:nvSpPr>
          <p:spPr bwMode="auto">
            <a:xfrm>
              <a:off x="3562900" y="4513588"/>
              <a:ext cx="219591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grpSp>
          <p:nvGrpSpPr>
            <p:cNvPr id="13" name="ïśļiďe">
              <a:extLst>
                <a:ext uri="{FF2B5EF4-FFF2-40B4-BE49-F238E27FC236}">
                  <a16:creationId xmlns:a16="http://schemas.microsoft.com/office/drawing/2014/main" id="{74E492C7-E790-4BC5-8BEE-A6A90AA4E35A}"/>
                </a:ext>
              </a:extLst>
            </p:cNvPr>
            <p:cNvGrpSpPr/>
            <p:nvPr/>
          </p:nvGrpSpPr>
          <p:grpSpPr>
            <a:xfrm>
              <a:off x="6663246" y="1988840"/>
              <a:ext cx="1518741" cy="1509753"/>
              <a:chOff x="2452226" y="1883471"/>
              <a:chExt cx="1518741" cy="1509753"/>
            </a:xfrm>
          </p:grpSpPr>
          <p:sp>
            <p:nvSpPr>
              <p:cNvPr id="21" name="íśļîďé">
                <a:extLst>
                  <a:ext uri="{FF2B5EF4-FFF2-40B4-BE49-F238E27FC236}">
                    <a16:creationId xmlns:a16="http://schemas.microsoft.com/office/drawing/2014/main" id="{9A502F31-274F-4B73-BAA6-99FC7E58D593}"/>
                  </a:ext>
                </a:extLst>
              </p:cNvPr>
              <p:cNvSpPr/>
              <p:nvPr/>
            </p:nvSpPr>
            <p:spPr>
              <a:xfrm rot="8100000">
                <a:off x="2452226" y="1883471"/>
                <a:ext cx="1518741" cy="1509753"/>
              </a:xfrm>
              <a:prstGeom prst="teardrop">
                <a:avLst/>
              </a:prstGeom>
              <a:solidFill>
                <a:schemeClr val="bg1"/>
              </a:solidFill>
              <a:ln w="25400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išḷíḑé">
                <a:extLst>
                  <a:ext uri="{FF2B5EF4-FFF2-40B4-BE49-F238E27FC236}">
                    <a16:creationId xmlns:a16="http://schemas.microsoft.com/office/drawing/2014/main" id="{CA15F2BD-89D0-4260-9A2B-A736BC57EEFE}"/>
                  </a:ext>
                </a:extLst>
              </p:cNvPr>
              <p:cNvSpPr/>
              <p:nvPr/>
            </p:nvSpPr>
            <p:spPr>
              <a:xfrm>
                <a:off x="2597858" y="2024527"/>
                <a:ext cx="1233979" cy="122667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24" tIns="45713" rIns="91424" bIns="45713" anchor="ctr">
                <a:normAutofit/>
              </a:bodyPr>
              <a:lstStyle/>
              <a:p>
                <a:pPr algn="ctr"/>
                <a:r>
                  <a:rPr lang="en-US" altLang="zh-CN" b="1" dirty="0"/>
                  <a:t>Keyword</a:t>
                </a:r>
                <a:endParaRPr lang="zh-CN" altLang="en-US" b="1" dirty="0"/>
              </a:p>
            </p:txBody>
          </p:sp>
        </p:grpSp>
        <p:sp>
          <p:nvSpPr>
            <p:cNvPr id="14" name="íṣḻiďe">
              <a:extLst>
                <a:ext uri="{FF2B5EF4-FFF2-40B4-BE49-F238E27FC236}">
                  <a16:creationId xmlns:a16="http://schemas.microsoft.com/office/drawing/2014/main" id="{18E1108C-1190-4883-8D95-F705EA87D362}"/>
                </a:ext>
              </a:extLst>
            </p:cNvPr>
            <p:cNvSpPr/>
            <p:nvPr/>
          </p:nvSpPr>
          <p:spPr>
            <a:xfrm>
              <a:off x="6649574" y="3947623"/>
              <a:ext cx="1546085" cy="43279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24" tIns="45713" rIns="91424" bIns="45713" anchor="ctr">
              <a:normAutofit fontScale="85000" lnSpcReduction="20000"/>
            </a:bodyPr>
            <a:lstStyle/>
            <a:p>
              <a:pPr algn="ctr"/>
              <a:r>
                <a:rPr lang="en-US" altLang="zh-CN" sz="1866" b="1" dirty="0">
                  <a:solidFill>
                    <a:schemeClr val="bg1"/>
                  </a:solidFill>
                </a:rPr>
                <a:t>Text here</a:t>
              </a:r>
              <a:endParaRPr lang="zh-CN" altLang="en-US" sz="1866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ṡḷîḓe">
              <a:extLst>
                <a:ext uri="{FF2B5EF4-FFF2-40B4-BE49-F238E27FC236}">
                  <a16:creationId xmlns:a16="http://schemas.microsoft.com/office/drawing/2014/main" id="{298CB3AC-6A4F-4988-ADC4-02DFD3CC534E}"/>
                </a:ext>
              </a:extLst>
            </p:cNvPr>
            <p:cNvSpPr/>
            <p:nvPr/>
          </p:nvSpPr>
          <p:spPr bwMode="auto">
            <a:xfrm>
              <a:off x="6324661" y="4513588"/>
              <a:ext cx="219591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grpSp>
          <p:nvGrpSpPr>
            <p:cNvPr id="16" name="îṡḻîḑê">
              <a:extLst>
                <a:ext uri="{FF2B5EF4-FFF2-40B4-BE49-F238E27FC236}">
                  <a16:creationId xmlns:a16="http://schemas.microsoft.com/office/drawing/2014/main" id="{F7837643-D7DE-4CE5-8C0E-580DA85BD536}"/>
                </a:ext>
              </a:extLst>
            </p:cNvPr>
            <p:cNvGrpSpPr/>
            <p:nvPr/>
          </p:nvGrpSpPr>
          <p:grpSpPr>
            <a:xfrm>
              <a:off x="9425006" y="1988840"/>
              <a:ext cx="1518741" cy="1509753"/>
              <a:chOff x="2452226" y="1883471"/>
              <a:chExt cx="1518741" cy="1509753"/>
            </a:xfrm>
          </p:grpSpPr>
          <p:sp>
            <p:nvSpPr>
              <p:cNvPr id="19" name="isḻîḋé">
                <a:extLst>
                  <a:ext uri="{FF2B5EF4-FFF2-40B4-BE49-F238E27FC236}">
                    <a16:creationId xmlns:a16="http://schemas.microsoft.com/office/drawing/2014/main" id="{03E3183A-ECDA-4CA0-8BB0-46735733B69B}"/>
                  </a:ext>
                </a:extLst>
              </p:cNvPr>
              <p:cNvSpPr/>
              <p:nvPr/>
            </p:nvSpPr>
            <p:spPr>
              <a:xfrm rot="8100000">
                <a:off x="2452226" y="1883471"/>
                <a:ext cx="1518741" cy="1509753"/>
              </a:xfrm>
              <a:prstGeom prst="teardrop">
                <a:avLst/>
              </a:prstGeom>
              <a:solidFill>
                <a:schemeClr val="bg1"/>
              </a:solidFill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îṩ1ïḓè">
                <a:extLst>
                  <a:ext uri="{FF2B5EF4-FFF2-40B4-BE49-F238E27FC236}">
                    <a16:creationId xmlns:a16="http://schemas.microsoft.com/office/drawing/2014/main" id="{9A199B74-51EC-4B70-BABF-E9856FA92A31}"/>
                  </a:ext>
                </a:extLst>
              </p:cNvPr>
              <p:cNvSpPr/>
              <p:nvPr/>
            </p:nvSpPr>
            <p:spPr>
              <a:xfrm>
                <a:off x="2597858" y="2024527"/>
                <a:ext cx="1233979" cy="122667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24" tIns="45713" rIns="91424" bIns="45713" anchor="ctr">
                <a:normAutofit/>
              </a:bodyPr>
              <a:lstStyle/>
              <a:p>
                <a:pPr algn="ctr"/>
                <a:r>
                  <a:rPr lang="en-US" altLang="zh-CN" b="1" dirty="0"/>
                  <a:t>Keyword</a:t>
                </a:r>
                <a:endParaRPr lang="zh-CN" altLang="en-US" b="1" dirty="0"/>
              </a:p>
            </p:txBody>
          </p:sp>
        </p:grpSp>
        <p:sp>
          <p:nvSpPr>
            <p:cNvPr id="17" name="íSľíḍe">
              <a:extLst>
                <a:ext uri="{FF2B5EF4-FFF2-40B4-BE49-F238E27FC236}">
                  <a16:creationId xmlns:a16="http://schemas.microsoft.com/office/drawing/2014/main" id="{96B9ECBC-A75A-4915-ACB0-BFCA289212F4}"/>
                </a:ext>
              </a:extLst>
            </p:cNvPr>
            <p:cNvSpPr/>
            <p:nvPr/>
          </p:nvSpPr>
          <p:spPr>
            <a:xfrm>
              <a:off x="9411334" y="3947623"/>
              <a:ext cx="1546085" cy="432793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24" tIns="45713" rIns="91424" bIns="45713" anchor="ctr">
              <a:normAutofit fontScale="85000" lnSpcReduction="20000"/>
            </a:bodyPr>
            <a:lstStyle/>
            <a:p>
              <a:pPr algn="ctr"/>
              <a:r>
                <a:rPr lang="en-US" altLang="zh-CN" sz="1866" b="1" dirty="0">
                  <a:solidFill>
                    <a:schemeClr val="bg1"/>
                  </a:solidFill>
                </a:rPr>
                <a:t>Text here</a:t>
              </a:r>
              <a:endParaRPr lang="zh-CN" altLang="en-US" sz="1866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íšľíde">
              <a:extLst>
                <a:ext uri="{FF2B5EF4-FFF2-40B4-BE49-F238E27FC236}">
                  <a16:creationId xmlns:a16="http://schemas.microsoft.com/office/drawing/2014/main" id="{5CB9E3B3-838F-4147-9F0F-63C193DF3055}"/>
                </a:ext>
              </a:extLst>
            </p:cNvPr>
            <p:cNvSpPr/>
            <p:nvPr/>
          </p:nvSpPr>
          <p:spPr bwMode="auto">
            <a:xfrm>
              <a:off x="9086421" y="4513588"/>
              <a:ext cx="219591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5572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85844A-228A-40E4-B8C8-BE56EFC21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90ACD1-633C-4ADE-AC18-7F9C8DEE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32</a:t>
            </a:fld>
            <a:endParaRPr lang="zh-CN" altLang="en-US"/>
          </a:p>
        </p:txBody>
      </p:sp>
      <p:grpSp>
        <p:nvGrpSpPr>
          <p:cNvPr id="5" name="3b5280f3-9dd9-4e74-bf0a-af0a2b7e2d1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74535C76-A965-4895-9AD1-99B9A79029D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01000" y="1201056"/>
            <a:ext cx="9450000" cy="4811568"/>
            <a:chOff x="1101000" y="1201056"/>
            <a:chExt cx="9450000" cy="4811568"/>
          </a:xfrm>
        </p:grpSpPr>
        <p:sp>
          <p:nvSpPr>
            <p:cNvPr id="6" name="îSḻîḋê">
              <a:extLst>
                <a:ext uri="{FF2B5EF4-FFF2-40B4-BE49-F238E27FC236}">
                  <a16:creationId xmlns:a16="http://schemas.microsoft.com/office/drawing/2014/main" id="{63CCE0BB-0CD2-4361-B9B9-EFF5E4D29356}"/>
                </a:ext>
              </a:extLst>
            </p:cNvPr>
            <p:cNvSpPr/>
            <p:nvPr/>
          </p:nvSpPr>
          <p:spPr>
            <a:xfrm>
              <a:off x="6340879" y="1201056"/>
              <a:ext cx="4210121" cy="4811568"/>
            </a:xfrm>
            <a:custGeom>
              <a:avLst/>
              <a:gdLst>
                <a:gd name="connsiteX0" fmla="*/ 2323145 w 9034462"/>
                <a:gd name="connsiteY0" fmla="*/ 9034461 h 10325100"/>
                <a:gd name="connsiteX1" fmla="*/ 2323145 w 9034462"/>
                <a:gd name="connsiteY1" fmla="*/ 9163525 h 10325100"/>
                <a:gd name="connsiteX2" fmla="*/ 2968465 w 9034462"/>
                <a:gd name="connsiteY2" fmla="*/ 9550719 h 10325100"/>
                <a:gd name="connsiteX3" fmla="*/ 2968465 w 9034462"/>
                <a:gd name="connsiteY3" fmla="*/ 9421655 h 10325100"/>
                <a:gd name="connsiteX4" fmla="*/ 6453186 w 9034462"/>
                <a:gd name="connsiteY4" fmla="*/ 6195061 h 10325100"/>
                <a:gd name="connsiteX5" fmla="*/ 5936930 w 9034462"/>
                <a:gd name="connsiteY5" fmla="*/ 6840378 h 10325100"/>
                <a:gd name="connsiteX6" fmla="*/ 6065994 w 9034462"/>
                <a:gd name="connsiteY6" fmla="*/ 6840378 h 10325100"/>
                <a:gd name="connsiteX7" fmla="*/ 6582250 w 9034462"/>
                <a:gd name="connsiteY7" fmla="*/ 6195061 h 10325100"/>
                <a:gd name="connsiteX8" fmla="*/ 387192 w 9034462"/>
                <a:gd name="connsiteY8" fmla="*/ 5807870 h 10325100"/>
                <a:gd name="connsiteX9" fmla="*/ 387192 w 9034462"/>
                <a:gd name="connsiteY9" fmla="*/ 6840378 h 10325100"/>
                <a:gd name="connsiteX10" fmla="*/ 516253 w 9034462"/>
                <a:gd name="connsiteY10" fmla="*/ 6840378 h 10325100"/>
                <a:gd name="connsiteX11" fmla="*/ 516253 w 9034462"/>
                <a:gd name="connsiteY11" fmla="*/ 5807870 h 10325100"/>
                <a:gd name="connsiteX12" fmla="*/ 8001954 w 9034462"/>
                <a:gd name="connsiteY12" fmla="*/ 5291614 h 10325100"/>
                <a:gd name="connsiteX13" fmla="*/ 7872890 w 9034462"/>
                <a:gd name="connsiteY13" fmla="*/ 5678806 h 10325100"/>
                <a:gd name="connsiteX14" fmla="*/ 7872890 w 9034462"/>
                <a:gd name="connsiteY14" fmla="*/ 5936933 h 10325100"/>
                <a:gd name="connsiteX15" fmla="*/ 8001954 w 9034462"/>
                <a:gd name="connsiteY15" fmla="*/ 5936933 h 10325100"/>
                <a:gd name="connsiteX16" fmla="*/ 8131014 w 9034462"/>
                <a:gd name="connsiteY16" fmla="*/ 5420678 h 10325100"/>
                <a:gd name="connsiteX17" fmla="*/ 8131014 w 9034462"/>
                <a:gd name="connsiteY17" fmla="*/ 5291614 h 10325100"/>
                <a:gd name="connsiteX18" fmla="*/ 7098506 w 9034462"/>
                <a:gd name="connsiteY18" fmla="*/ 4775359 h 10325100"/>
                <a:gd name="connsiteX19" fmla="*/ 6582250 w 9034462"/>
                <a:gd name="connsiteY19" fmla="*/ 6065997 h 10325100"/>
                <a:gd name="connsiteX20" fmla="*/ 6969442 w 9034462"/>
                <a:gd name="connsiteY20" fmla="*/ 6065997 h 10325100"/>
                <a:gd name="connsiteX21" fmla="*/ 7356634 w 9034462"/>
                <a:gd name="connsiteY21" fmla="*/ 5162550 h 10325100"/>
                <a:gd name="connsiteX22" fmla="*/ 7227570 w 9034462"/>
                <a:gd name="connsiteY22" fmla="*/ 4775359 h 10325100"/>
                <a:gd name="connsiteX23" fmla="*/ 2065018 w 9034462"/>
                <a:gd name="connsiteY23" fmla="*/ 4000977 h 10325100"/>
                <a:gd name="connsiteX24" fmla="*/ 1677828 w 9034462"/>
                <a:gd name="connsiteY24" fmla="*/ 4775359 h 10325100"/>
                <a:gd name="connsiteX25" fmla="*/ 1806892 w 9034462"/>
                <a:gd name="connsiteY25" fmla="*/ 4775359 h 10325100"/>
                <a:gd name="connsiteX26" fmla="*/ 2194081 w 9034462"/>
                <a:gd name="connsiteY26" fmla="*/ 4000977 h 10325100"/>
                <a:gd name="connsiteX27" fmla="*/ 8647270 w 9034462"/>
                <a:gd name="connsiteY27" fmla="*/ 2581275 h 10325100"/>
                <a:gd name="connsiteX28" fmla="*/ 8905398 w 9034462"/>
                <a:gd name="connsiteY28" fmla="*/ 2581275 h 10325100"/>
                <a:gd name="connsiteX29" fmla="*/ 8905398 w 9034462"/>
                <a:gd name="connsiteY29" fmla="*/ 3226594 h 10325100"/>
                <a:gd name="connsiteX30" fmla="*/ 8647270 w 9034462"/>
                <a:gd name="connsiteY30" fmla="*/ 3226594 h 10325100"/>
                <a:gd name="connsiteX31" fmla="*/ 5420674 w 9034462"/>
                <a:gd name="connsiteY31" fmla="*/ 1935956 h 10325100"/>
                <a:gd name="connsiteX32" fmla="*/ 4904422 w 9034462"/>
                <a:gd name="connsiteY32" fmla="*/ 2194084 h 10325100"/>
                <a:gd name="connsiteX33" fmla="*/ 4775358 w 9034462"/>
                <a:gd name="connsiteY33" fmla="*/ 2065020 h 10325100"/>
                <a:gd name="connsiteX34" fmla="*/ 4775358 w 9034462"/>
                <a:gd name="connsiteY34" fmla="*/ 2194084 h 10325100"/>
                <a:gd name="connsiteX35" fmla="*/ 4904422 w 9034462"/>
                <a:gd name="connsiteY35" fmla="*/ 2323148 h 10325100"/>
                <a:gd name="connsiteX36" fmla="*/ 4000974 w 9034462"/>
                <a:gd name="connsiteY36" fmla="*/ 3097531 h 10325100"/>
                <a:gd name="connsiteX37" fmla="*/ 1935954 w 9034462"/>
                <a:gd name="connsiteY37" fmla="*/ 6711314 h 10325100"/>
                <a:gd name="connsiteX38" fmla="*/ 3097529 w 9034462"/>
                <a:gd name="connsiteY38" fmla="*/ 8518208 h 10325100"/>
                <a:gd name="connsiteX39" fmla="*/ 3226593 w 9034462"/>
                <a:gd name="connsiteY39" fmla="*/ 8518208 h 10325100"/>
                <a:gd name="connsiteX40" fmla="*/ 6453186 w 9034462"/>
                <a:gd name="connsiteY40" fmla="*/ 5549742 h 10325100"/>
                <a:gd name="connsiteX41" fmla="*/ 7098506 w 9034462"/>
                <a:gd name="connsiteY41" fmla="*/ 3484724 h 10325100"/>
                <a:gd name="connsiteX42" fmla="*/ 7098506 w 9034462"/>
                <a:gd name="connsiteY42" fmla="*/ 2452211 h 10325100"/>
                <a:gd name="connsiteX43" fmla="*/ 5807866 w 9034462"/>
                <a:gd name="connsiteY43" fmla="*/ 1935956 h 10325100"/>
                <a:gd name="connsiteX44" fmla="*/ 5678802 w 9034462"/>
                <a:gd name="connsiteY44" fmla="*/ 1935956 h 10325100"/>
                <a:gd name="connsiteX45" fmla="*/ 5549738 w 9034462"/>
                <a:gd name="connsiteY45" fmla="*/ 2065020 h 10325100"/>
                <a:gd name="connsiteX46" fmla="*/ 5420674 w 9034462"/>
                <a:gd name="connsiteY46" fmla="*/ 2065020 h 10325100"/>
                <a:gd name="connsiteX47" fmla="*/ 5549738 w 9034462"/>
                <a:gd name="connsiteY47" fmla="*/ 0 h 10325100"/>
                <a:gd name="connsiteX48" fmla="*/ 8389142 w 9034462"/>
                <a:gd name="connsiteY48" fmla="*/ 903445 h 10325100"/>
                <a:gd name="connsiteX49" fmla="*/ 8260078 w 9034462"/>
                <a:gd name="connsiteY49" fmla="*/ 1032509 h 10325100"/>
                <a:gd name="connsiteX50" fmla="*/ 8260078 w 9034462"/>
                <a:gd name="connsiteY50" fmla="*/ 1161573 h 10325100"/>
                <a:gd name="connsiteX51" fmla="*/ 8776334 w 9034462"/>
                <a:gd name="connsiteY51" fmla="*/ 1935956 h 10325100"/>
                <a:gd name="connsiteX52" fmla="*/ 8518206 w 9034462"/>
                <a:gd name="connsiteY52" fmla="*/ 1935956 h 10325100"/>
                <a:gd name="connsiteX53" fmla="*/ 8389142 w 9034462"/>
                <a:gd name="connsiteY53" fmla="*/ 1806894 h 10325100"/>
                <a:gd name="connsiteX54" fmla="*/ 8260078 w 9034462"/>
                <a:gd name="connsiteY54" fmla="*/ 1806894 h 10325100"/>
                <a:gd name="connsiteX55" fmla="*/ 8647270 w 9034462"/>
                <a:gd name="connsiteY55" fmla="*/ 4646295 h 10325100"/>
                <a:gd name="connsiteX56" fmla="*/ 8776334 w 9034462"/>
                <a:gd name="connsiteY56" fmla="*/ 4646295 h 10325100"/>
                <a:gd name="connsiteX57" fmla="*/ 9034462 w 9034462"/>
                <a:gd name="connsiteY57" fmla="*/ 4000977 h 10325100"/>
                <a:gd name="connsiteX58" fmla="*/ 9034462 w 9034462"/>
                <a:gd name="connsiteY58" fmla="*/ 4517231 h 10325100"/>
                <a:gd name="connsiteX59" fmla="*/ 7743826 w 9034462"/>
                <a:gd name="connsiteY59" fmla="*/ 7872889 h 10325100"/>
                <a:gd name="connsiteX60" fmla="*/ 7872890 w 9034462"/>
                <a:gd name="connsiteY60" fmla="*/ 7872889 h 10325100"/>
                <a:gd name="connsiteX61" fmla="*/ 5162550 w 9034462"/>
                <a:gd name="connsiteY61" fmla="*/ 10196036 h 10325100"/>
                <a:gd name="connsiteX62" fmla="*/ 4517230 w 9034462"/>
                <a:gd name="connsiteY62" fmla="*/ 10325100 h 10325100"/>
                <a:gd name="connsiteX63" fmla="*/ 4388166 w 9034462"/>
                <a:gd name="connsiteY63" fmla="*/ 10325100 h 10325100"/>
                <a:gd name="connsiteX64" fmla="*/ 516253 w 9034462"/>
                <a:gd name="connsiteY64" fmla="*/ 7872889 h 10325100"/>
                <a:gd name="connsiteX65" fmla="*/ 0 w 9034462"/>
                <a:gd name="connsiteY65" fmla="*/ 7098506 h 10325100"/>
                <a:gd name="connsiteX66" fmla="*/ 129064 w 9034462"/>
                <a:gd name="connsiteY66" fmla="*/ 6969442 h 10325100"/>
                <a:gd name="connsiteX67" fmla="*/ 0 w 9034462"/>
                <a:gd name="connsiteY67" fmla="*/ 6065997 h 10325100"/>
                <a:gd name="connsiteX68" fmla="*/ 0 w 9034462"/>
                <a:gd name="connsiteY68" fmla="*/ 5807870 h 10325100"/>
                <a:gd name="connsiteX69" fmla="*/ 2065018 w 9034462"/>
                <a:gd name="connsiteY69" fmla="*/ 2065020 h 10325100"/>
                <a:gd name="connsiteX70" fmla="*/ 2065018 w 9034462"/>
                <a:gd name="connsiteY70" fmla="*/ 2194084 h 10325100"/>
                <a:gd name="connsiteX71" fmla="*/ 516253 w 9034462"/>
                <a:gd name="connsiteY71" fmla="*/ 5033486 h 10325100"/>
                <a:gd name="connsiteX72" fmla="*/ 516253 w 9034462"/>
                <a:gd name="connsiteY72" fmla="*/ 5162550 h 10325100"/>
                <a:gd name="connsiteX73" fmla="*/ 645317 w 9034462"/>
                <a:gd name="connsiteY73" fmla="*/ 5162550 h 10325100"/>
                <a:gd name="connsiteX74" fmla="*/ 4130038 w 9034462"/>
                <a:gd name="connsiteY74" fmla="*/ 387192 h 10325100"/>
                <a:gd name="connsiteX75" fmla="*/ 3226593 w 9034462"/>
                <a:gd name="connsiteY75" fmla="*/ 903445 h 10325100"/>
                <a:gd name="connsiteX76" fmla="*/ 3097529 w 9034462"/>
                <a:gd name="connsiteY76" fmla="*/ 903445 h 10325100"/>
                <a:gd name="connsiteX77" fmla="*/ 5549738 w 9034462"/>
                <a:gd name="connsiteY77" fmla="*/ 0 h 1032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9034462" h="10325100">
                  <a:moveTo>
                    <a:pt x="2323145" y="9034461"/>
                  </a:moveTo>
                  <a:lnTo>
                    <a:pt x="2323145" y="9163525"/>
                  </a:lnTo>
                  <a:lnTo>
                    <a:pt x="2968465" y="9550719"/>
                  </a:lnTo>
                  <a:lnTo>
                    <a:pt x="2968465" y="9421655"/>
                  </a:lnTo>
                  <a:close/>
                  <a:moveTo>
                    <a:pt x="6453186" y="6195061"/>
                  </a:moveTo>
                  <a:lnTo>
                    <a:pt x="5936930" y="6840378"/>
                  </a:lnTo>
                  <a:lnTo>
                    <a:pt x="6065994" y="6840378"/>
                  </a:lnTo>
                  <a:lnTo>
                    <a:pt x="6582250" y="6195061"/>
                  </a:lnTo>
                  <a:close/>
                  <a:moveTo>
                    <a:pt x="387192" y="5807870"/>
                  </a:moveTo>
                  <a:lnTo>
                    <a:pt x="387192" y="6840378"/>
                  </a:lnTo>
                  <a:lnTo>
                    <a:pt x="516253" y="6840378"/>
                  </a:lnTo>
                  <a:lnTo>
                    <a:pt x="516253" y="5807870"/>
                  </a:lnTo>
                  <a:close/>
                  <a:moveTo>
                    <a:pt x="8001954" y="5291614"/>
                  </a:moveTo>
                  <a:lnTo>
                    <a:pt x="7872890" y="5678806"/>
                  </a:lnTo>
                  <a:lnTo>
                    <a:pt x="7872890" y="5936933"/>
                  </a:lnTo>
                  <a:lnTo>
                    <a:pt x="8001954" y="5936933"/>
                  </a:lnTo>
                  <a:lnTo>
                    <a:pt x="8131014" y="5420678"/>
                  </a:lnTo>
                  <a:lnTo>
                    <a:pt x="8131014" y="5291614"/>
                  </a:lnTo>
                  <a:close/>
                  <a:moveTo>
                    <a:pt x="7098506" y="4775359"/>
                  </a:moveTo>
                  <a:lnTo>
                    <a:pt x="6582250" y="6065997"/>
                  </a:lnTo>
                  <a:lnTo>
                    <a:pt x="6969442" y="6065997"/>
                  </a:lnTo>
                  <a:lnTo>
                    <a:pt x="7356634" y="5162550"/>
                  </a:lnTo>
                  <a:lnTo>
                    <a:pt x="7227570" y="4775359"/>
                  </a:lnTo>
                  <a:close/>
                  <a:moveTo>
                    <a:pt x="2065018" y="4000977"/>
                  </a:moveTo>
                  <a:lnTo>
                    <a:pt x="1677828" y="4775359"/>
                  </a:lnTo>
                  <a:lnTo>
                    <a:pt x="1806892" y="4775359"/>
                  </a:lnTo>
                  <a:lnTo>
                    <a:pt x="2194081" y="4000977"/>
                  </a:lnTo>
                  <a:close/>
                  <a:moveTo>
                    <a:pt x="8647270" y="2581275"/>
                  </a:moveTo>
                  <a:lnTo>
                    <a:pt x="8905398" y="2581275"/>
                  </a:lnTo>
                  <a:lnTo>
                    <a:pt x="8905398" y="3226594"/>
                  </a:lnTo>
                  <a:lnTo>
                    <a:pt x="8647270" y="3226594"/>
                  </a:lnTo>
                  <a:close/>
                  <a:moveTo>
                    <a:pt x="5420674" y="1935956"/>
                  </a:moveTo>
                  <a:lnTo>
                    <a:pt x="4904422" y="2194084"/>
                  </a:lnTo>
                  <a:lnTo>
                    <a:pt x="4775358" y="2065020"/>
                  </a:lnTo>
                  <a:lnTo>
                    <a:pt x="4775358" y="2194084"/>
                  </a:lnTo>
                  <a:lnTo>
                    <a:pt x="4904422" y="2323148"/>
                  </a:lnTo>
                  <a:lnTo>
                    <a:pt x="4000974" y="3097531"/>
                  </a:lnTo>
                  <a:cubicBezTo>
                    <a:pt x="3287329" y="3097531"/>
                    <a:pt x="2598989" y="4302127"/>
                    <a:pt x="1935954" y="6711314"/>
                  </a:cubicBezTo>
                  <a:cubicBezTo>
                    <a:pt x="1935954" y="7399654"/>
                    <a:pt x="2323145" y="8001952"/>
                    <a:pt x="3097529" y="8518208"/>
                  </a:cubicBezTo>
                  <a:lnTo>
                    <a:pt x="3226593" y="8518208"/>
                  </a:lnTo>
                  <a:cubicBezTo>
                    <a:pt x="4167998" y="8518208"/>
                    <a:pt x="5243530" y="7528718"/>
                    <a:pt x="6453186" y="5549742"/>
                  </a:cubicBezTo>
                  <a:cubicBezTo>
                    <a:pt x="6883398" y="4608336"/>
                    <a:pt x="7098506" y="3919995"/>
                    <a:pt x="7098506" y="3484724"/>
                  </a:cubicBezTo>
                  <a:lnTo>
                    <a:pt x="7098506" y="2452211"/>
                  </a:lnTo>
                  <a:cubicBezTo>
                    <a:pt x="7098506" y="2214329"/>
                    <a:pt x="6668290" y="2042244"/>
                    <a:pt x="5807866" y="1935956"/>
                  </a:cubicBezTo>
                  <a:lnTo>
                    <a:pt x="5678802" y="1935956"/>
                  </a:lnTo>
                  <a:lnTo>
                    <a:pt x="5549738" y="2065020"/>
                  </a:lnTo>
                  <a:lnTo>
                    <a:pt x="5420674" y="2065020"/>
                  </a:lnTo>
                  <a:close/>
                  <a:moveTo>
                    <a:pt x="5549738" y="0"/>
                  </a:moveTo>
                  <a:cubicBezTo>
                    <a:pt x="6562002" y="0"/>
                    <a:pt x="7508474" y="301149"/>
                    <a:pt x="8389142" y="903445"/>
                  </a:cubicBezTo>
                  <a:lnTo>
                    <a:pt x="8260078" y="1032509"/>
                  </a:lnTo>
                  <a:lnTo>
                    <a:pt x="8260078" y="1161573"/>
                  </a:lnTo>
                  <a:lnTo>
                    <a:pt x="8776334" y="1935956"/>
                  </a:lnTo>
                  <a:lnTo>
                    <a:pt x="8518206" y="1935956"/>
                  </a:lnTo>
                  <a:lnTo>
                    <a:pt x="8389142" y="1806894"/>
                  </a:lnTo>
                  <a:lnTo>
                    <a:pt x="8260078" y="1806894"/>
                  </a:lnTo>
                  <a:lnTo>
                    <a:pt x="8647270" y="4646295"/>
                  </a:lnTo>
                  <a:lnTo>
                    <a:pt x="8776334" y="4646295"/>
                  </a:lnTo>
                  <a:cubicBezTo>
                    <a:pt x="8776334" y="4216082"/>
                    <a:pt x="8862378" y="4000977"/>
                    <a:pt x="9034462" y="4000977"/>
                  </a:cubicBezTo>
                  <a:lnTo>
                    <a:pt x="9034462" y="4517231"/>
                  </a:lnTo>
                  <a:cubicBezTo>
                    <a:pt x="9034462" y="5003118"/>
                    <a:pt x="8604250" y="6121671"/>
                    <a:pt x="7743826" y="7872889"/>
                  </a:cubicBezTo>
                  <a:lnTo>
                    <a:pt x="7872890" y="7872889"/>
                  </a:lnTo>
                  <a:cubicBezTo>
                    <a:pt x="7265530" y="8708007"/>
                    <a:pt x="6362082" y="9482390"/>
                    <a:pt x="5162550" y="10196036"/>
                  </a:cubicBezTo>
                  <a:lnTo>
                    <a:pt x="4517230" y="10325100"/>
                  </a:lnTo>
                  <a:lnTo>
                    <a:pt x="4388166" y="10325100"/>
                  </a:lnTo>
                  <a:cubicBezTo>
                    <a:pt x="2343391" y="10325100"/>
                    <a:pt x="1052754" y="9507696"/>
                    <a:pt x="516253" y="7872889"/>
                  </a:cubicBezTo>
                  <a:lnTo>
                    <a:pt x="0" y="7098506"/>
                  </a:lnTo>
                  <a:lnTo>
                    <a:pt x="129064" y="6969442"/>
                  </a:lnTo>
                  <a:lnTo>
                    <a:pt x="0" y="6065997"/>
                  </a:lnTo>
                  <a:lnTo>
                    <a:pt x="0" y="5807870"/>
                  </a:lnTo>
                  <a:cubicBezTo>
                    <a:pt x="0" y="5094223"/>
                    <a:pt x="688341" y="3846608"/>
                    <a:pt x="2065018" y="2065020"/>
                  </a:cubicBezTo>
                  <a:lnTo>
                    <a:pt x="2065018" y="2194084"/>
                  </a:lnTo>
                  <a:cubicBezTo>
                    <a:pt x="1432353" y="3044386"/>
                    <a:pt x="916098" y="3990855"/>
                    <a:pt x="516253" y="5033486"/>
                  </a:cubicBezTo>
                  <a:lnTo>
                    <a:pt x="516253" y="5162550"/>
                  </a:lnTo>
                  <a:lnTo>
                    <a:pt x="645317" y="5162550"/>
                  </a:lnTo>
                  <a:cubicBezTo>
                    <a:pt x="959119" y="3902282"/>
                    <a:pt x="2120694" y="2310495"/>
                    <a:pt x="4130038" y="387192"/>
                  </a:cubicBezTo>
                  <a:lnTo>
                    <a:pt x="3226593" y="903445"/>
                  </a:lnTo>
                  <a:lnTo>
                    <a:pt x="3097529" y="903445"/>
                  </a:lnTo>
                  <a:cubicBezTo>
                    <a:pt x="3097529" y="508663"/>
                    <a:pt x="3914934" y="207514"/>
                    <a:pt x="5549738" y="0"/>
                  </a:cubicBezTo>
                  <a:close/>
                </a:path>
              </a:pathLst>
            </a:custGeom>
            <a:blipFill>
              <a:blip r:embed="rId3"/>
              <a:stretch>
                <a:fillRect l="-51838" r="-51524"/>
              </a:stretch>
            </a:blipFill>
            <a:ln w="38100" cap="flat" cmpd="sng" algn="ctr">
              <a:noFill/>
              <a:prstDash val="solid"/>
              <a:miter lim="800000"/>
            </a:ln>
            <a:effectLst>
              <a:outerShdw dist="38100" dir="8100000" sx="101000" sy="101000" algn="tr" rotWithShape="0">
                <a:schemeClr val="tx1"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îṥ1ïďè">
              <a:extLst>
                <a:ext uri="{FF2B5EF4-FFF2-40B4-BE49-F238E27FC236}">
                  <a16:creationId xmlns:a16="http://schemas.microsoft.com/office/drawing/2014/main" id="{48D9846A-64B8-4124-8136-9CCD6596C3A7}"/>
                </a:ext>
              </a:extLst>
            </p:cNvPr>
            <p:cNvSpPr txBox="1"/>
            <p:nvPr/>
          </p:nvSpPr>
          <p:spPr>
            <a:xfrm>
              <a:off x="1101000" y="2616840"/>
              <a:ext cx="4680000" cy="198000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/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700" b="1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/>
                <a:t>Adjust the spacing to adapt to Chinese typesetting, use the reference line in PPT.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84141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119ECA4E-6720-4E45-82E7-7E00450B300F}"/>
              </a:ext>
            </a:extLst>
          </p:cNvPr>
          <p:cNvGrpSpPr/>
          <p:nvPr/>
        </p:nvGrpSpPr>
        <p:grpSpPr>
          <a:xfrm>
            <a:off x="7101643" y="4412055"/>
            <a:ext cx="3970416" cy="1725220"/>
            <a:chOff x="2855913" y="-477838"/>
            <a:chExt cx="5757862" cy="2501900"/>
          </a:xfrm>
          <a:solidFill>
            <a:schemeClr val="bg1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47FEE3F-2720-4FC2-83FA-7AD2593611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5913" y="76200"/>
              <a:ext cx="1317625" cy="1687513"/>
            </a:xfrm>
            <a:custGeom>
              <a:avLst/>
              <a:gdLst>
                <a:gd name="T0" fmla="*/ 557 w 702"/>
                <a:gd name="T1" fmla="*/ 136 h 898"/>
                <a:gd name="T2" fmla="*/ 681 w 702"/>
                <a:gd name="T3" fmla="*/ 72 h 898"/>
                <a:gd name="T4" fmla="*/ 700 w 702"/>
                <a:gd name="T5" fmla="*/ 55 h 898"/>
                <a:gd name="T6" fmla="*/ 673 w 702"/>
                <a:gd name="T7" fmla="*/ 31 h 898"/>
                <a:gd name="T8" fmla="*/ 656 w 702"/>
                <a:gd name="T9" fmla="*/ 16 h 898"/>
                <a:gd name="T10" fmla="*/ 569 w 702"/>
                <a:gd name="T11" fmla="*/ 21 h 898"/>
                <a:gd name="T12" fmla="*/ 286 w 702"/>
                <a:gd name="T13" fmla="*/ 79 h 898"/>
                <a:gd name="T14" fmla="*/ 38 w 702"/>
                <a:gd name="T15" fmla="*/ 130 h 898"/>
                <a:gd name="T16" fmla="*/ 4 w 702"/>
                <a:gd name="T17" fmla="*/ 193 h 898"/>
                <a:gd name="T18" fmla="*/ 34 w 702"/>
                <a:gd name="T19" fmla="*/ 231 h 898"/>
                <a:gd name="T20" fmla="*/ 216 w 702"/>
                <a:gd name="T21" fmla="*/ 210 h 898"/>
                <a:gd name="T22" fmla="*/ 381 w 702"/>
                <a:gd name="T23" fmla="*/ 176 h 898"/>
                <a:gd name="T24" fmla="*/ 374 w 702"/>
                <a:gd name="T25" fmla="*/ 216 h 898"/>
                <a:gd name="T26" fmla="*/ 351 w 702"/>
                <a:gd name="T27" fmla="*/ 487 h 898"/>
                <a:gd name="T28" fmla="*/ 338 w 702"/>
                <a:gd name="T29" fmla="*/ 716 h 898"/>
                <a:gd name="T30" fmla="*/ 329 w 702"/>
                <a:gd name="T31" fmla="*/ 755 h 898"/>
                <a:gd name="T32" fmla="*/ 350 w 702"/>
                <a:gd name="T33" fmla="*/ 771 h 898"/>
                <a:gd name="T34" fmla="*/ 350 w 702"/>
                <a:gd name="T35" fmla="*/ 799 h 898"/>
                <a:gd name="T36" fmla="*/ 345 w 702"/>
                <a:gd name="T37" fmla="*/ 843 h 898"/>
                <a:gd name="T38" fmla="*/ 358 w 702"/>
                <a:gd name="T39" fmla="*/ 840 h 898"/>
                <a:gd name="T40" fmla="*/ 397 w 702"/>
                <a:gd name="T41" fmla="*/ 885 h 898"/>
                <a:gd name="T42" fmla="*/ 402 w 702"/>
                <a:gd name="T43" fmla="*/ 896 h 898"/>
                <a:gd name="T44" fmla="*/ 412 w 702"/>
                <a:gd name="T45" fmla="*/ 870 h 898"/>
                <a:gd name="T46" fmla="*/ 427 w 702"/>
                <a:gd name="T47" fmla="*/ 828 h 898"/>
                <a:gd name="T48" fmla="*/ 444 w 702"/>
                <a:gd name="T49" fmla="*/ 704 h 898"/>
                <a:gd name="T50" fmla="*/ 534 w 702"/>
                <a:gd name="T51" fmla="*/ 164 h 898"/>
                <a:gd name="T52" fmla="*/ 557 w 702"/>
                <a:gd name="T53" fmla="*/ 13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2" h="898">
                  <a:moveTo>
                    <a:pt x="557" y="136"/>
                  </a:moveTo>
                  <a:cubicBezTo>
                    <a:pt x="599" y="117"/>
                    <a:pt x="649" y="111"/>
                    <a:pt x="681" y="72"/>
                  </a:cubicBezTo>
                  <a:cubicBezTo>
                    <a:pt x="686" y="65"/>
                    <a:pt x="702" y="68"/>
                    <a:pt x="700" y="55"/>
                  </a:cubicBezTo>
                  <a:cubicBezTo>
                    <a:pt x="698" y="40"/>
                    <a:pt x="685" y="35"/>
                    <a:pt x="673" y="31"/>
                  </a:cubicBezTo>
                  <a:cubicBezTo>
                    <a:pt x="666" y="27"/>
                    <a:pt x="680" y="0"/>
                    <a:pt x="656" y="16"/>
                  </a:cubicBezTo>
                  <a:cubicBezTo>
                    <a:pt x="627" y="16"/>
                    <a:pt x="598" y="15"/>
                    <a:pt x="569" y="21"/>
                  </a:cubicBezTo>
                  <a:cubicBezTo>
                    <a:pt x="475" y="41"/>
                    <a:pt x="380" y="60"/>
                    <a:pt x="286" y="79"/>
                  </a:cubicBezTo>
                  <a:cubicBezTo>
                    <a:pt x="203" y="96"/>
                    <a:pt x="121" y="114"/>
                    <a:pt x="38" y="130"/>
                  </a:cubicBezTo>
                  <a:cubicBezTo>
                    <a:pt x="0" y="138"/>
                    <a:pt x="7" y="167"/>
                    <a:pt x="4" y="193"/>
                  </a:cubicBezTo>
                  <a:cubicBezTo>
                    <a:pt x="1" y="216"/>
                    <a:pt x="12" y="226"/>
                    <a:pt x="34" y="231"/>
                  </a:cubicBezTo>
                  <a:cubicBezTo>
                    <a:pt x="98" y="247"/>
                    <a:pt x="156" y="221"/>
                    <a:pt x="216" y="210"/>
                  </a:cubicBezTo>
                  <a:cubicBezTo>
                    <a:pt x="271" y="201"/>
                    <a:pt x="324" y="180"/>
                    <a:pt x="381" y="176"/>
                  </a:cubicBezTo>
                  <a:cubicBezTo>
                    <a:pt x="378" y="192"/>
                    <a:pt x="375" y="204"/>
                    <a:pt x="374" y="216"/>
                  </a:cubicBezTo>
                  <a:cubicBezTo>
                    <a:pt x="362" y="306"/>
                    <a:pt x="365" y="397"/>
                    <a:pt x="351" y="487"/>
                  </a:cubicBezTo>
                  <a:cubicBezTo>
                    <a:pt x="338" y="562"/>
                    <a:pt x="341" y="640"/>
                    <a:pt x="338" y="716"/>
                  </a:cubicBezTo>
                  <a:cubicBezTo>
                    <a:pt x="335" y="729"/>
                    <a:pt x="333" y="742"/>
                    <a:pt x="329" y="755"/>
                  </a:cubicBezTo>
                  <a:cubicBezTo>
                    <a:pt x="324" y="776"/>
                    <a:pt x="336" y="774"/>
                    <a:pt x="350" y="771"/>
                  </a:cubicBezTo>
                  <a:cubicBezTo>
                    <a:pt x="345" y="781"/>
                    <a:pt x="350" y="790"/>
                    <a:pt x="350" y="799"/>
                  </a:cubicBezTo>
                  <a:cubicBezTo>
                    <a:pt x="344" y="813"/>
                    <a:pt x="341" y="829"/>
                    <a:pt x="345" y="843"/>
                  </a:cubicBezTo>
                  <a:cubicBezTo>
                    <a:pt x="349" y="859"/>
                    <a:pt x="352" y="835"/>
                    <a:pt x="358" y="840"/>
                  </a:cubicBezTo>
                  <a:cubicBezTo>
                    <a:pt x="381" y="847"/>
                    <a:pt x="379" y="875"/>
                    <a:pt x="397" y="885"/>
                  </a:cubicBezTo>
                  <a:cubicBezTo>
                    <a:pt x="397" y="889"/>
                    <a:pt x="398" y="898"/>
                    <a:pt x="402" y="896"/>
                  </a:cubicBezTo>
                  <a:cubicBezTo>
                    <a:pt x="413" y="891"/>
                    <a:pt x="411" y="879"/>
                    <a:pt x="412" y="870"/>
                  </a:cubicBezTo>
                  <a:cubicBezTo>
                    <a:pt x="424" y="858"/>
                    <a:pt x="425" y="842"/>
                    <a:pt x="427" y="828"/>
                  </a:cubicBezTo>
                  <a:cubicBezTo>
                    <a:pt x="433" y="787"/>
                    <a:pt x="438" y="745"/>
                    <a:pt x="444" y="704"/>
                  </a:cubicBezTo>
                  <a:cubicBezTo>
                    <a:pt x="467" y="523"/>
                    <a:pt x="495" y="342"/>
                    <a:pt x="534" y="164"/>
                  </a:cubicBezTo>
                  <a:cubicBezTo>
                    <a:pt x="537" y="149"/>
                    <a:pt x="541" y="143"/>
                    <a:pt x="557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A9E2D0B1-401F-4C62-B0B7-CE874873BF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2950" y="-236538"/>
              <a:ext cx="796925" cy="1274763"/>
            </a:xfrm>
            <a:custGeom>
              <a:avLst/>
              <a:gdLst>
                <a:gd name="T0" fmla="*/ 70 w 425"/>
                <a:gd name="T1" fmla="*/ 666 h 678"/>
                <a:gd name="T2" fmla="*/ 102 w 425"/>
                <a:gd name="T3" fmla="*/ 625 h 678"/>
                <a:gd name="T4" fmla="*/ 140 w 425"/>
                <a:gd name="T5" fmla="*/ 469 h 678"/>
                <a:gd name="T6" fmla="*/ 199 w 425"/>
                <a:gd name="T7" fmla="*/ 577 h 678"/>
                <a:gd name="T8" fmla="*/ 248 w 425"/>
                <a:gd name="T9" fmla="*/ 639 h 678"/>
                <a:gd name="T10" fmla="*/ 383 w 425"/>
                <a:gd name="T11" fmla="*/ 548 h 678"/>
                <a:gd name="T12" fmla="*/ 392 w 425"/>
                <a:gd name="T13" fmla="*/ 470 h 678"/>
                <a:gd name="T14" fmla="*/ 395 w 425"/>
                <a:gd name="T15" fmla="*/ 377 h 678"/>
                <a:gd name="T16" fmla="*/ 414 w 425"/>
                <a:gd name="T17" fmla="*/ 160 h 678"/>
                <a:gd name="T18" fmla="*/ 421 w 425"/>
                <a:gd name="T19" fmla="*/ 110 h 678"/>
                <a:gd name="T20" fmla="*/ 408 w 425"/>
                <a:gd name="T21" fmla="*/ 136 h 678"/>
                <a:gd name="T22" fmla="*/ 408 w 425"/>
                <a:gd name="T23" fmla="*/ 61 h 678"/>
                <a:gd name="T24" fmla="*/ 403 w 425"/>
                <a:gd name="T25" fmla="*/ 47 h 678"/>
                <a:gd name="T26" fmla="*/ 385 w 425"/>
                <a:gd name="T27" fmla="*/ 53 h 678"/>
                <a:gd name="T28" fmla="*/ 369 w 425"/>
                <a:gd name="T29" fmla="*/ 31 h 678"/>
                <a:gd name="T30" fmla="*/ 348 w 425"/>
                <a:gd name="T31" fmla="*/ 0 h 678"/>
                <a:gd name="T32" fmla="*/ 341 w 425"/>
                <a:gd name="T33" fmla="*/ 24 h 678"/>
                <a:gd name="T34" fmla="*/ 325 w 425"/>
                <a:gd name="T35" fmla="*/ 70 h 678"/>
                <a:gd name="T36" fmla="*/ 285 w 425"/>
                <a:gd name="T37" fmla="*/ 308 h 678"/>
                <a:gd name="T38" fmla="*/ 264 w 425"/>
                <a:gd name="T39" fmla="*/ 407 h 678"/>
                <a:gd name="T40" fmla="*/ 165 w 425"/>
                <a:gd name="T41" fmla="*/ 251 h 678"/>
                <a:gd name="T42" fmla="*/ 89 w 425"/>
                <a:gd name="T43" fmla="*/ 222 h 678"/>
                <a:gd name="T44" fmla="*/ 55 w 425"/>
                <a:gd name="T45" fmla="*/ 274 h 678"/>
                <a:gd name="T46" fmla="*/ 7 w 425"/>
                <a:gd name="T47" fmla="*/ 539 h 678"/>
                <a:gd name="T48" fmla="*/ 6 w 425"/>
                <a:gd name="T49" fmla="*/ 622 h 678"/>
                <a:gd name="T50" fmla="*/ 70 w 425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5" h="678">
                  <a:moveTo>
                    <a:pt x="70" y="666"/>
                  </a:moveTo>
                  <a:cubicBezTo>
                    <a:pt x="91" y="660"/>
                    <a:pt x="97" y="641"/>
                    <a:pt x="102" y="625"/>
                  </a:cubicBezTo>
                  <a:cubicBezTo>
                    <a:pt x="115" y="575"/>
                    <a:pt x="126" y="525"/>
                    <a:pt x="140" y="469"/>
                  </a:cubicBezTo>
                  <a:cubicBezTo>
                    <a:pt x="156" y="511"/>
                    <a:pt x="186" y="537"/>
                    <a:pt x="199" y="577"/>
                  </a:cubicBezTo>
                  <a:cubicBezTo>
                    <a:pt x="206" y="598"/>
                    <a:pt x="211" y="636"/>
                    <a:pt x="248" y="639"/>
                  </a:cubicBezTo>
                  <a:cubicBezTo>
                    <a:pt x="327" y="646"/>
                    <a:pt x="360" y="624"/>
                    <a:pt x="383" y="548"/>
                  </a:cubicBezTo>
                  <a:cubicBezTo>
                    <a:pt x="391" y="523"/>
                    <a:pt x="394" y="497"/>
                    <a:pt x="392" y="470"/>
                  </a:cubicBezTo>
                  <a:cubicBezTo>
                    <a:pt x="391" y="439"/>
                    <a:pt x="386" y="405"/>
                    <a:pt x="395" y="377"/>
                  </a:cubicBezTo>
                  <a:cubicBezTo>
                    <a:pt x="416" y="305"/>
                    <a:pt x="410" y="232"/>
                    <a:pt x="414" y="160"/>
                  </a:cubicBezTo>
                  <a:cubicBezTo>
                    <a:pt x="421" y="144"/>
                    <a:pt x="425" y="127"/>
                    <a:pt x="421" y="110"/>
                  </a:cubicBezTo>
                  <a:cubicBezTo>
                    <a:pt x="408" y="114"/>
                    <a:pt x="424" y="133"/>
                    <a:pt x="408" y="136"/>
                  </a:cubicBezTo>
                  <a:cubicBezTo>
                    <a:pt x="402" y="111"/>
                    <a:pt x="404" y="86"/>
                    <a:pt x="408" y="61"/>
                  </a:cubicBezTo>
                  <a:cubicBezTo>
                    <a:pt x="409" y="55"/>
                    <a:pt x="410" y="49"/>
                    <a:pt x="403" y="47"/>
                  </a:cubicBezTo>
                  <a:cubicBezTo>
                    <a:pt x="396" y="45"/>
                    <a:pt x="388" y="45"/>
                    <a:pt x="385" y="53"/>
                  </a:cubicBezTo>
                  <a:cubicBezTo>
                    <a:pt x="374" y="50"/>
                    <a:pt x="370" y="41"/>
                    <a:pt x="369" y="31"/>
                  </a:cubicBezTo>
                  <a:cubicBezTo>
                    <a:pt x="373" y="14"/>
                    <a:pt x="351" y="14"/>
                    <a:pt x="348" y="0"/>
                  </a:cubicBezTo>
                  <a:cubicBezTo>
                    <a:pt x="346" y="8"/>
                    <a:pt x="344" y="16"/>
                    <a:pt x="341" y="24"/>
                  </a:cubicBezTo>
                  <a:cubicBezTo>
                    <a:pt x="332" y="38"/>
                    <a:pt x="328" y="54"/>
                    <a:pt x="325" y="70"/>
                  </a:cubicBezTo>
                  <a:cubicBezTo>
                    <a:pt x="312" y="149"/>
                    <a:pt x="300" y="229"/>
                    <a:pt x="285" y="308"/>
                  </a:cubicBezTo>
                  <a:cubicBezTo>
                    <a:pt x="279" y="341"/>
                    <a:pt x="278" y="376"/>
                    <a:pt x="264" y="407"/>
                  </a:cubicBezTo>
                  <a:cubicBezTo>
                    <a:pt x="209" y="367"/>
                    <a:pt x="207" y="297"/>
                    <a:pt x="165" y="251"/>
                  </a:cubicBezTo>
                  <a:cubicBezTo>
                    <a:pt x="144" y="228"/>
                    <a:pt x="117" y="220"/>
                    <a:pt x="89" y="222"/>
                  </a:cubicBezTo>
                  <a:cubicBezTo>
                    <a:pt x="61" y="224"/>
                    <a:pt x="57" y="252"/>
                    <a:pt x="55" y="274"/>
                  </a:cubicBezTo>
                  <a:cubicBezTo>
                    <a:pt x="45" y="363"/>
                    <a:pt x="29" y="452"/>
                    <a:pt x="7" y="539"/>
                  </a:cubicBezTo>
                  <a:cubicBezTo>
                    <a:pt x="0" y="566"/>
                    <a:pt x="2" y="595"/>
                    <a:pt x="6" y="622"/>
                  </a:cubicBezTo>
                  <a:cubicBezTo>
                    <a:pt x="14" y="673"/>
                    <a:pt x="22" y="678"/>
                    <a:pt x="70" y="6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10C4F044-77DB-4B48-B1A8-938A309FC9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1425" y="1284287"/>
              <a:ext cx="4832350" cy="739775"/>
            </a:xfrm>
            <a:custGeom>
              <a:avLst/>
              <a:gdLst>
                <a:gd name="T0" fmla="*/ 2501 w 2575"/>
                <a:gd name="T1" fmla="*/ 20 h 394"/>
                <a:gd name="T2" fmla="*/ 2494 w 2575"/>
                <a:gd name="T3" fmla="*/ 22 h 394"/>
                <a:gd name="T4" fmla="*/ 2477 w 2575"/>
                <a:gd name="T5" fmla="*/ 22 h 394"/>
                <a:gd name="T6" fmla="*/ 2278 w 2575"/>
                <a:gd name="T7" fmla="*/ 47 h 394"/>
                <a:gd name="T8" fmla="*/ 1713 w 2575"/>
                <a:gd name="T9" fmla="*/ 111 h 394"/>
                <a:gd name="T10" fmla="*/ 1248 w 2575"/>
                <a:gd name="T11" fmla="*/ 152 h 394"/>
                <a:gd name="T12" fmla="*/ 649 w 2575"/>
                <a:gd name="T13" fmla="*/ 207 h 394"/>
                <a:gd name="T14" fmla="*/ 107 w 2575"/>
                <a:gd name="T15" fmla="*/ 272 h 394"/>
                <a:gd name="T16" fmla="*/ 20 w 2575"/>
                <a:gd name="T17" fmla="*/ 296 h 394"/>
                <a:gd name="T18" fmla="*/ 2 w 2575"/>
                <a:gd name="T19" fmla="*/ 318 h 394"/>
                <a:gd name="T20" fmla="*/ 20 w 2575"/>
                <a:gd name="T21" fmla="*/ 335 h 394"/>
                <a:gd name="T22" fmla="*/ 53 w 2575"/>
                <a:gd name="T23" fmla="*/ 352 h 394"/>
                <a:gd name="T24" fmla="*/ 122 w 2575"/>
                <a:gd name="T25" fmla="*/ 385 h 394"/>
                <a:gd name="T26" fmla="*/ 500 w 2575"/>
                <a:gd name="T27" fmla="*/ 352 h 394"/>
                <a:gd name="T28" fmla="*/ 1185 w 2575"/>
                <a:gd name="T29" fmla="*/ 267 h 394"/>
                <a:gd name="T30" fmla="*/ 1483 w 2575"/>
                <a:gd name="T31" fmla="*/ 239 h 394"/>
                <a:gd name="T32" fmla="*/ 2021 w 2575"/>
                <a:gd name="T33" fmla="*/ 171 h 394"/>
                <a:gd name="T34" fmla="*/ 2075 w 2575"/>
                <a:gd name="T35" fmla="*/ 162 h 394"/>
                <a:gd name="T36" fmla="*/ 2134 w 2575"/>
                <a:gd name="T37" fmla="*/ 157 h 394"/>
                <a:gd name="T38" fmla="*/ 2172 w 2575"/>
                <a:gd name="T39" fmla="*/ 150 h 394"/>
                <a:gd name="T40" fmla="*/ 2206 w 2575"/>
                <a:gd name="T41" fmla="*/ 149 h 394"/>
                <a:gd name="T42" fmla="*/ 2234 w 2575"/>
                <a:gd name="T43" fmla="*/ 135 h 394"/>
                <a:gd name="T44" fmla="*/ 2258 w 2575"/>
                <a:gd name="T45" fmla="*/ 128 h 394"/>
                <a:gd name="T46" fmla="*/ 2416 w 2575"/>
                <a:gd name="T47" fmla="*/ 94 h 394"/>
                <a:gd name="T48" fmla="*/ 2448 w 2575"/>
                <a:gd name="T49" fmla="*/ 72 h 394"/>
                <a:gd name="T50" fmla="*/ 2450 w 2575"/>
                <a:gd name="T51" fmla="*/ 71 h 394"/>
                <a:gd name="T52" fmla="*/ 2453 w 2575"/>
                <a:gd name="T53" fmla="*/ 71 h 394"/>
                <a:gd name="T54" fmla="*/ 2475 w 2575"/>
                <a:gd name="T55" fmla="*/ 69 h 394"/>
                <a:gd name="T56" fmla="*/ 2475 w 2575"/>
                <a:gd name="T57" fmla="*/ 63 h 394"/>
                <a:gd name="T58" fmla="*/ 2455 w 2575"/>
                <a:gd name="T59" fmla="*/ 67 h 394"/>
                <a:gd name="T60" fmla="*/ 2463 w 2575"/>
                <a:gd name="T61" fmla="*/ 49 h 394"/>
                <a:gd name="T62" fmla="*/ 2471 w 2575"/>
                <a:gd name="T63" fmla="*/ 50 h 394"/>
                <a:gd name="T64" fmla="*/ 2471 w 2575"/>
                <a:gd name="T65" fmla="*/ 50 h 394"/>
                <a:gd name="T66" fmla="*/ 2516 w 2575"/>
                <a:gd name="T67" fmla="*/ 36 h 394"/>
                <a:gd name="T68" fmla="*/ 2575 w 2575"/>
                <a:gd name="T69" fmla="*/ 15 h 394"/>
                <a:gd name="T70" fmla="*/ 2501 w 2575"/>
                <a:gd name="T71" fmla="*/ 2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75" h="394">
                  <a:moveTo>
                    <a:pt x="2501" y="20"/>
                  </a:moveTo>
                  <a:cubicBezTo>
                    <a:pt x="2499" y="21"/>
                    <a:pt x="2496" y="21"/>
                    <a:pt x="2494" y="22"/>
                  </a:cubicBezTo>
                  <a:cubicBezTo>
                    <a:pt x="2488" y="22"/>
                    <a:pt x="2483" y="22"/>
                    <a:pt x="2477" y="22"/>
                  </a:cubicBezTo>
                  <a:cubicBezTo>
                    <a:pt x="2409" y="18"/>
                    <a:pt x="2344" y="37"/>
                    <a:pt x="2278" y="47"/>
                  </a:cubicBezTo>
                  <a:cubicBezTo>
                    <a:pt x="2091" y="74"/>
                    <a:pt x="1902" y="89"/>
                    <a:pt x="1713" y="111"/>
                  </a:cubicBezTo>
                  <a:cubicBezTo>
                    <a:pt x="1559" y="128"/>
                    <a:pt x="1403" y="134"/>
                    <a:pt x="1248" y="152"/>
                  </a:cubicBezTo>
                  <a:cubicBezTo>
                    <a:pt x="1049" y="174"/>
                    <a:pt x="849" y="186"/>
                    <a:pt x="649" y="207"/>
                  </a:cubicBezTo>
                  <a:cubicBezTo>
                    <a:pt x="468" y="227"/>
                    <a:pt x="287" y="244"/>
                    <a:pt x="107" y="272"/>
                  </a:cubicBezTo>
                  <a:cubicBezTo>
                    <a:pt x="77" y="277"/>
                    <a:pt x="47" y="283"/>
                    <a:pt x="20" y="296"/>
                  </a:cubicBezTo>
                  <a:cubicBezTo>
                    <a:pt x="11" y="301"/>
                    <a:pt x="0" y="306"/>
                    <a:pt x="2" y="318"/>
                  </a:cubicBezTo>
                  <a:cubicBezTo>
                    <a:pt x="3" y="328"/>
                    <a:pt x="12" y="331"/>
                    <a:pt x="20" y="335"/>
                  </a:cubicBezTo>
                  <a:cubicBezTo>
                    <a:pt x="32" y="340"/>
                    <a:pt x="50" y="340"/>
                    <a:pt x="53" y="352"/>
                  </a:cubicBezTo>
                  <a:cubicBezTo>
                    <a:pt x="63" y="394"/>
                    <a:pt x="96" y="387"/>
                    <a:pt x="122" y="385"/>
                  </a:cubicBezTo>
                  <a:cubicBezTo>
                    <a:pt x="248" y="376"/>
                    <a:pt x="374" y="366"/>
                    <a:pt x="500" y="352"/>
                  </a:cubicBezTo>
                  <a:cubicBezTo>
                    <a:pt x="729" y="326"/>
                    <a:pt x="955" y="282"/>
                    <a:pt x="1185" y="267"/>
                  </a:cubicBezTo>
                  <a:cubicBezTo>
                    <a:pt x="1284" y="260"/>
                    <a:pt x="1384" y="251"/>
                    <a:pt x="1483" y="239"/>
                  </a:cubicBezTo>
                  <a:cubicBezTo>
                    <a:pt x="1662" y="218"/>
                    <a:pt x="1842" y="194"/>
                    <a:pt x="2021" y="171"/>
                  </a:cubicBezTo>
                  <a:cubicBezTo>
                    <a:pt x="2039" y="168"/>
                    <a:pt x="2057" y="165"/>
                    <a:pt x="2075" y="162"/>
                  </a:cubicBezTo>
                  <a:cubicBezTo>
                    <a:pt x="2095" y="166"/>
                    <a:pt x="2113" y="148"/>
                    <a:pt x="2134" y="157"/>
                  </a:cubicBezTo>
                  <a:cubicBezTo>
                    <a:pt x="2148" y="161"/>
                    <a:pt x="2162" y="160"/>
                    <a:pt x="2172" y="150"/>
                  </a:cubicBezTo>
                  <a:cubicBezTo>
                    <a:pt x="2184" y="138"/>
                    <a:pt x="2194" y="146"/>
                    <a:pt x="2206" y="149"/>
                  </a:cubicBezTo>
                  <a:cubicBezTo>
                    <a:pt x="2214" y="141"/>
                    <a:pt x="2229" y="150"/>
                    <a:pt x="2234" y="135"/>
                  </a:cubicBezTo>
                  <a:cubicBezTo>
                    <a:pt x="2241" y="129"/>
                    <a:pt x="2256" y="152"/>
                    <a:pt x="2258" y="128"/>
                  </a:cubicBezTo>
                  <a:cubicBezTo>
                    <a:pt x="2310" y="114"/>
                    <a:pt x="2362" y="98"/>
                    <a:pt x="2416" y="94"/>
                  </a:cubicBezTo>
                  <a:cubicBezTo>
                    <a:pt x="2430" y="92"/>
                    <a:pt x="2455" y="105"/>
                    <a:pt x="2448" y="72"/>
                  </a:cubicBezTo>
                  <a:cubicBezTo>
                    <a:pt x="2450" y="71"/>
                    <a:pt x="2450" y="71"/>
                    <a:pt x="2450" y="71"/>
                  </a:cubicBezTo>
                  <a:cubicBezTo>
                    <a:pt x="2453" y="71"/>
                    <a:pt x="2453" y="71"/>
                    <a:pt x="2453" y="71"/>
                  </a:cubicBezTo>
                  <a:cubicBezTo>
                    <a:pt x="2461" y="76"/>
                    <a:pt x="2469" y="77"/>
                    <a:pt x="2475" y="69"/>
                  </a:cubicBezTo>
                  <a:cubicBezTo>
                    <a:pt x="2476" y="68"/>
                    <a:pt x="2476" y="63"/>
                    <a:pt x="2475" y="63"/>
                  </a:cubicBezTo>
                  <a:cubicBezTo>
                    <a:pt x="2468" y="59"/>
                    <a:pt x="2462" y="64"/>
                    <a:pt x="2455" y="67"/>
                  </a:cubicBezTo>
                  <a:cubicBezTo>
                    <a:pt x="2446" y="56"/>
                    <a:pt x="2453" y="52"/>
                    <a:pt x="2463" y="49"/>
                  </a:cubicBezTo>
                  <a:cubicBezTo>
                    <a:pt x="2466" y="50"/>
                    <a:pt x="2468" y="50"/>
                    <a:pt x="2471" y="50"/>
                  </a:cubicBezTo>
                  <a:cubicBezTo>
                    <a:pt x="2471" y="50"/>
                    <a:pt x="2471" y="50"/>
                    <a:pt x="2471" y="50"/>
                  </a:cubicBezTo>
                  <a:cubicBezTo>
                    <a:pt x="2487" y="50"/>
                    <a:pt x="2504" y="50"/>
                    <a:pt x="2516" y="36"/>
                  </a:cubicBezTo>
                  <a:cubicBezTo>
                    <a:pt x="2538" y="36"/>
                    <a:pt x="2551" y="11"/>
                    <a:pt x="2575" y="15"/>
                  </a:cubicBezTo>
                  <a:cubicBezTo>
                    <a:pt x="2549" y="0"/>
                    <a:pt x="2525" y="12"/>
                    <a:pt x="2501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CEB91271-BED8-4848-9B52-4625DECBA9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29063" y="6350"/>
              <a:ext cx="1911350" cy="1619250"/>
            </a:xfrm>
            <a:custGeom>
              <a:avLst/>
              <a:gdLst>
                <a:gd name="T0" fmla="*/ 47 w 1018"/>
                <a:gd name="T1" fmla="*/ 358 h 862"/>
                <a:gd name="T2" fmla="*/ 51 w 1018"/>
                <a:gd name="T3" fmla="*/ 449 h 862"/>
                <a:gd name="T4" fmla="*/ 70 w 1018"/>
                <a:gd name="T5" fmla="*/ 534 h 862"/>
                <a:gd name="T6" fmla="*/ 182 w 1018"/>
                <a:gd name="T7" fmla="*/ 591 h 862"/>
                <a:gd name="T8" fmla="*/ 210 w 1018"/>
                <a:gd name="T9" fmla="*/ 513 h 862"/>
                <a:gd name="T10" fmla="*/ 403 w 1018"/>
                <a:gd name="T11" fmla="*/ 371 h 862"/>
                <a:gd name="T12" fmla="*/ 332 w 1018"/>
                <a:gd name="T13" fmla="*/ 844 h 862"/>
                <a:gd name="T14" fmla="*/ 395 w 1018"/>
                <a:gd name="T15" fmla="*/ 829 h 862"/>
                <a:gd name="T16" fmla="*/ 514 w 1018"/>
                <a:gd name="T17" fmla="*/ 372 h 862"/>
                <a:gd name="T18" fmla="*/ 586 w 1018"/>
                <a:gd name="T19" fmla="*/ 338 h 862"/>
                <a:gd name="T20" fmla="*/ 588 w 1018"/>
                <a:gd name="T21" fmla="*/ 631 h 862"/>
                <a:gd name="T22" fmla="*/ 588 w 1018"/>
                <a:gd name="T23" fmla="*/ 631 h 862"/>
                <a:gd name="T24" fmla="*/ 609 w 1018"/>
                <a:gd name="T25" fmla="*/ 631 h 862"/>
                <a:gd name="T26" fmla="*/ 609 w 1018"/>
                <a:gd name="T27" fmla="*/ 631 h 862"/>
                <a:gd name="T28" fmla="*/ 692 w 1018"/>
                <a:gd name="T29" fmla="*/ 481 h 862"/>
                <a:gd name="T30" fmla="*/ 843 w 1018"/>
                <a:gd name="T31" fmla="*/ 477 h 862"/>
                <a:gd name="T32" fmla="*/ 978 w 1018"/>
                <a:gd name="T33" fmla="*/ 679 h 862"/>
                <a:gd name="T34" fmla="*/ 996 w 1018"/>
                <a:gd name="T35" fmla="*/ 573 h 862"/>
                <a:gd name="T36" fmla="*/ 946 w 1018"/>
                <a:gd name="T37" fmla="*/ 385 h 862"/>
                <a:gd name="T38" fmla="*/ 907 w 1018"/>
                <a:gd name="T39" fmla="*/ 334 h 862"/>
                <a:gd name="T40" fmla="*/ 753 w 1018"/>
                <a:gd name="T41" fmla="*/ 48 h 862"/>
                <a:gd name="T42" fmla="*/ 666 w 1018"/>
                <a:gd name="T43" fmla="*/ 83 h 862"/>
                <a:gd name="T44" fmla="*/ 673 w 1018"/>
                <a:gd name="T45" fmla="*/ 161 h 862"/>
                <a:gd name="T46" fmla="*/ 582 w 1018"/>
                <a:gd name="T47" fmla="*/ 89 h 862"/>
                <a:gd name="T48" fmla="*/ 486 w 1018"/>
                <a:gd name="T49" fmla="*/ 48 h 862"/>
                <a:gd name="T50" fmla="*/ 426 w 1018"/>
                <a:gd name="T51" fmla="*/ 250 h 862"/>
                <a:gd name="T52" fmla="*/ 276 w 1018"/>
                <a:gd name="T53" fmla="*/ 318 h 862"/>
                <a:gd name="T54" fmla="*/ 281 w 1018"/>
                <a:gd name="T55" fmla="*/ 191 h 862"/>
                <a:gd name="T56" fmla="*/ 279 w 1018"/>
                <a:gd name="T57" fmla="*/ 76 h 862"/>
                <a:gd name="T58" fmla="*/ 171 w 1018"/>
                <a:gd name="T59" fmla="*/ 100 h 862"/>
                <a:gd name="T60" fmla="*/ 59 w 1018"/>
                <a:gd name="T61" fmla="*/ 358 h 862"/>
                <a:gd name="T62" fmla="*/ 725 w 1018"/>
                <a:gd name="T63" fmla="*/ 232 h 862"/>
                <a:gd name="T64" fmla="*/ 779 w 1018"/>
                <a:gd name="T65" fmla="*/ 382 h 862"/>
                <a:gd name="T66" fmla="*/ 697 w 1018"/>
                <a:gd name="T67" fmla="*/ 28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8" h="862">
                  <a:moveTo>
                    <a:pt x="59" y="358"/>
                  </a:moveTo>
                  <a:cubicBezTo>
                    <a:pt x="55" y="358"/>
                    <a:pt x="51" y="357"/>
                    <a:pt x="47" y="358"/>
                  </a:cubicBezTo>
                  <a:cubicBezTo>
                    <a:pt x="29" y="362"/>
                    <a:pt x="8" y="362"/>
                    <a:pt x="2" y="386"/>
                  </a:cubicBezTo>
                  <a:cubicBezTo>
                    <a:pt x="0" y="398"/>
                    <a:pt x="40" y="448"/>
                    <a:pt x="51" y="449"/>
                  </a:cubicBezTo>
                  <a:cubicBezTo>
                    <a:pt x="97" y="456"/>
                    <a:pt x="97" y="456"/>
                    <a:pt x="79" y="502"/>
                  </a:cubicBezTo>
                  <a:cubicBezTo>
                    <a:pt x="75" y="512"/>
                    <a:pt x="70" y="523"/>
                    <a:pt x="70" y="534"/>
                  </a:cubicBezTo>
                  <a:cubicBezTo>
                    <a:pt x="69" y="550"/>
                    <a:pt x="60" y="573"/>
                    <a:pt x="83" y="580"/>
                  </a:cubicBezTo>
                  <a:cubicBezTo>
                    <a:pt x="115" y="590"/>
                    <a:pt x="149" y="598"/>
                    <a:pt x="182" y="591"/>
                  </a:cubicBezTo>
                  <a:cubicBezTo>
                    <a:pt x="196" y="589"/>
                    <a:pt x="208" y="578"/>
                    <a:pt x="208" y="559"/>
                  </a:cubicBezTo>
                  <a:cubicBezTo>
                    <a:pt x="208" y="544"/>
                    <a:pt x="209" y="528"/>
                    <a:pt x="210" y="513"/>
                  </a:cubicBezTo>
                  <a:cubicBezTo>
                    <a:pt x="211" y="482"/>
                    <a:pt x="210" y="443"/>
                    <a:pt x="238" y="427"/>
                  </a:cubicBezTo>
                  <a:cubicBezTo>
                    <a:pt x="286" y="398"/>
                    <a:pt x="343" y="388"/>
                    <a:pt x="403" y="371"/>
                  </a:cubicBezTo>
                  <a:cubicBezTo>
                    <a:pt x="386" y="444"/>
                    <a:pt x="369" y="509"/>
                    <a:pt x="354" y="576"/>
                  </a:cubicBezTo>
                  <a:cubicBezTo>
                    <a:pt x="333" y="664"/>
                    <a:pt x="320" y="753"/>
                    <a:pt x="332" y="844"/>
                  </a:cubicBezTo>
                  <a:cubicBezTo>
                    <a:pt x="334" y="862"/>
                    <a:pt x="350" y="858"/>
                    <a:pt x="351" y="858"/>
                  </a:cubicBezTo>
                  <a:cubicBezTo>
                    <a:pt x="365" y="846"/>
                    <a:pt x="386" y="841"/>
                    <a:pt x="395" y="829"/>
                  </a:cubicBezTo>
                  <a:cubicBezTo>
                    <a:pt x="410" y="808"/>
                    <a:pt x="418" y="781"/>
                    <a:pt x="426" y="756"/>
                  </a:cubicBezTo>
                  <a:cubicBezTo>
                    <a:pt x="463" y="630"/>
                    <a:pt x="490" y="501"/>
                    <a:pt x="514" y="372"/>
                  </a:cubicBezTo>
                  <a:cubicBezTo>
                    <a:pt x="524" y="323"/>
                    <a:pt x="547" y="297"/>
                    <a:pt x="593" y="285"/>
                  </a:cubicBezTo>
                  <a:cubicBezTo>
                    <a:pt x="596" y="304"/>
                    <a:pt x="591" y="322"/>
                    <a:pt x="586" y="338"/>
                  </a:cubicBezTo>
                  <a:cubicBezTo>
                    <a:pt x="566" y="401"/>
                    <a:pt x="553" y="465"/>
                    <a:pt x="558" y="530"/>
                  </a:cubicBezTo>
                  <a:cubicBezTo>
                    <a:pt x="560" y="563"/>
                    <a:pt x="546" y="607"/>
                    <a:pt x="588" y="631"/>
                  </a:cubicBezTo>
                  <a:cubicBezTo>
                    <a:pt x="588" y="631"/>
                    <a:pt x="588" y="631"/>
                    <a:pt x="588" y="631"/>
                  </a:cubicBezTo>
                  <a:cubicBezTo>
                    <a:pt x="588" y="631"/>
                    <a:pt x="588" y="631"/>
                    <a:pt x="588" y="631"/>
                  </a:cubicBezTo>
                  <a:cubicBezTo>
                    <a:pt x="591" y="641"/>
                    <a:pt x="594" y="650"/>
                    <a:pt x="598" y="661"/>
                  </a:cubicBezTo>
                  <a:cubicBezTo>
                    <a:pt x="607" y="651"/>
                    <a:pt x="609" y="642"/>
                    <a:pt x="609" y="631"/>
                  </a:cubicBezTo>
                  <a:cubicBezTo>
                    <a:pt x="607" y="629"/>
                    <a:pt x="604" y="627"/>
                    <a:pt x="602" y="626"/>
                  </a:cubicBezTo>
                  <a:cubicBezTo>
                    <a:pt x="604" y="625"/>
                    <a:pt x="607" y="626"/>
                    <a:pt x="609" y="631"/>
                  </a:cubicBezTo>
                  <a:cubicBezTo>
                    <a:pt x="624" y="577"/>
                    <a:pt x="623" y="519"/>
                    <a:pt x="642" y="463"/>
                  </a:cubicBezTo>
                  <a:cubicBezTo>
                    <a:pt x="658" y="474"/>
                    <a:pt x="674" y="479"/>
                    <a:pt x="692" y="481"/>
                  </a:cubicBezTo>
                  <a:cubicBezTo>
                    <a:pt x="733" y="487"/>
                    <a:pt x="770" y="466"/>
                    <a:pt x="810" y="461"/>
                  </a:cubicBezTo>
                  <a:cubicBezTo>
                    <a:pt x="830" y="459"/>
                    <a:pt x="836" y="462"/>
                    <a:pt x="843" y="477"/>
                  </a:cubicBezTo>
                  <a:cubicBezTo>
                    <a:pt x="865" y="521"/>
                    <a:pt x="881" y="567"/>
                    <a:pt x="890" y="617"/>
                  </a:cubicBezTo>
                  <a:cubicBezTo>
                    <a:pt x="902" y="691"/>
                    <a:pt x="905" y="690"/>
                    <a:pt x="978" y="679"/>
                  </a:cubicBezTo>
                  <a:cubicBezTo>
                    <a:pt x="1013" y="674"/>
                    <a:pt x="1018" y="655"/>
                    <a:pt x="1013" y="627"/>
                  </a:cubicBezTo>
                  <a:cubicBezTo>
                    <a:pt x="1010" y="609"/>
                    <a:pt x="1005" y="590"/>
                    <a:pt x="996" y="573"/>
                  </a:cubicBezTo>
                  <a:cubicBezTo>
                    <a:pt x="971" y="523"/>
                    <a:pt x="959" y="469"/>
                    <a:pt x="943" y="416"/>
                  </a:cubicBezTo>
                  <a:cubicBezTo>
                    <a:pt x="939" y="404"/>
                    <a:pt x="941" y="394"/>
                    <a:pt x="946" y="385"/>
                  </a:cubicBezTo>
                  <a:cubicBezTo>
                    <a:pt x="958" y="363"/>
                    <a:pt x="952" y="345"/>
                    <a:pt x="929" y="342"/>
                  </a:cubicBezTo>
                  <a:cubicBezTo>
                    <a:pt x="920" y="341"/>
                    <a:pt x="913" y="345"/>
                    <a:pt x="907" y="334"/>
                  </a:cubicBezTo>
                  <a:cubicBezTo>
                    <a:pt x="880" y="282"/>
                    <a:pt x="848" y="233"/>
                    <a:pt x="825" y="180"/>
                  </a:cubicBezTo>
                  <a:cubicBezTo>
                    <a:pt x="805" y="134"/>
                    <a:pt x="781" y="90"/>
                    <a:pt x="753" y="48"/>
                  </a:cubicBezTo>
                  <a:cubicBezTo>
                    <a:pt x="749" y="41"/>
                    <a:pt x="743" y="28"/>
                    <a:pt x="735" y="32"/>
                  </a:cubicBezTo>
                  <a:cubicBezTo>
                    <a:pt x="710" y="45"/>
                    <a:pt x="684" y="60"/>
                    <a:pt x="666" y="83"/>
                  </a:cubicBezTo>
                  <a:cubicBezTo>
                    <a:pt x="653" y="100"/>
                    <a:pt x="673" y="112"/>
                    <a:pt x="676" y="127"/>
                  </a:cubicBezTo>
                  <a:cubicBezTo>
                    <a:pt x="678" y="139"/>
                    <a:pt x="696" y="150"/>
                    <a:pt x="673" y="161"/>
                  </a:cubicBezTo>
                  <a:cubicBezTo>
                    <a:pt x="636" y="178"/>
                    <a:pt x="601" y="201"/>
                    <a:pt x="557" y="213"/>
                  </a:cubicBezTo>
                  <a:cubicBezTo>
                    <a:pt x="566" y="170"/>
                    <a:pt x="573" y="129"/>
                    <a:pt x="582" y="89"/>
                  </a:cubicBezTo>
                  <a:cubicBezTo>
                    <a:pt x="592" y="45"/>
                    <a:pt x="584" y="29"/>
                    <a:pt x="539" y="12"/>
                  </a:cubicBezTo>
                  <a:cubicBezTo>
                    <a:pt x="506" y="0"/>
                    <a:pt x="499" y="30"/>
                    <a:pt x="486" y="48"/>
                  </a:cubicBezTo>
                  <a:cubicBezTo>
                    <a:pt x="474" y="64"/>
                    <a:pt x="466" y="83"/>
                    <a:pt x="462" y="103"/>
                  </a:cubicBezTo>
                  <a:cubicBezTo>
                    <a:pt x="450" y="152"/>
                    <a:pt x="438" y="201"/>
                    <a:pt x="426" y="250"/>
                  </a:cubicBezTo>
                  <a:cubicBezTo>
                    <a:pt x="423" y="263"/>
                    <a:pt x="421" y="275"/>
                    <a:pt x="406" y="280"/>
                  </a:cubicBezTo>
                  <a:cubicBezTo>
                    <a:pt x="363" y="292"/>
                    <a:pt x="319" y="305"/>
                    <a:pt x="276" y="318"/>
                  </a:cubicBezTo>
                  <a:cubicBezTo>
                    <a:pt x="255" y="324"/>
                    <a:pt x="252" y="314"/>
                    <a:pt x="255" y="297"/>
                  </a:cubicBezTo>
                  <a:cubicBezTo>
                    <a:pt x="261" y="261"/>
                    <a:pt x="266" y="225"/>
                    <a:pt x="281" y="191"/>
                  </a:cubicBezTo>
                  <a:cubicBezTo>
                    <a:pt x="294" y="161"/>
                    <a:pt x="298" y="130"/>
                    <a:pt x="300" y="99"/>
                  </a:cubicBezTo>
                  <a:cubicBezTo>
                    <a:pt x="301" y="83"/>
                    <a:pt x="297" y="76"/>
                    <a:pt x="279" y="76"/>
                  </a:cubicBezTo>
                  <a:cubicBezTo>
                    <a:pt x="261" y="75"/>
                    <a:pt x="242" y="71"/>
                    <a:pt x="224" y="66"/>
                  </a:cubicBezTo>
                  <a:cubicBezTo>
                    <a:pt x="192" y="57"/>
                    <a:pt x="183" y="72"/>
                    <a:pt x="171" y="100"/>
                  </a:cubicBezTo>
                  <a:cubicBezTo>
                    <a:pt x="143" y="164"/>
                    <a:pt x="145" y="233"/>
                    <a:pt x="126" y="298"/>
                  </a:cubicBezTo>
                  <a:cubicBezTo>
                    <a:pt x="114" y="341"/>
                    <a:pt x="97" y="356"/>
                    <a:pt x="59" y="358"/>
                  </a:cubicBezTo>
                  <a:close/>
                  <a:moveTo>
                    <a:pt x="697" y="282"/>
                  </a:moveTo>
                  <a:cubicBezTo>
                    <a:pt x="703" y="265"/>
                    <a:pt x="715" y="249"/>
                    <a:pt x="725" y="232"/>
                  </a:cubicBezTo>
                  <a:cubicBezTo>
                    <a:pt x="757" y="273"/>
                    <a:pt x="777" y="314"/>
                    <a:pt x="794" y="358"/>
                  </a:cubicBezTo>
                  <a:cubicBezTo>
                    <a:pt x="802" y="378"/>
                    <a:pt x="797" y="383"/>
                    <a:pt x="779" y="382"/>
                  </a:cubicBezTo>
                  <a:cubicBezTo>
                    <a:pt x="774" y="382"/>
                    <a:pt x="769" y="383"/>
                    <a:pt x="764" y="383"/>
                  </a:cubicBezTo>
                  <a:cubicBezTo>
                    <a:pt x="618" y="393"/>
                    <a:pt x="664" y="384"/>
                    <a:pt x="697" y="2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99AB8E57-BB57-480B-80CC-85E4B50015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92888" y="-477838"/>
              <a:ext cx="1638300" cy="1947863"/>
            </a:xfrm>
            <a:custGeom>
              <a:avLst/>
              <a:gdLst>
                <a:gd name="T0" fmla="*/ 14 w 873"/>
                <a:gd name="T1" fmla="*/ 1009 h 1036"/>
                <a:gd name="T2" fmla="*/ 20 w 873"/>
                <a:gd name="T3" fmla="*/ 1026 h 1036"/>
                <a:gd name="T4" fmla="*/ 44 w 873"/>
                <a:gd name="T5" fmla="*/ 1024 h 1036"/>
                <a:gd name="T6" fmla="*/ 118 w 873"/>
                <a:gd name="T7" fmla="*/ 878 h 1036"/>
                <a:gd name="T8" fmla="*/ 151 w 873"/>
                <a:gd name="T9" fmla="*/ 746 h 1036"/>
                <a:gd name="T10" fmla="*/ 167 w 873"/>
                <a:gd name="T11" fmla="*/ 764 h 1036"/>
                <a:gd name="T12" fmla="*/ 280 w 873"/>
                <a:gd name="T13" fmla="*/ 911 h 1036"/>
                <a:gd name="T14" fmla="*/ 435 w 873"/>
                <a:gd name="T15" fmla="*/ 964 h 1036"/>
                <a:gd name="T16" fmla="*/ 466 w 873"/>
                <a:gd name="T17" fmla="*/ 913 h 1036"/>
                <a:gd name="T18" fmla="*/ 696 w 873"/>
                <a:gd name="T19" fmla="*/ 846 h 1036"/>
                <a:gd name="T20" fmla="*/ 762 w 873"/>
                <a:gd name="T21" fmla="*/ 639 h 1036"/>
                <a:gd name="T22" fmla="*/ 639 w 873"/>
                <a:gd name="T23" fmla="*/ 496 h 1036"/>
                <a:gd name="T24" fmla="*/ 650 w 873"/>
                <a:gd name="T25" fmla="*/ 490 h 1036"/>
                <a:gd name="T26" fmla="*/ 676 w 873"/>
                <a:gd name="T27" fmla="*/ 443 h 1036"/>
                <a:gd name="T28" fmla="*/ 650 w 873"/>
                <a:gd name="T29" fmla="*/ 416 h 1036"/>
                <a:gd name="T30" fmla="*/ 650 w 873"/>
                <a:gd name="T31" fmla="*/ 401 h 1036"/>
                <a:gd name="T32" fmla="*/ 766 w 873"/>
                <a:gd name="T33" fmla="*/ 311 h 1036"/>
                <a:gd name="T34" fmla="*/ 837 w 873"/>
                <a:gd name="T35" fmla="*/ 325 h 1036"/>
                <a:gd name="T36" fmla="*/ 837 w 873"/>
                <a:gd name="T37" fmla="*/ 325 h 1036"/>
                <a:gd name="T38" fmla="*/ 863 w 873"/>
                <a:gd name="T39" fmla="*/ 362 h 1036"/>
                <a:gd name="T40" fmla="*/ 858 w 873"/>
                <a:gd name="T41" fmla="*/ 317 h 1036"/>
                <a:gd name="T42" fmla="*/ 861 w 873"/>
                <a:gd name="T43" fmla="*/ 281 h 1036"/>
                <a:gd name="T44" fmla="*/ 677 w 873"/>
                <a:gd name="T45" fmla="*/ 218 h 1036"/>
                <a:gd name="T46" fmla="*/ 613 w 873"/>
                <a:gd name="T47" fmla="*/ 265 h 1036"/>
                <a:gd name="T48" fmla="*/ 474 w 873"/>
                <a:gd name="T49" fmla="*/ 462 h 1036"/>
                <a:gd name="T50" fmla="*/ 446 w 873"/>
                <a:gd name="T51" fmla="*/ 482 h 1036"/>
                <a:gd name="T52" fmla="*/ 227 w 873"/>
                <a:gd name="T53" fmla="*/ 529 h 1036"/>
                <a:gd name="T54" fmla="*/ 204 w 873"/>
                <a:gd name="T55" fmla="*/ 507 h 1036"/>
                <a:gd name="T56" fmla="*/ 256 w 873"/>
                <a:gd name="T57" fmla="*/ 298 h 1036"/>
                <a:gd name="T58" fmla="*/ 306 w 873"/>
                <a:gd name="T59" fmla="*/ 72 h 1036"/>
                <a:gd name="T60" fmla="*/ 256 w 873"/>
                <a:gd name="T61" fmla="*/ 12 h 1036"/>
                <a:gd name="T62" fmla="*/ 217 w 873"/>
                <a:gd name="T63" fmla="*/ 37 h 1036"/>
                <a:gd name="T64" fmla="*/ 173 w 873"/>
                <a:gd name="T65" fmla="*/ 140 h 1036"/>
                <a:gd name="T66" fmla="*/ 88 w 873"/>
                <a:gd name="T67" fmla="*/ 513 h 1036"/>
                <a:gd name="T68" fmla="*/ 57 w 873"/>
                <a:gd name="T69" fmla="*/ 633 h 1036"/>
                <a:gd name="T70" fmla="*/ 14 w 873"/>
                <a:gd name="T71" fmla="*/ 1009 h 1036"/>
                <a:gd name="T72" fmla="*/ 431 w 873"/>
                <a:gd name="T73" fmla="*/ 585 h 1036"/>
                <a:gd name="T74" fmla="*/ 442 w 873"/>
                <a:gd name="T75" fmla="*/ 583 h 1036"/>
                <a:gd name="T76" fmla="*/ 566 w 873"/>
                <a:gd name="T77" fmla="*/ 617 h 1036"/>
                <a:gd name="T78" fmla="*/ 617 w 873"/>
                <a:gd name="T79" fmla="*/ 656 h 1036"/>
                <a:gd name="T80" fmla="*/ 629 w 873"/>
                <a:gd name="T81" fmla="*/ 754 h 1036"/>
                <a:gd name="T82" fmla="*/ 521 w 873"/>
                <a:gd name="T83" fmla="*/ 826 h 1036"/>
                <a:gd name="T84" fmla="*/ 469 w 873"/>
                <a:gd name="T85" fmla="*/ 873 h 1036"/>
                <a:gd name="T86" fmla="*/ 456 w 873"/>
                <a:gd name="T87" fmla="*/ 875 h 1036"/>
                <a:gd name="T88" fmla="*/ 440 w 873"/>
                <a:gd name="T89" fmla="*/ 881 h 1036"/>
                <a:gd name="T90" fmla="*/ 440 w 873"/>
                <a:gd name="T91" fmla="*/ 881 h 1036"/>
                <a:gd name="T92" fmla="*/ 440 w 873"/>
                <a:gd name="T93" fmla="*/ 881 h 1036"/>
                <a:gd name="T94" fmla="*/ 370 w 873"/>
                <a:gd name="T95" fmla="*/ 820 h 1036"/>
                <a:gd name="T96" fmla="*/ 313 w 873"/>
                <a:gd name="T97" fmla="*/ 762 h 1036"/>
                <a:gd name="T98" fmla="*/ 205 w 873"/>
                <a:gd name="T99" fmla="*/ 650 h 1036"/>
                <a:gd name="T100" fmla="*/ 431 w 873"/>
                <a:gd name="T101" fmla="*/ 585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3" h="1036">
                  <a:moveTo>
                    <a:pt x="14" y="1009"/>
                  </a:moveTo>
                  <a:cubicBezTo>
                    <a:pt x="14" y="1015"/>
                    <a:pt x="9" y="1032"/>
                    <a:pt x="20" y="1026"/>
                  </a:cubicBezTo>
                  <a:cubicBezTo>
                    <a:pt x="29" y="1021"/>
                    <a:pt x="33" y="1036"/>
                    <a:pt x="44" y="1024"/>
                  </a:cubicBezTo>
                  <a:cubicBezTo>
                    <a:pt x="83" y="982"/>
                    <a:pt x="105" y="933"/>
                    <a:pt x="118" y="878"/>
                  </a:cubicBezTo>
                  <a:cubicBezTo>
                    <a:pt x="129" y="836"/>
                    <a:pt x="139" y="793"/>
                    <a:pt x="151" y="746"/>
                  </a:cubicBezTo>
                  <a:cubicBezTo>
                    <a:pt x="159" y="755"/>
                    <a:pt x="164" y="759"/>
                    <a:pt x="167" y="764"/>
                  </a:cubicBezTo>
                  <a:cubicBezTo>
                    <a:pt x="205" y="813"/>
                    <a:pt x="243" y="862"/>
                    <a:pt x="280" y="911"/>
                  </a:cubicBezTo>
                  <a:cubicBezTo>
                    <a:pt x="320" y="964"/>
                    <a:pt x="374" y="978"/>
                    <a:pt x="435" y="964"/>
                  </a:cubicBezTo>
                  <a:cubicBezTo>
                    <a:pt x="460" y="959"/>
                    <a:pt x="488" y="949"/>
                    <a:pt x="466" y="913"/>
                  </a:cubicBezTo>
                  <a:cubicBezTo>
                    <a:pt x="550" y="909"/>
                    <a:pt x="628" y="898"/>
                    <a:pt x="696" y="846"/>
                  </a:cubicBezTo>
                  <a:cubicBezTo>
                    <a:pt x="763" y="796"/>
                    <a:pt x="789" y="719"/>
                    <a:pt x="762" y="639"/>
                  </a:cubicBezTo>
                  <a:cubicBezTo>
                    <a:pt x="741" y="574"/>
                    <a:pt x="691" y="535"/>
                    <a:pt x="639" y="496"/>
                  </a:cubicBezTo>
                  <a:cubicBezTo>
                    <a:pt x="644" y="494"/>
                    <a:pt x="647" y="492"/>
                    <a:pt x="650" y="490"/>
                  </a:cubicBezTo>
                  <a:cubicBezTo>
                    <a:pt x="665" y="478"/>
                    <a:pt x="673" y="460"/>
                    <a:pt x="676" y="443"/>
                  </a:cubicBezTo>
                  <a:cubicBezTo>
                    <a:pt x="679" y="429"/>
                    <a:pt x="671" y="415"/>
                    <a:pt x="650" y="416"/>
                  </a:cubicBezTo>
                  <a:cubicBezTo>
                    <a:pt x="643" y="416"/>
                    <a:pt x="646" y="404"/>
                    <a:pt x="650" y="401"/>
                  </a:cubicBezTo>
                  <a:cubicBezTo>
                    <a:pt x="689" y="371"/>
                    <a:pt x="702" y="310"/>
                    <a:pt x="766" y="311"/>
                  </a:cubicBezTo>
                  <a:cubicBezTo>
                    <a:pt x="791" y="312"/>
                    <a:pt x="813" y="322"/>
                    <a:pt x="837" y="325"/>
                  </a:cubicBezTo>
                  <a:cubicBezTo>
                    <a:pt x="837" y="325"/>
                    <a:pt x="837" y="325"/>
                    <a:pt x="837" y="325"/>
                  </a:cubicBezTo>
                  <a:cubicBezTo>
                    <a:pt x="840" y="341"/>
                    <a:pt x="860" y="345"/>
                    <a:pt x="863" y="362"/>
                  </a:cubicBezTo>
                  <a:cubicBezTo>
                    <a:pt x="870" y="345"/>
                    <a:pt x="868" y="331"/>
                    <a:pt x="858" y="317"/>
                  </a:cubicBezTo>
                  <a:cubicBezTo>
                    <a:pt x="873" y="306"/>
                    <a:pt x="868" y="294"/>
                    <a:pt x="861" y="281"/>
                  </a:cubicBezTo>
                  <a:cubicBezTo>
                    <a:pt x="835" y="230"/>
                    <a:pt x="755" y="177"/>
                    <a:pt x="677" y="218"/>
                  </a:cubicBezTo>
                  <a:cubicBezTo>
                    <a:pt x="653" y="231"/>
                    <a:pt x="632" y="246"/>
                    <a:pt x="613" y="265"/>
                  </a:cubicBezTo>
                  <a:cubicBezTo>
                    <a:pt x="555" y="322"/>
                    <a:pt x="490" y="375"/>
                    <a:pt x="474" y="462"/>
                  </a:cubicBezTo>
                  <a:cubicBezTo>
                    <a:pt x="470" y="480"/>
                    <a:pt x="457" y="478"/>
                    <a:pt x="446" y="482"/>
                  </a:cubicBezTo>
                  <a:cubicBezTo>
                    <a:pt x="374" y="504"/>
                    <a:pt x="301" y="514"/>
                    <a:pt x="227" y="529"/>
                  </a:cubicBezTo>
                  <a:cubicBezTo>
                    <a:pt x="205" y="533"/>
                    <a:pt x="200" y="526"/>
                    <a:pt x="204" y="507"/>
                  </a:cubicBezTo>
                  <a:cubicBezTo>
                    <a:pt x="221" y="437"/>
                    <a:pt x="236" y="367"/>
                    <a:pt x="256" y="298"/>
                  </a:cubicBezTo>
                  <a:cubicBezTo>
                    <a:pt x="277" y="223"/>
                    <a:pt x="288" y="147"/>
                    <a:pt x="306" y="72"/>
                  </a:cubicBezTo>
                  <a:cubicBezTo>
                    <a:pt x="315" y="32"/>
                    <a:pt x="281" y="24"/>
                    <a:pt x="256" y="12"/>
                  </a:cubicBezTo>
                  <a:cubicBezTo>
                    <a:pt x="233" y="0"/>
                    <a:pt x="226" y="24"/>
                    <a:pt x="217" y="37"/>
                  </a:cubicBezTo>
                  <a:cubicBezTo>
                    <a:pt x="194" y="68"/>
                    <a:pt x="181" y="103"/>
                    <a:pt x="173" y="140"/>
                  </a:cubicBezTo>
                  <a:cubicBezTo>
                    <a:pt x="145" y="265"/>
                    <a:pt x="120" y="390"/>
                    <a:pt x="88" y="513"/>
                  </a:cubicBezTo>
                  <a:cubicBezTo>
                    <a:pt x="77" y="553"/>
                    <a:pt x="64" y="591"/>
                    <a:pt x="57" y="633"/>
                  </a:cubicBezTo>
                  <a:cubicBezTo>
                    <a:pt x="35" y="758"/>
                    <a:pt x="0" y="881"/>
                    <a:pt x="14" y="1009"/>
                  </a:cubicBezTo>
                  <a:close/>
                  <a:moveTo>
                    <a:pt x="431" y="585"/>
                  </a:moveTo>
                  <a:cubicBezTo>
                    <a:pt x="435" y="585"/>
                    <a:pt x="439" y="585"/>
                    <a:pt x="442" y="583"/>
                  </a:cubicBezTo>
                  <a:cubicBezTo>
                    <a:pt x="498" y="542"/>
                    <a:pt x="531" y="579"/>
                    <a:pt x="566" y="617"/>
                  </a:cubicBezTo>
                  <a:cubicBezTo>
                    <a:pt x="580" y="633"/>
                    <a:pt x="598" y="647"/>
                    <a:pt x="617" y="656"/>
                  </a:cubicBezTo>
                  <a:cubicBezTo>
                    <a:pt x="666" y="679"/>
                    <a:pt x="659" y="719"/>
                    <a:pt x="629" y="754"/>
                  </a:cubicBezTo>
                  <a:cubicBezTo>
                    <a:pt x="601" y="788"/>
                    <a:pt x="559" y="807"/>
                    <a:pt x="521" y="826"/>
                  </a:cubicBezTo>
                  <a:cubicBezTo>
                    <a:pt x="497" y="838"/>
                    <a:pt x="475" y="843"/>
                    <a:pt x="469" y="873"/>
                  </a:cubicBezTo>
                  <a:cubicBezTo>
                    <a:pt x="469" y="874"/>
                    <a:pt x="461" y="874"/>
                    <a:pt x="456" y="875"/>
                  </a:cubicBezTo>
                  <a:cubicBezTo>
                    <a:pt x="451" y="877"/>
                    <a:pt x="445" y="879"/>
                    <a:pt x="440" y="881"/>
                  </a:cubicBezTo>
                  <a:cubicBezTo>
                    <a:pt x="440" y="881"/>
                    <a:pt x="440" y="881"/>
                    <a:pt x="440" y="881"/>
                  </a:cubicBezTo>
                  <a:cubicBezTo>
                    <a:pt x="440" y="881"/>
                    <a:pt x="440" y="881"/>
                    <a:pt x="440" y="881"/>
                  </a:cubicBezTo>
                  <a:cubicBezTo>
                    <a:pt x="428" y="848"/>
                    <a:pt x="393" y="841"/>
                    <a:pt x="370" y="820"/>
                  </a:cubicBezTo>
                  <a:cubicBezTo>
                    <a:pt x="350" y="802"/>
                    <a:pt x="331" y="783"/>
                    <a:pt x="313" y="762"/>
                  </a:cubicBezTo>
                  <a:cubicBezTo>
                    <a:pt x="280" y="723"/>
                    <a:pt x="241" y="688"/>
                    <a:pt x="205" y="650"/>
                  </a:cubicBezTo>
                  <a:cubicBezTo>
                    <a:pt x="278" y="625"/>
                    <a:pt x="353" y="599"/>
                    <a:pt x="431" y="5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" name="标题 4">
            <a:extLst>
              <a:ext uri="{FF2B5EF4-FFF2-40B4-BE49-F238E27FC236}">
                <a16:creationId xmlns:a16="http://schemas.microsoft.com/office/drawing/2014/main" id="{04895D4F-F306-4E07-B69E-E6C9095B3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767" y="3767692"/>
            <a:ext cx="5426076" cy="1621509"/>
          </a:xfrm>
        </p:spPr>
        <p:txBody>
          <a:bodyPr/>
          <a:lstStyle/>
          <a:p>
            <a:pPr algn="r"/>
            <a:r>
              <a:rPr lang="en-US" altLang="zh-CN" dirty="0"/>
              <a:t>Thanks.</a:t>
            </a:r>
            <a:br>
              <a:rPr lang="en-US" altLang="zh-CN" dirty="0"/>
            </a:br>
            <a:r>
              <a:rPr lang="en-US" altLang="zh-CN" sz="2400" b="0" dirty="0"/>
              <a:t>And Your Slogan Here.</a:t>
            </a:r>
            <a:endParaRPr lang="zh-CN" altLang="en-US" b="0" dirty="0"/>
          </a:p>
        </p:txBody>
      </p:sp>
      <p:sp>
        <p:nvSpPr>
          <p:cNvPr id="24" name="文本占位符 6">
            <a:extLst>
              <a:ext uri="{FF2B5EF4-FFF2-40B4-BE49-F238E27FC236}">
                <a16:creationId xmlns:a16="http://schemas.microsoft.com/office/drawing/2014/main" id="{F9EE2888-43EF-4ABC-9080-E988CC71E2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89767" y="6073928"/>
            <a:ext cx="5426076" cy="310871"/>
          </a:xfrm>
        </p:spPr>
        <p:txBody>
          <a:bodyPr>
            <a:normAutofit/>
          </a:bodyPr>
          <a:lstStyle/>
          <a:p>
            <a:pPr algn="r"/>
            <a:r>
              <a:rPr lang="en-US" altLang="zh-CN" dirty="0"/>
              <a:t>Officeplus.cn</a:t>
            </a:r>
            <a:endParaRPr lang="en-US" altLang="en-US" dirty="0"/>
          </a:p>
        </p:txBody>
      </p:sp>
      <p:sp>
        <p:nvSpPr>
          <p:cNvPr id="25" name="文本占位符 5">
            <a:extLst>
              <a:ext uri="{FF2B5EF4-FFF2-40B4-BE49-F238E27FC236}">
                <a16:creationId xmlns:a16="http://schemas.microsoft.com/office/drawing/2014/main" id="{196DEC23-2095-4633-8A31-A7FCE43CDF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9768" y="5777657"/>
            <a:ext cx="5426076" cy="296271"/>
          </a:xfrm>
        </p:spPr>
        <p:txBody>
          <a:bodyPr/>
          <a:lstStyle/>
          <a:p>
            <a:pPr algn="r"/>
            <a:r>
              <a:rPr lang="en-US" altLang="zh-CN" dirty="0"/>
              <a:t>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0AF75E1-509A-8F4A-86BA-902918CD3F2B}"/>
              </a:ext>
            </a:extLst>
          </p:cNvPr>
          <p:cNvSpPr/>
          <p:nvPr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5822973-E005-154D-96EA-3B1C845BAD6F}"/>
              </a:ext>
            </a:extLst>
          </p:cNvPr>
          <p:cNvSpPr txBox="1"/>
          <p:nvPr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BF423CA-FBF6-CB4C-B06E-C3CC48750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16A6942-5E70-2A4F-9A8B-BD955E86B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45E4F04-93C2-2C42-A97F-7A3D1BA11B5F}"/>
              </a:ext>
            </a:extLst>
          </p:cNvPr>
          <p:cNvSpPr txBox="1"/>
          <p:nvPr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513950B-D569-1245-ADFF-175E487D4DF1}"/>
              </a:ext>
            </a:extLst>
          </p:cNvPr>
          <p:cNvSpPr txBox="1"/>
          <p:nvPr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87C351C-E5AC-9D49-863B-75DC90840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D920FE9-8980-4045-ABB6-C14D8DD70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>
            <a:hlinkClick r:id="rId5"/>
            <a:extLst>
              <a:ext uri="{FF2B5EF4-FFF2-40B4-BE49-F238E27FC236}">
                <a16:creationId xmlns:a16="http://schemas.microsoft.com/office/drawing/2014/main" id="{3B35690C-7F1F-104D-B694-76D79A6CB2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117" y="333066"/>
            <a:ext cx="1402001" cy="1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492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E1D91E9-6566-6648-BA90-7A412B8A81BD}"/>
              </a:ext>
            </a:extLst>
          </p:cNvPr>
          <p:cNvSpPr/>
          <p:nvPr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49F21EC-7BCF-384A-931A-BA44FB099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3E41D4A-05A9-534E-B5E7-0BF14FF0D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84718F9-2BDA-9A43-AA9E-DA573E7D02E9}"/>
              </a:ext>
            </a:extLst>
          </p:cNvPr>
          <p:cNvSpPr txBox="1"/>
          <p:nvPr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AAE1D93-BAC0-1F4B-85A6-CB1F1EE8D4B5}"/>
              </a:ext>
            </a:extLst>
          </p:cNvPr>
          <p:cNvSpPr txBox="1"/>
          <p:nvPr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426C80D-664F-D242-BD60-8EC37BEFAB9C}"/>
              </a:ext>
            </a:extLst>
          </p:cNvPr>
          <p:cNvSpPr txBox="1"/>
          <p:nvPr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33905E3-CEEF-1043-AB66-F3AF9DB8E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hlinkClick r:id="rId5"/>
            <a:extLst>
              <a:ext uri="{FF2B5EF4-FFF2-40B4-BE49-F238E27FC236}">
                <a16:creationId xmlns:a16="http://schemas.microsoft.com/office/drawing/2014/main" id="{CB40B15B-954E-D549-ADFB-A2A3372A4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117" y="333066"/>
            <a:ext cx="1402001" cy="1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70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3">
            <a:extLst>
              <a:ext uri="{FF2B5EF4-FFF2-40B4-BE49-F238E27FC236}">
                <a16:creationId xmlns:a16="http://schemas.microsoft.com/office/drawing/2014/main" id="{2657322A-9C71-A247-AD0D-90C15F76533C}"/>
              </a:ext>
            </a:extLst>
          </p:cNvPr>
          <p:cNvCxnSpPr/>
          <p:nvPr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3C601F2D-D2DF-FE4C-BE88-352E099734B8}"/>
              </a:ext>
            </a:extLst>
          </p:cNvPr>
          <p:cNvSpPr/>
          <p:nvPr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CBEAEC4-CDAA-C344-BBD0-A246FFE30E17}"/>
              </a:ext>
            </a:extLst>
          </p:cNvPr>
          <p:cNvSpPr/>
          <p:nvPr/>
        </p:nvSpPr>
        <p:spPr>
          <a:xfrm>
            <a:off x="0" y="3091548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EB884D1-4DAE-1648-8D70-C791DE3E7546}"/>
              </a:ext>
            </a:extLst>
          </p:cNvPr>
          <p:cNvSpPr txBox="1"/>
          <p:nvPr/>
        </p:nvSpPr>
        <p:spPr>
          <a:xfrm>
            <a:off x="1656322" y="421358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E090F71-0549-8F49-9F83-6411D7B0D439}"/>
              </a:ext>
            </a:extLst>
          </p:cNvPr>
          <p:cNvSpPr txBox="1"/>
          <p:nvPr/>
        </p:nvSpPr>
        <p:spPr>
          <a:xfrm>
            <a:off x="1392410" y="5003190"/>
            <a:ext cx="2730235" cy="907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 dirty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 dirty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3697DBA-B44B-E24A-8D56-DFE0B645D7B3}"/>
              </a:ext>
            </a:extLst>
          </p:cNvPr>
          <p:cNvSpPr txBox="1"/>
          <p:nvPr/>
        </p:nvSpPr>
        <p:spPr>
          <a:xfrm>
            <a:off x="4862328" y="5032048"/>
            <a:ext cx="2467342" cy="907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 dirty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 dirty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D83B6E6-47F4-F545-B2A5-B9BF3E0FE39A}"/>
              </a:ext>
            </a:extLst>
          </p:cNvPr>
          <p:cNvSpPr txBox="1"/>
          <p:nvPr/>
        </p:nvSpPr>
        <p:spPr>
          <a:xfrm>
            <a:off x="8195898" y="5038138"/>
            <a:ext cx="2492990" cy="907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 dirty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 dirty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9" name="直接连接符 19">
            <a:extLst>
              <a:ext uri="{FF2B5EF4-FFF2-40B4-BE49-F238E27FC236}">
                <a16:creationId xmlns:a16="http://schemas.microsoft.com/office/drawing/2014/main" id="{E010EB8C-4016-C842-808E-43083EC5F540}"/>
              </a:ext>
            </a:extLst>
          </p:cNvPr>
          <p:cNvCxnSpPr>
            <a:cxnSpLocks/>
          </p:cNvCxnSpPr>
          <p:nvPr/>
        </p:nvCxnSpPr>
        <p:spPr>
          <a:xfrm>
            <a:off x="4427763" y="5171852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20">
            <a:extLst>
              <a:ext uri="{FF2B5EF4-FFF2-40B4-BE49-F238E27FC236}">
                <a16:creationId xmlns:a16="http://schemas.microsoft.com/office/drawing/2014/main" id="{53FDA5EA-A656-CF40-A8FA-B403BE38C732}"/>
              </a:ext>
            </a:extLst>
          </p:cNvPr>
          <p:cNvCxnSpPr>
            <a:cxnSpLocks/>
          </p:cNvCxnSpPr>
          <p:nvPr/>
        </p:nvCxnSpPr>
        <p:spPr>
          <a:xfrm>
            <a:off x="7792439" y="5171852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hlinkClick r:id="rId2"/>
            <a:extLst>
              <a:ext uri="{FF2B5EF4-FFF2-40B4-BE49-F238E27FC236}">
                <a16:creationId xmlns:a16="http://schemas.microsoft.com/office/drawing/2014/main" id="{5DACCAFC-17DC-7A4B-8EAD-6B9EB54BA9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656" y="6384756"/>
            <a:ext cx="1712686" cy="226074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D720DBA9-4F9D-9242-AB50-4BB20D9B2903}"/>
              </a:ext>
            </a:extLst>
          </p:cNvPr>
          <p:cNvGrpSpPr/>
          <p:nvPr/>
        </p:nvGrpSpPr>
        <p:grpSpPr>
          <a:xfrm>
            <a:off x="4751397" y="1696591"/>
            <a:ext cx="2689206" cy="2689206"/>
            <a:chOff x="3719938" y="1381885"/>
            <a:chExt cx="2689206" cy="2689206"/>
          </a:xfrm>
        </p:grpSpPr>
        <p:sp>
          <p:nvSpPr>
            <p:cNvPr id="13" name="矩形: 圆角 8">
              <a:extLst>
                <a:ext uri="{FF2B5EF4-FFF2-40B4-BE49-F238E27FC236}">
                  <a16:creationId xmlns:a16="http://schemas.microsoft.com/office/drawing/2014/main" id="{B980F222-D316-D544-9360-406C6F7F155F}"/>
                </a:ext>
              </a:extLst>
            </p:cNvPr>
            <p:cNvSpPr/>
            <p:nvPr/>
          </p:nvSpPr>
          <p:spPr>
            <a:xfrm>
              <a:off x="3719938" y="1381885"/>
              <a:ext cx="2689206" cy="2689206"/>
            </a:xfrm>
            <a:prstGeom prst="roundRect">
              <a:avLst>
                <a:gd name="adj" fmla="val 5598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046998E5-0613-4244-BC04-8D2EF69C1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9216" y="1671155"/>
              <a:ext cx="2130649" cy="2130649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8FEE09D-D67A-6349-8DF6-1254114053A1}"/>
              </a:ext>
            </a:extLst>
          </p:cNvPr>
          <p:cNvGrpSpPr/>
          <p:nvPr/>
        </p:nvGrpSpPr>
        <p:grpSpPr>
          <a:xfrm>
            <a:off x="1454724" y="1696580"/>
            <a:ext cx="2689206" cy="2689206"/>
            <a:chOff x="311716" y="1375785"/>
            <a:chExt cx="2689206" cy="2689206"/>
          </a:xfrm>
        </p:grpSpPr>
        <p:sp>
          <p:nvSpPr>
            <p:cNvPr id="16" name="矩形: 圆角 7">
              <a:extLst>
                <a:ext uri="{FF2B5EF4-FFF2-40B4-BE49-F238E27FC236}">
                  <a16:creationId xmlns:a16="http://schemas.microsoft.com/office/drawing/2014/main" id="{91A4C69E-7CF2-2649-A655-6810F37B68C8}"/>
                </a:ext>
              </a:extLst>
            </p:cNvPr>
            <p:cNvSpPr/>
            <p:nvPr/>
          </p:nvSpPr>
          <p:spPr>
            <a:xfrm>
              <a:off x="311716" y="1375785"/>
              <a:ext cx="2689206" cy="2689206"/>
            </a:xfrm>
            <a:prstGeom prst="roundRect">
              <a:avLst>
                <a:gd name="adj" fmla="val 5598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F585F7C3-E5C1-E745-AF0C-57BB65129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096" y="1652106"/>
              <a:ext cx="2130649" cy="2130649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3BB2B3F-2789-1D44-810F-DB5AA7249779}"/>
              </a:ext>
            </a:extLst>
          </p:cNvPr>
          <p:cNvGrpSpPr/>
          <p:nvPr/>
        </p:nvGrpSpPr>
        <p:grpSpPr>
          <a:xfrm>
            <a:off x="8097792" y="1624389"/>
            <a:ext cx="2689206" cy="2689206"/>
            <a:chOff x="6952343" y="1327408"/>
            <a:chExt cx="2689206" cy="2689206"/>
          </a:xfrm>
        </p:grpSpPr>
        <p:sp>
          <p:nvSpPr>
            <p:cNvPr id="19" name="矩形: 圆角 12">
              <a:extLst>
                <a:ext uri="{FF2B5EF4-FFF2-40B4-BE49-F238E27FC236}">
                  <a16:creationId xmlns:a16="http://schemas.microsoft.com/office/drawing/2014/main" id="{D4BD627C-7EFF-E549-A2E9-B2D68A735520}"/>
                </a:ext>
              </a:extLst>
            </p:cNvPr>
            <p:cNvSpPr/>
            <p:nvPr/>
          </p:nvSpPr>
          <p:spPr>
            <a:xfrm>
              <a:off x="6952343" y="1327408"/>
              <a:ext cx="2689206" cy="2689206"/>
            </a:xfrm>
            <a:prstGeom prst="roundRect">
              <a:avLst>
                <a:gd name="adj" fmla="val 5598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1AAA247A-2B8F-9340-A9B3-45F4B3B47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1621" y="1600586"/>
              <a:ext cx="2130649" cy="2130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3809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C8A3456-A80F-AC4B-9024-D744322C049D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: 圆角 3">
            <a:extLst>
              <a:ext uri="{FF2B5EF4-FFF2-40B4-BE49-F238E27FC236}">
                <a16:creationId xmlns:a16="http://schemas.microsoft.com/office/drawing/2014/main" id="{5F2C7DD9-95D1-2645-BD83-D7E1B2C00655}"/>
              </a:ext>
            </a:extLst>
          </p:cNvPr>
          <p:cNvSpPr/>
          <p:nvPr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9913E336-CD95-E547-ACF8-87C335A8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3C8CC47-42C3-DE4C-8D22-02DB302ADABB}"/>
              </a:ext>
            </a:extLst>
          </p:cNvPr>
          <p:cNvSpPr txBox="1"/>
          <p:nvPr/>
        </p:nvSpPr>
        <p:spPr>
          <a:xfrm>
            <a:off x="5239566" y="2548008"/>
            <a:ext cx="6595075" cy="1559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更多一手咨询和使用技巧</a:t>
            </a:r>
            <a:endParaRPr lang="en-US" altLang="zh-CN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请关注「 微软</a:t>
            </a:r>
            <a:r>
              <a:rPr lang="en-US" altLang="zh-CN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" name="图片 10">
            <a:hlinkClick r:id="rId3"/>
            <a:extLst>
              <a:ext uri="{FF2B5EF4-FFF2-40B4-BE49-F238E27FC236}">
                <a16:creationId xmlns:a16="http://schemas.microsoft.com/office/drawing/2014/main" id="{5073C113-9DF7-B341-9702-60277D8AA5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96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5B4A695-9B42-D546-9CC0-36204677D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15" y="180779"/>
            <a:ext cx="1122205" cy="63124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D78DA83-BC51-D841-BD79-1680D3887359}"/>
              </a:ext>
            </a:extLst>
          </p:cNvPr>
          <p:cNvSpPr/>
          <p:nvPr/>
        </p:nvSpPr>
        <p:spPr>
          <a:xfrm>
            <a:off x="920739" y="1616060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标注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788348A-3B36-EE4B-BB02-853D46AA52D4}"/>
              </a:ext>
            </a:extLst>
          </p:cNvPr>
          <p:cNvSpPr/>
          <p:nvPr/>
        </p:nvSpPr>
        <p:spPr>
          <a:xfrm>
            <a:off x="2177201" y="1602121"/>
            <a:ext cx="1402001" cy="2865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字体使用 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行距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声明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EF3D005-787F-774D-904A-5C4E7BF2D692}"/>
              </a:ext>
            </a:extLst>
          </p:cNvPr>
          <p:cNvSpPr/>
          <p:nvPr/>
        </p:nvSpPr>
        <p:spPr>
          <a:xfrm>
            <a:off x="3311793" y="1602121"/>
            <a:ext cx="7440874" cy="365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微软雅黑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正文 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1.5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bing.cn</a:t>
            </a: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algn="just" defTabSz="609585">
              <a:lnSpc>
                <a:spcPct val="130000"/>
              </a:lnSpc>
              <a:defRPr/>
            </a:pP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本网站所提供的任何信息内容（包括但不限于 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PPT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 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模板、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Word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 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文档、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Excel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 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图表、图片素材等）均受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中华人民共和国著作权法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信息网络传播权保护条例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及其他适用的法律法规的保护，未经权利人书面明确授权，信息内容的任何部分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包括图片或图表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不得被全部或部分的复制、传播、销售，否则将承担法律责任。</a:t>
            </a:r>
          </a:p>
        </p:txBody>
      </p:sp>
      <p:pic>
        <p:nvPicPr>
          <p:cNvPr id="11" name="图片 10">
            <a:hlinkClick r:id="rId3"/>
            <a:extLst>
              <a:ext uri="{FF2B5EF4-FFF2-40B4-BE49-F238E27FC236}">
                <a16:creationId xmlns:a16="http://schemas.microsoft.com/office/drawing/2014/main" id="{4EB824E9-CF2D-EE4E-B267-73D04DD01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75" y="6371867"/>
            <a:ext cx="1402001" cy="1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2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BFB3EA-9F17-4072-9C03-A24B06120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AC7C54-543E-4F1E-9E5C-12C9CD8B8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grpSp>
        <p:nvGrpSpPr>
          <p:cNvPr id="5" name="6b3ce8c0-03ad-4df5-b749-2a12d94d07d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D8E8FF1-17D8-4371-A25B-93D7C502AC7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71000" y="1764000"/>
            <a:ext cx="9450000" cy="3912923"/>
            <a:chOff x="1371000" y="1764000"/>
            <a:chExt cx="9450000" cy="3912923"/>
          </a:xfrm>
        </p:grpSpPr>
        <p:grpSp>
          <p:nvGrpSpPr>
            <p:cNvPr id="6" name="iṥ1iďê">
              <a:extLst>
                <a:ext uri="{FF2B5EF4-FFF2-40B4-BE49-F238E27FC236}">
                  <a16:creationId xmlns:a16="http://schemas.microsoft.com/office/drawing/2014/main" id="{31ABDB3F-C28B-436B-965D-196B8D21E3B4}"/>
                </a:ext>
              </a:extLst>
            </p:cNvPr>
            <p:cNvGrpSpPr/>
            <p:nvPr/>
          </p:nvGrpSpPr>
          <p:grpSpPr>
            <a:xfrm>
              <a:off x="4848446" y="1933556"/>
              <a:ext cx="2495109" cy="3436970"/>
              <a:chOff x="1476375" y="2300288"/>
              <a:chExt cx="2876550" cy="3962399"/>
            </a:xfrm>
          </p:grpSpPr>
          <p:sp>
            <p:nvSpPr>
              <p:cNvPr id="63" name="îṡľîḍè">
                <a:extLst>
                  <a:ext uri="{FF2B5EF4-FFF2-40B4-BE49-F238E27FC236}">
                    <a16:creationId xmlns:a16="http://schemas.microsoft.com/office/drawing/2014/main" id="{621EDFCB-7022-40E9-ADC5-9DBC93D8BF4B}"/>
                  </a:ext>
                </a:extLst>
              </p:cNvPr>
              <p:cNvSpPr/>
              <p:nvPr/>
            </p:nvSpPr>
            <p:spPr>
              <a:xfrm>
                <a:off x="1476375" y="2481262"/>
                <a:ext cx="2876550" cy="3781425"/>
              </a:xfrm>
              <a:prstGeom prst="roundRect">
                <a:avLst>
                  <a:gd name="adj" fmla="val 9051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îṧ1ïďe">
                <a:extLst>
                  <a:ext uri="{FF2B5EF4-FFF2-40B4-BE49-F238E27FC236}">
                    <a16:creationId xmlns:a16="http://schemas.microsoft.com/office/drawing/2014/main" id="{A93740EF-014D-4D07-9903-CB9A12A779E2}"/>
                  </a:ext>
                </a:extLst>
              </p:cNvPr>
              <p:cNvSpPr/>
              <p:nvPr/>
            </p:nvSpPr>
            <p:spPr>
              <a:xfrm>
                <a:off x="1673821" y="2752344"/>
                <a:ext cx="2481658" cy="3338893"/>
              </a:xfrm>
              <a:prstGeom prst="roundRect">
                <a:avLst>
                  <a:gd name="adj" fmla="val 9051"/>
                </a:avLst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iŝlîḍê">
                <a:extLst>
                  <a:ext uri="{FF2B5EF4-FFF2-40B4-BE49-F238E27FC236}">
                    <a16:creationId xmlns:a16="http://schemas.microsoft.com/office/drawing/2014/main" id="{01A12DF9-FD60-423C-86D7-539190CEF004}"/>
                  </a:ext>
                </a:extLst>
              </p:cNvPr>
              <p:cNvSpPr/>
              <p:nvPr/>
            </p:nvSpPr>
            <p:spPr>
              <a:xfrm>
                <a:off x="1990726" y="2895601"/>
                <a:ext cx="195262" cy="19526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iṡḻîḓé">
                <a:extLst>
                  <a:ext uri="{FF2B5EF4-FFF2-40B4-BE49-F238E27FC236}">
                    <a16:creationId xmlns:a16="http://schemas.microsoft.com/office/drawing/2014/main" id="{2BAD0276-154D-4266-8844-C3BD014A3168}"/>
                  </a:ext>
                </a:extLst>
              </p:cNvPr>
              <p:cNvSpPr/>
              <p:nvPr/>
            </p:nvSpPr>
            <p:spPr>
              <a:xfrm>
                <a:off x="2383434" y="2895601"/>
                <a:ext cx="195262" cy="19526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îṩ1iḋe">
                <a:extLst>
                  <a:ext uri="{FF2B5EF4-FFF2-40B4-BE49-F238E27FC236}">
                    <a16:creationId xmlns:a16="http://schemas.microsoft.com/office/drawing/2014/main" id="{D341CEAF-E119-464C-B925-C14A67D91D7A}"/>
                  </a:ext>
                </a:extLst>
              </p:cNvPr>
              <p:cNvSpPr/>
              <p:nvPr/>
            </p:nvSpPr>
            <p:spPr>
              <a:xfrm>
                <a:off x="3248026" y="2895601"/>
                <a:ext cx="195262" cy="19526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íŝ1idè">
                <a:extLst>
                  <a:ext uri="{FF2B5EF4-FFF2-40B4-BE49-F238E27FC236}">
                    <a16:creationId xmlns:a16="http://schemas.microsoft.com/office/drawing/2014/main" id="{5C568B8D-E625-4253-8A86-01D64B36D33E}"/>
                  </a:ext>
                </a:extLst>
              </p:cNvPr>
              <p:cNvSpPr/>
              <p:nvPr/>
            </p:nvSpPr>
            <p:spPr>
              <a:xfrm>
                <a:off x="3640734" y="2895601"/>
                <a:ext cx="195262" cy="19526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îṧļiḋe">
                <a:extLst>
                  <a:ext uri="{FF2B5EF4-FFF2-40B4-BE49-F238E27FC236}">
                    <a16:creationId xmlns:a16="http://schemas.microsoft.com/office/drawing/2014/main" id="{D74A1F9D-DE4A-4B08-A024-2626FF60217E}"/>
                  </a:ext>
                </a:extLst>
              </p:cNvPr>
              <p:cNvSpPr/>
              <p:nvPr/>
            </p:nvSpPr>
            <p:spPr>
              <a:xfrm>
                <a:off x="2032398" y="2300288"/>
                <a:ext cx="111918" cy="72866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îşľiďê">
                <a:extLst>
                  <a:ext uri="{FF2B5EF4-FFF2-40B4-BE49-F238E27FC236}">
                    <a16:creationId xmlns:a16="http://schemas.microsoft.com/office/drawing/2014/main" id="{EA13E930-E4B4-4349-AE26-AAD66F6A3283}"/>
                  </a:ext>
                </a:extLst>
              </p:cNvPr>
              <p:cNvSpPr/>
              <p:nvPr/>
            </p:nvSpPr>
            <p:spPr>
              <a:xfrm>
                <a:off x="2425106" y="2300288"/>
                <a:ext cx="111918" cy="72866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íŝ1iďê">
                <a:extLst>
                  <a:ext uri="{FF2B5EF4-FFF2-40B4-BE49-F238E27FC236}">
                    <a16:creationId xmlns:a16="http://schemas.microsoft.com/office/drawing/2014/main" id="{5F1BB08F-8FF3-4BA7-BAE0-60AB80A71D43}"/>
                  </a:ext>
                </a:extLst>
              </p:cNvPr>
              <p:cNvSpPr/>
              <p:nvPr/>
            </p:nvSpPr>
            <p:spPr>
              <a:xfrm>
                <a:off x="3289698" y="2300288"/>
                <a:ext cx="111918" cy="72866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î$ļïdê">
                <a:extLst>
                  <a:ext uri="{FF2B5EF4-FFF2-40B4-BE49-F238E27FC236}">
                    <a16:creationId xmlns:a16="http://schemas.microsoft.com/office/drawing/2014/main" id="{0BBFB635-723F-46E7-9BD4-0747585AF674}"/>
                  </a:ext>
                </a:extLst>
              </p:cNvPr>
              <p:cNvSpPr/>
              <p:nvPr/>
            </p:nvSpPr>
            <p:spPr>
              <a:xfrm>
                <a:off x="3682406" y="2300288"/>
                <a:ext cx="111918" cy="72866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íṩļïḍe">
                <a:extLst>
                  <a:ext uri="{FF2B5EF4-FFF2-40B4-BE49-F238E27FC236}">
                    <a16:creationId xmlns:a16="http://schemas.microsoft.com/office/drawing/2014/main" id="{CD2F4C43-F1D8-4B29-AE5C-7723AFA04870}"/>
                  </a:ext>
                </a:extLst>
              </p:cNvPr>
              <p:cNvSpPr/>
              <p:nvPr/>
            </p:nvSpPr>
            <p:spPr>
              <a:xfrm>
                <a:off x="1710929" y="3400427"/>
                <a:ext cx="866774" cy="866774"/>
              </a:xfrm>
              <a:prstGeom prst="ellipse">
                <a:avLst/>
              </a:prstGeom>
              <a:solidFill>
                <a:schemeClr val="accent1">
                  <a:alpha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išļïdé">
                <a:extLst>
                  <a:ext uri="{FF2B5EF4-FFF2-40B4-BE49-F238E27FC236}">
                    <a16:creationId xmlns:a16="http://schemas.microsoft.com/office/drawing/2014/main" id="{1A7B4119-8045-4AE7-AD25-1AD023009B47}"/>
                  </a:ext>
                </a:extLst>
              </p:cNvPr>
              <p:cNvSpPr/>
              <p:nvPr/>
            </p:nvSpPr>
            <p:spPr>
              <a:xfrm>
                <a:off x="2465091" y="3400427"/>
                <a:ext cx="866774" cy="866774"/>
              </a:xfrm>
              <a:prstGeom prst="ellipse">
                <a:avLst/>
              </a:prstGeom>
              <a:solidFill>
                <a:schemeClr val="accent2">
                  <a:alpha val="73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íSlîḓê">
                <a:extLst>
                  <a:ext uri="{FF2B5EF4-FFF2-40B4-BE49-F238E27FC236}">
                    <a16:creationId xmlns:a16="http://schemas.microsoft.com/office/drawing/2014/main" id="{B41C09A2-2D0B-4EF0-979E-5909B6719790}"/>
                  </a:ext>
                </a:extLst>
              </p:cNvPr>
              <p:cNvSpPr/>
              <p:nvPr/>
            </p:nvSpPr>
            <p:spPr>
              <a:xfrm>
                <a:off x="3219253" y="3400427"/>
                <a:ext cx="866774" cy="866774"/>
              </a:xfrm>
              <a:prstGeom prst="ellipse">
                <a:avLst/>
              </a:prstGeom>
              <a:solidFill>
                <a:schemeClr val="accent4">
                  <a:alpha val="76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iṡļiḓè">
                <a:extLst>
                  <a:ext uri="{FF2B5EF4-FFF2-40B4-BE49-F238E27FC236}">
                    <a16:creationId xmlns:a16="http://schemas.microsoft.com/office/drawing/2014/main" id="{D75B32A6-51CE-448D-8A52-970BD116FCC2}"/>
                  </a:ext>
                </a:extLst>
              </p:cNvPr>
              <p:cNvSpPr/>
              <p:nvPr/>
            </p:nvSpPr>
            <p:spPr>
              <a:xfrm>
                <a:off x="1710929" y="4563626"/>
                <a:ext cx="866774" cy="866774"/>
              </a:xfrm>
              <a:prstGeom prst="ellipse">
                <a:avLst/>
              </a:prstGeom>
              <a:solidFill>
                <a:schemeClr val="accent1">
                  <a:alpha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i$ḻiḑê">
                <a:extLst>
                  <a:ext uri="{FF2B5EF4-FFF2-40B4-BE49-F238E27FC236}">
                    <a16:creationId xmlns:a16="http://schemas.microsoft.com/office/drawing/2014/main" id="{84868037-263A-4D50-8148-0824C1E28837}"/>
                  </a:ext>
                </a:extLst>
              </p:cNvPr>
              <p:cNvSpPr/>
              <p:nvPr/>
            </p:nvSpPr>
            <p:spPr>
              <a:xfrm>
                <a:off x="2465091" y="4563626"/>
                <a:ext cx="866774" cy="866774"/>
              </a:xfrm>
              <a:prstGeom prst="ellipse">
                <a:avLst/>
              </a:prstGeom>
              <a:solidFill>
                <a:schemeClr val="accent2">
                  <a:alpha val="73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îṣḷîḓé">
                <a:extLst>
                  <a:ext uri="{FF2B5EF4-FFF2-40B4-BE49-F238E27FC236}">
                    <a16:creationId xmlns:a16="http://schemas.microsoft.com/office/drawing/2014/main" id="{2D15DEA3-68CA-4804-8CB0-CC5449FE39FB}"/>
                  </a:ext>
                </a:extLst>
              </p:cNvPr>
              <p:cNvSpPr/>
              <p:nvPr/>
            </p:nvSpPr>
            <p:spPr>
              <a:xfrm>
                <a:off x="3219253" y="4563626"/>
                <a:ext cx="866774" cy="866774"/>
              </a:xfrm>
              <a:prstGeom prst="ellipse">
                <a:avLst/>
              </a:prstGeom>
              <a:solidFill>
                <a:schemeClr val="accent4">
                  <a:alpha val="76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iśḷidè">
              <a:extLst>
                <a:ext uri="{FF2B5EF4-FFF2-40B4-BE49-F238E27FC236}">
                  <a16:creationId xmlns:a16="http://schemas.microsoft.com/office/drawing/2014/main" id="{BD6E297F-55BA-4FD8-BA35-E4CA5A48CB84}"/>
                </a:ext>
              </a:extLst>
            </p:cNvPr>
            <p:cNvGrpSpPr/>
            <p:nvPr/>
          </p:nvGrpSpPr>
          <p:grpSpPr>
            <a:xfrm>
              <a:off x="3801000" y="1927611"/>
              <a:ext cx="541385" cy="541385"/>
              <a:chOff x="3898701" y="1972611"/>
              <a:chExt cx="541385" cy="541385"/>
            </a:xfrm>
          </p:grpSpPr>
          <p:sp>
            <p:nvSpPr>
              <p:cNvPr id="61" name="îṧľide">
                <a:extLst>
                  <a:ext uri="{FF2B5EF4-FFF2-40B4-BE49-F238E27FC236}">
                    <a16:creationId xmlns:a16="http://schemas.microsoft.com/office/drawing/2014/main" id="{289B7A14-91DE-43E6-99DA-E4FEC46DEDCD}"/>
                  </a:ext>
                </a:extLst>
              </p:cNvPr>
              <p:cNvSpPr/>
              <p:nvPr/>
            </p:nvSpPr>
            <p:spPr>
              <a:xfrm>
                <a:off x="3898701" y="1972611"/>
                <a:ext cx="541385" cy="54138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íṩḷíḓê">
                <a:extLst>
                  <a:ext uri="{FF2B5EF4-FFF2-40B4-BE49-F238E27FC236}">
                    <a16:creationId xmlns:a16="http://schemas.microsoft.com/office/drawing/2014/main" id="{6D0823F1-1BB2-47AF-9D94-7F29520DA507}"/>
                  </a:ext>
                </a:extLst>
              </p:cNvPr>
              <p:cNvSpPr/>
              <p:nvPr/>
            </p:nvSpPr>
            <p:spPr bwMode="auto">
              <a:xfrm>
                <a:off x="4006354" y="2080264"/>
                <a:ext cx="326078" cy="326078"/>
              </a:xfrm>
              <a:custGeom>
                <a:avLst/>
                <a:gdLst>
                  <a:gd name="T0" fmla="*/ 177354294 w 21600"/>
                  <a:gd name="T1" fmla="*/ 119619947 h 21600"/>
                  <a:gd name="T2" fmla="*/ 181994773 w 21600"/>
                  <a:gd name="T3" fmla="*/ 90970153 h 21600"/>
                  <a:gd name="T4" fmla="*/ 90997440 w 21600"/>
                  <a:gd name="T5" fmla="*/ 0 h 21600"/>
                  <a:gd name="T6" fmla="*/ 0 w 21600"/>
                  <a:gd name="T7" fmla="*/ 90970153 h 21600"/>
                  <a:gd name="T8" fmla="*/ 90997440 w 21600"/>
                  <a:gd name="T9" fmla="*/ 181941690 h 21600"/>
                  <a:gd name="T10" fmla="*/ 119632265 w 21600"/>
                  <a:gd name="T11" fmla="*/ 177314796 h 21600"/>
                  <a:gd name="T12" fmla="*/ 140353873 w 21600"/>
                  <a:gd name="T13" fmla="*/ 198036404 h 21600"/>
                  <a:gd name="T14" fmla="*/ 184433669 w 21600"/>
                  <a:gd name="T15" fmla="*/ 198036404 h 21600"/>
                  <a:gd name="T16" fmla="*/ 184433669 w 21600"/>
                  <a:gd name="T17" fmla="*/ 242088912 h 21600"/>
                  <a:gd name="T18" fmla="*/ 184513921 w 21600"/>
                  <a:gd name="T19" fmla="*/ 242169283 h 21600"/>
                  <a:gd name="T20" fmla="*/ 228567695 w 21600"/>
                  <a:gd name="T21" fmla="*/ 242169283 h 21600"/>
                  <a:gd name="T22" fmla="*/ 228567695 w 21600"/>
                  <a:gd name="T23" fmla="*/ 286223057 h 21600"/>
                  <a:gd name="T24" fmla="*/ 228660384 w 21600"/>
                  <a:gd name="T25" fmla="*/ 286302043 h 21600"/>
                  <a:gd name="T26" fmla="*/ 286355233 w 21600"/>
                  <a:gd name="T27" fmla="*/ 286302043 h 21600"/>
                  <a:gd name="T28" fmla="*/ 286355233 w 21600"/>
                  <a:gd name="T29" fmla="*/ 286355233 h 21600"/>
                  <a:gd name="T30" fmla="*/ 286355233 w 21600"/>
                  <a:gd name="T31" fmla="*/ 228580132 h 21600"/>
                  <a:gd name="T32" fmla="*/ 177354294 w 21600"/>
                  <a:gd name="T33" fmla="*/ 119619947 h 21600"/>
                  <a:gd name="T34" fmla="*/ 72066037 w 21600"/>
                  <a:gd name="T35" fmla="*/ 102106942 h 21600"/>
                  <a:gd name="T36" fmla="*/ 41349250 w 21600"/>
                  <a:gd name="T37" fmla="*/ 71416187 h 21600"/>
                  <a:gd name="T38" fmla="*/ 72066037 w 21600"/>
                  <a:gd name="T39" fmla="*/ 40712996 h 21600"/>
                  <a:gd name="T40" fmla="*/ 102769110 w 21600"/>
                  <a:gd name="T41" fmla="*/ 71416187 h 21600"/>
                  <a:gd name="T42" fmla="*/ 72066037 w 21600"/>
                  <a:gd name="T43" fmla="*/ 102106942 h 21600"/>
                  <a:gd name="T44" fmla="*/ 72066037 w 21600"/>
                  <a:gd name="T45" fmla="*/ 102106942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13378" y="9023"/>
                    </a:moveTo>
                    <a:cubicBezTo>
                      <a:pt x="13604" y="8343"/>
                      <a:pt x="13728" y="7617"/>
                      <a:pt x="13728" y="6862"/>
                    </a:cubicBezTo>
                    <a:cubicBezTo>
                      <a:pt x="13728" y="3072"/>
                      <a:pt x="10655" y="0"/>
                      <a:pt x="6864" y="0"/>
                    </a:cubicBezTo>
                    <a:cubicBezTo>
                      <a:pt x="3073" y="0"/>
                      <a:pt x="0" y="3072"/>
                      <a:pt x="0" y="6862"/>
                    </a:cubicBezTo>
                    <a:cubicBezTo>
                      <a:pt x="0" y="10652"/>
                      <a:pt x="3073" y="13724"/>
                      <a:pt x="6864" y="13724"/>
                    </a:cubicBezTo>
                    <a:cubicBezTo>
                      <a:pt x="7619" y="13724"/>
                      <a:pt x="8345" y="13600"/>
                      <a:pt x="9024" y="13375"/>
                    </a:cubicBezTo>
                    <a:lnTo>
                      <a:pt x="10587" y="14938"/>
                    </a:lnTo>
                    <a:lnTo>
                      <a:pt x="13912" y="14938"/>
                    </a:lnTo>
                    <a:lnTo>
                      <a:pt x="13912" y="18261"/>
                    </a:lnTo>
                    <a:lnTo>
                      <a:pt x="13918" y="18267"/>
                    </a:lnTo>
                    <a:lnTo>
                      <a:pt x="17241" y="18267"/>
                    </a:lnTo>
                    <a:lnTo>
                      <a:pt x="17241" y="21590"/>
                    </a:lnTo>
                    <a:lnTo>
                      <a:pt x="17248" y="21596"/>
                    </a:lnTo>
                    <a:lnTo>
                      <a:pt x="21600" y="21596"/>
                    </a:lnTo>
                    <a:lnTo>
                      <a:pt x="21600" y="21600"/>
                    </a:lnTo>
                    <a:lnTo>
                      <a:pt x="21600" y="17242"/>
                    </a:lnTo>
                    <a:lnTo>
                      <a:pt x="13378" y="9023"/>
                    </a:lnTo>
                    <a:close/>
                    <a:moveTo>
                      <a:pt x="5436" y="7702"/>
                    </a:moveTo>
                    <a:cubicBezTo>
                      <a:pt x="4157" y="7702"/>
                      <a:pt x="3119" y="6665"/>
                      <a:pt x="3119" y="5387"/>
                    </a:cubicBezTo>
                    <a:cubicBezTo>
                      <a:pt x="3119" y="4108"/>
                      <a:pt x="4157" y="3071"/>
                      <a:pt x="5436" y="3071"/>
                    </a:cubicBezTo>
                    <a:cubicBezTo>
                      <a:pt x="6715" y="3071"/>
                      <a:pt x="7752" y="4108"/>
                      <a:pt x="7752" y="5387"/>
                    </a:cubicBezTo>
                    <a:cubicBezTo>
                      <a:pt x="7751" y="6665"/>
                      <a:pt x="6715" y="7702"/>
                      <a:pt x="5436" y="7702"/>
                    </a:cubicBezTo>
                    <a:close/>
                    <a:moveTo>
                      <a:pt x="5436" y="7702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işľîďe">
              <a:extLst>
                <a:ext uri="{FF2B5EF4-FFF2-40B4-BE49-F238E27FC236}">
                  <a16:creationId xmlns:a16="http://schemas.microsoft.com/office/drawing/2014/main" id="{9EDAE741-CDFE-419A-B3F3-687457E9A44F}"/>
                </a:ext>
              </a:extLst>
            </p:cNvPr>
            <p:cNvGrpSpPr/>
            <p:nvPr/>
          </p:nvGrpSpPr>
          <p:grpSpPr>
            <a:xfrm>
              <a:off x="3801000" y="3411574"/>
              <a:ext cx="541385" cy="541385"/>
              <a:chOff x="3898701" y="3481028"/>
              <a:chExt cx="541385" cy="541385"/>
            </a:xfrm>
          </p:grpSpPr>
          <p:sp>
            <p:nvSpPr>
              <p:cNvPr id="59" name="îşľïďé">
                <a:extLst>
                  <a:ext uri="{FF2B5EF4-FFF2-40B4-BE49-F238E27FC236}">
                    <a16:creationId xmlns:a16="http://schemas.microsoft.com/office/drawing/2014/main" id="{9D9E5018-94FA-472D-9FA6-49C4B387B8E8}"/>
                  </a:ext>
                </a:extLst>
              </p:cNvPr>
              <p:cNvSpPr/>
              <p:nvPr/>
            </p:nvSpPr>
            <p:spPr>
              <a:xfrm>
                <a:off x="3898701" y="3481028"/>
                <a:ext cx="541385" cy="54138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íśḷiďe">
                <a:extLst>
                  <a:ext uri="{FF2B5EF4-FFF2-40B4-BE49-F238E27FC236}">
                    <a16:creationId xmlns:a16="http://schemas.microsoft.com/office/drawing/2014/main" id="{D4B0C319-9AEC-4E89-9FEA-DE815D0678F0}"/>
                  </a:ext>
                </a:extLst>
              </p:cNvPr>
              <p:cNvSpPr/>
              <p:nvPr/>
            </p:nvSpPr>
            <p:spPr bwMode="auto">
              <a:xfrm>
                <a:off x="4015097" y="3575726"/>
                <a:ext cx="308593" cy="351988"/>
              </a:xfrm>
              <a:custGeom>
                <a:avLst/>
                <a:gdLst>
                  <a:gd name="T0" fmla="*/ 145512959 w 21600"/>
                  <a:gd name="T1" fmla="*/ 203073433 h 21600"/>
                  <a:gd name="T2" fmla="*/ 145802623 w 21600"/>
                  <a:gd name="T3" fmla="*/ 194761133 h 21600"/>
                  <a:gd name="T4" fmla="*/ 145802623 w 21600"/>
                  <a:gd name="T5" fmla="*/ 125373600 h 21600"/>
                  <a:gd name="T6" fmla="*/ 104926995 w 21600"/>
                  <a:gd name="T7" fmla="*/ 39943277 h 21600"/>
                  <a:gd name="T8" fmla="*/ 105749513 w 21600"/>
                  <a:gd name="T9" fmla="*/ 31392540 h 21600"/>
                  <a:gd name="T10" fmla="*/ 84532065 w 21600"/>
                  <a:gd name="T11" fmla="*/ 0 h 21600"/>
                  <a:gd name="T12" fmla="*/ 63314533 w 21600"/>
                  <a:gd name="T13" fmla="*/ 31392540 h 21600"/>
                  <a:gd name="T14" fmla="*/ 64145452 w 21600"/>
                  <a:gd name="T15" fmla="*/ 39996478 h 21600"/>
                  <a:gd name="T16" fmla="*/ 23363023 w 21600"/>
                  <a:gd name="T17" fmla="*/ 125385918 h 21600"/>
                  <a:gd name="T18" fmla="*/ 23363023 w 21600"/>
                  <a:gd name="T19" fmla="*/ 194761133 h 21600"/>
                  <a:gd name="T20" fmla="*/ 23645246 w 21600"/>
                  <a:gd name="T21" fmla="*/ 203100602 h 21600"/>
                  <a:gd name="T22" fmla="*/ 0 w 21600"/>
                  <a:gd name="T23" fmla="*/ 236998693 h 21600"/>
                  <a:gd name="T24" fmla="*/ 9272957 w 21600"/>
                  <a:gd name="T25" fmla="*/ 250706436 h 21600"/>
                  <a:gd name="T26" fmla="*/ 63534281 w 21600"/>
                  <a:gd name="T27" fmla="*/ 250706436 h 21600"/>
                  <a:gd name="T28" fmla="*/ 63314533 w 21600"/>
                  <a:gd name="T29" fmla="*/ 254962705 h 21600"/>
                  <a:gd name="T30" fmla="*/ 84532065 w 21600"/>
                  <a:gd name="T31" fmla="*/ 286355233 h 21600"/>
                  <a:gd name="T32" fmla="*/ 105749513 w 21600"/>
                  <a:gd name="T33" fmla="*/ 254962705 h 21600"/>
                  <a:gd name="T34" fmla="*/ 105529766 w 21600"/>
                  <a:gd name="T35" fmla="*/ 250706436 h 21600"/>
                  <a:gd name="T36" fmla="*/ 159908522 w 21600"/>
                  <a:gd name="T37" fmla="*/ 250706436 h 21600"/>
                  <a:gd name="T38" fmla="*/ 169173962 w 21600"/>
                  <a:gd name="T39" fmla="*/ 236998693 h 21600"/>
                  <a:gd name="T40" fmla="*/ 145512959 w 21600"/>
                  <a:gd name="T41" fmla="*/ 203073433 h 21600"/>
                  <a:gd name="T42" fmla="*/ 72721479 w 21600"/>
                  <a:gd name="T43" fmla="*/ 31392540 h 21600"/>
                  <a:gd name="T44" fmla="*/ 84532065 w 21600"/>
                  <a:gd name="T45" fmla="*/ 13920288 h 21600"/>
                  <a:gd name="T46" fmla="*/ 96343451 w 21600"/>
                  <a:gd name="T47" fmla="*/ 31392540 h 21600"/>
                  <a:gd name="T48" fmla="*/ 95802281 w 21600"/>
                  <a:gd name="T49" fmla="*/ 36338135 h 21600"/>
                  <a:gd name="T50" fmla="*/ 84587024 w 21600"/>
                  <a:gd name="T51" fmla="*/ 34799986 h 21600"/>
                  <a:gd name="T52" fmla="*/ 73269292 w 21600"/>
                  <a:gd name="T53" fmla="*/ 36364156 h 21600"/>
                  <a:gd name="T54" fmla="*/ 72721479 w 21600"/>
                  <a:gd name="T55" fmla="*/ 31392540 h 21600"/>
                  <a:gd name="T56" fmla="*/ 72721479 w 21600"/>
                  <a:gd name="T57" fmla="*/ 31392540 h 216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18579" y="15318"/>
                    </a:moveTo>
                    <a:cubicBezTo>
                      <a:pt x="18603" y="15119"/>
                      <a:pt x="18616" y="14912"/>
                      <a:pt x="18616" y="14691"/>
                    </a:cubicBezTo>
                    <a:lnTo>
                      <a:pt x="18616" y="9457"/>
                    </a:lnTo>
                    <a:cubicBezTo>
                      <a:pt x="18616" y="6480"/>
                      <a:pt x="16437" y="3949"/>
                      <a:pt x="13397" y="3013"/>
                    </a:cubicBezTo>
                    <a:cubicBezTo>
                      <a:pt x="13464" y="2807"/>
                      <a:pt x="13502" y="2592"/>
                      <a:pt x="13502" y="2368"/>
                    </a:cubicBezTo>
                    <a:cubicBezTo>
                      <a:pt x="13502" y="1061"/>
                      <a:pt x="12289" y="0"/>
                      <a:pt x="10793" y="0"/>
                    </a:cubicBezTo>
                    <a:cubicBezTo>
                      <a:pt x="9297" y="0"/>
                      <a:pt x="8084" y="1060"/>
                      <a:pt x="8084" y="2368"/>
                    </a:cubicBezTo>
                    <a:cubicBezTo>
                      <a:pt x="8084" y="2593"/>
                      <a:pt x="8122" y="2810"/>
                      <a:pt x="8190" y="3017"/>
                    </a:cubicBezTo>
                    <a:cubicBezTo>
                      <a:pt x="5156" y="3956"/>
                      <a:pt x="2983" y="6484"/>
                      <a:pt x="2983" y="9458"/>
                    </a:cubicBezTo>
                    <a:lnTo>
                      <a:pt x="2983" y="14691"/>
                    </a:lnTo>
                    <a:cubicBezTo>
                      <a:pt x="2983" y="14912"/>
                      <a:pt x="2996" y="15121"/>
                      <a:pt x="3019" y="15320"/>
                    </a:cubicBezTo>
                    <a:lnTo>
                      <a:pt x="0" y="17877"/>
                    </a:lnTo>
                    <a:cubicBezTo>
                      <a:pt x="0" y="18448"/>
                      <a:pt x="530" y="18911"/>
                      <a:pt x="1184" y="18911"/>
                    </a:cubicBezTo>
                    <a:lnTo>
                      <a:pt x="8112" y="18911"/>
                    </a:lnTo>
                    <a:cubicBezTo>
                      <a:pt x="8096" y="19017"/>
                      <a:pt x="8084" y="19123"/>
                      <a:pt x="8084" y="19232"/>
                    </a:cubicBezTo>
                    <a:cubicBezTo>
                      <a:pt x="8084" y="20540"/>
                      <a:pt x="9297" y="21600"/>
                      <a:pt x="10793" y="21600"/>
                    </a:cubicBezTo>
                    <a:cubicBezTo>
                      <a:pt x="12289" y="21600"/>
                      <a:pt x="13502" y="20540"/>
                      <a:pt x="13502" y="19232"/>
                    </a:cubicBezTo>
                    <a:cubicBezTo>
                      <a:pt x="13502" y="19123"/>
                      <a:pt x="13490" y="19016"/>
                      <a:pt x="13474" y="18911"/>
                    </a:cubicBezTo>
                    <a:lnTo>
                      <a:pt x="20417" y="18911"/>
                    </a:lnTo>
                    <a:cubicBezTo>
                      <a:pt x="21070" y="18911"/>
                      <a:pt x="21600" y="18448"/>
                      <a:pt x="21600" y="17877"/>
                    </a:cubicBezTo>
                    <a:lnTo>
                      <a:pt x="18579" y="15318"/>
                    </a:lnTo>
                    <a:close/>
                    <a:moveTo>
                      <a:pt x="9285" y="2368"/>
                    </a:moveTo>
                    <a:cubicBezTo>
                      <a:pt x="9285" y="1641"/>
                      <a:pt x="9962" y="1050"/>
                      <a:pt x="10793" y="1050"/>
                    </a:cubicBezTo>
                    <a:cubicBezTo>
                      <a:pt x="11624" y="1050"/>
                      <a:pt x="12301" y="1641"/>
                      <a:pt x="12301" y="2368"/>
                    </a:cubicBezTo>
                    <a:cubicBezTo>
                      <a:pt x="12301" y="2498"/>
                      <a:pt x="12272" y="2622"/>
                      <a:pt x="12232" y="2741"/>
                    </a:cubicBezTo>
                    <a:cubicBezTo>
                      <a:pt x="11767" y="2666"/>
                      <a:pt x="11289" y="2625"/>
                      <a:pt x="10800" y="2625"/>
                    </a:cubicBezTo>
                    <a:cubicBezTo>
                      <a:pt x="10306" y="2625"/>
                      <a:pt x="9824" y="2666"/>
                      <a:pt x="9355" y="2743"/>
                    </a:cubicBezTo>
                    <a:cubicBezTo>
                      <a:pt x="9314" y="2623"/>
                      <a:pt x="9285" y="2499"/>
                      <a:pt x="9285" y="2368"/>
                    </a:cubicBezTo>
                    <a:close/>
                    <a:moveTo>
                      <a:pt x="9285" y="236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iṧḻiḓé">
              <a:extLst>
                <a:ext uri="{FF2B5EF4-FFF2-40B4-BE49-F238E27FC236}">
                  <a16:creationId xmlns:a16="http://schemas.microsoft.com/office/drawing/2014/main" id="{03F5FB06-7AFF-4760-89E8-BE6ABEE5226A}"/>
                </a:ext>
              </a:extLst>
            </p:cNvPr>
            <p:cNvGrpSpPr/>
            <p:nvPr/>
          </p:nvGrpSpPr>
          <p:grpSpPr>
            <a:xfrm>
              <a:off x="3801000" y="4895537"/>
              <a:ext cx="541385" cy="541385"/>
              <a:chOff x="3898701" y="4940537"/>
              <a:chExt cx="541385" cy="541385"/>
            </a:xfrm>
          </p:grpSpPr>
          <p:sp>
            <p:nvSpPr>
              <p:cNvPr id="57" name="íšlïdè">
                <a:extLst>
                  <a:ext uri="{FF2B5EF4-FFF2-40B4-BE49-F238E27FC236}">
                    <a16:creationId xmlns:a16="http://schemas.microsoft.com/office/drawing/2014/main" id="{27D889FE-9FC6-4417-A3DB-CD264815ABA7}"/>
                  </a:ext>
                </a:extLst>
              </p:cNvPr>
              <p:cNvSpPr/>
              <p:nvPr/>
            </p:nvSpPr>
            <p:spPr>
              <a:xfrm>
                <a:off x="3898701" y="4940537"/>
                <a:ext cx="541385" cy="54138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ïŝlîďe">
                <a:extLst>
                  <a:ext uri="{FF2B5EF4-FFF2-40B4-BE49-F238E27FC236}">
                    <a16:creationId xmlns:a16="http://schemas.microsoft.com/office/drawing/2014/main" id="{DB48BB01-F4FC-48E2-98EF-84762B5EB942}"/>
                  </a:ext>
                </a:extLst>
              </p:cNvPr>
              <p:cNvSpPr/>
              <p:nvPr/>
            </p:nvSpPr>
            <p:spPr bwMode="auto">
              <a:xfrm>
                <a:off x="3998389" y="5027651"/>
                <a:ext cx="342008" cy="367156"/>
              </a:xfrm>
              <a:custGeom>
                <a:avLst/>
                <a:gdLst>
                  <a:gd name="T0" fmla="*/ 201595705 w 21600"/>
                  <a:gd name="T1" fmla="*/ 190811269 h 21600"/>
                  <a:gd name="T2" fmla="*/ 187592182 w 21600"/>
                  <a:gd name="T3" fmla="*/ 208164918 h 21600"/>
                  <a:gd name="T4" fmla="*/ 187752038 w 21600"/>
                  <a:gd name="T5" fmla="*/ 210192294 h 21600"/>
                  <a:gd name="T6" fmla="*/ 161460495 w 21600"/>
                  <a:gd name="T7" fmla="*/ 231219137 h 21600"/>
                  <a:gd name="T8" fmla="*/ 128262652 w 21600"/>
                  <a:gd name="T9" fmla="*/ 238391082 h 21600"/>
                  <a:gd name="T10" fmla="*/ 119149403 w 21600"/>
                  <a:gd name="T11" fmla="*/ 185693870 h 21600"/>
                  <a:gd name="T12" fmla="*/ 117292923 w 21600"/>
                  <a:gd name="T13" fmla="*/ 120030070 h 21600"/>
                  <a:gd name="T14" fmla="*/ 154692970 w 21600"/>
                  <a:gd name="T15" fmla="*/ 120030070 h 21600"/>
                  <a:gd name="T16" fmla="*/ 169246679 w 21600"/>
                  <a:gd name="T17" fmla="*/ 116013538 h 21600"/>
                  <a:gd name="T18" fmla="*/ 178309081 w 21600"/>
                  <a:gd name="T19" fmla="*/ 121846296 h 21600"/>
                  <a:gd name="T20" fmla="*/ 189438676 w 21600"/>
                  <a:gd name="T21" fmla="*/ 108059450 h 21600"/>
                  <a:gd name="T22" fmla="*/ 178309081 w 21600"/>
                  <a:gd name="T23" fmla="*/ 94259126 h 21600"/>
                  <a:gd name="T24" fmla="*/ 168947157 w 21600"/>
                  <a:gd name="T25" fmla="*/ 100649045 h 21600"/>
                  <a:gd name="T26" fmla="*/ 116743727 w 21600"/>
                  <a:gd name="T27" fmla="*/ 100649045 h 21600"/>
                  <a:gd name="T28" fmla="*/ 115795006 w 21600"/>
                  <a:gd name="T29" fmla="*/ 67360039 h 21600"/>
                  <a:gd name="T30" fmla="*/ 135378766 w 21600"/>
                  <a:gd name="T31" fmla="*/ 34455253 h 21600"/>
                  <a:gd name="T32" fmla="*/ 107580421 w 21600"/>
                  <a:gd name="T33" fmla="*/ 0 h 21600"/>
                  <a:gd name="T34" fmla="*/ 79792072 w 21600"/>
                  <a:gd name="T35" fmla="*/ 34455253 h 21600"/>
                  <a:gd name="T36" fmla="*/ 99795237 w 21600"/>
                  <a:gd name="T37" fmla="*/ 67505810 h 21600"/>
                  <a:gd name="T38" fmla="*/ 98846616 w 21600"/>
                  <a:gd name="T39" fmla="*/ 100649045 h 21600"/>
                  <a:gd name="T40" fmla="*/ 46543272 w 21600"/>
                  <a:gd name="T41" fmla="*/ 100649045 h 21600"/>
                  <a:gd name="T42" fmla="*/ 37181348 w 21600"/>
                  <a:gd name="T43" fmla="*/ 94271445 h 21600"/>
                  <a:gd name="T44" fmla="*/ 26051763 w 21600"/>
                  <a:gd name="T45" fmla="*/ 108059450 h 21600"/>
                  <a:gd name="T46" fmla="*/ 37181348 w 21600"/>
                  <a:gd name="T47" fmla="*/ 121846296 h 21600"/>
                  <a:gd name="T48" fmla="*/ 46294607 w 21600"/>
                  <a:gd name="T49" fmla="*/ 115934434 h 21600"/>
                  <a:gd name="T50" fmla="*/ 60897374 w 21600"/>
                  <a:gd name="T51" fmla="*/ 120030070 h 21600"/>
                  <a:gd name="T52" fmla="*/ 98307316 w 21600"/>
                  <a:gd name="T53" fmla="*/ 120030070 h 21600"/>
                  <a:gd name="T54" fmla="*/ 96440941 w 21600"/>
                  <a:gd name="T55" fmla="*/ 185706188 h 21600"/>
                  <a:gd name="T56" fmla="*/ 87507319 w 21600"/>
                  <a:gd name="T57" fmla="*/ 237382914 h 21600"/>
                  <a:gd name="T58" fmla="*/ 47661734 w 21600"/>
                  <a:gd name="T59" fmla="*/ 226048548 h 21600"/>
                  <a:gd name="T60" fmla="*/ 27788349 w 21600"/>
                  <a:gd name="T61" fmla="*/ 210828560 h 21600"/>
                  <a:gd name="T62" fmla="*/ 28008047 w 21600"/>
                  <a:gd name="T63" fmla="*/ 208177236 h 21600"/>
                  <a:gd name="T64" fmla="*/ 14004523 w 21600"/>
                  <a:gd name="T65" fmla="*/ 190811269 h 21600"/>
                  <a:gd name="T66" fmla="*/ 0 w 21600"/>
                  <a:gd name="T67" fmla="*/ 208177236 h 21600"/>
                  <a:gd name="T68" fmla="*/ 14004523 w 21600"/>
                  <a:gd name="T69" fmla="*/ 225530885 h 21600"/>
                  <a:gd name="T70" fmla="*/ 17118241 w 21600"/>
                  <a:gd name="T71" fmla="*/ 225067560 h 21600"/>
                  <a:gd name="T72" fmla="*/ 39067705 w 21600"/>
                  <a:gd name="T73" fmla="*/ 245456871 h 21600"/>
                  <a:gd name="T74" fmla="*/ 82057973 w 21600"/>
                  <a:gd name="T75" fmla="*/ 270977155 h 21600"/>
                  <a:gd name="T76" fmla="*/ 108229521 w 21600"/>
                  <a:gd name="T77" fmla="*/ 286355233 h 21600"/>
                  <a:gd name="T78" fmla="*/ 133132946 w 21600"/>
                  <a:gd name="T79" fmla="*/ 271308186 h 21600"/>
                  <a:gd name="T80" fmla="*/ 176652419 w 21600"/>
                  <a:gd name="T81" fmla="*/ 245456871 h 21600"/>
                  <a:gd name="T82" fmla="*/ 198492083 w 21600"/>
                  <a:gd name="T83" fmla="*/ 225067560 h 21600"/>
                  <a:gd name="T84" fmla="*/ 201595705 w 21600"/>
                  <a:gd name="T85" fmla="*/ 225530885 h 21600"/>
                  <a:gd name="T86" fmla="*/ 215600229 w 21600"/>
                  <a:gd name="T87" fmla="*/ 208177236 h 21600"/>
                  <a:gd name="T88" fmla="*/ 201595705 w 21600"/>
                  <a:gd name="T89" fmla="*/ 190811269 h 21600"/>
                  <a:gd name="T90" fmla="*/ 92817999 w 21600"/>
                  <a:gd name="T91" fmla="*/ 34455253 h 21600"/>
                  <a:gd name="T92" fmla="*/ 107580421 w 21600"/>
                  <a:gd name="T93" fmla="*/ 16147786 h 21600"/>
                  <a:gd name="T94" fmla="*/ 122352929 w 21600"/>
                  <a:gd name="T95" fmla="*/ 34455253 h 21600"/>
                  <a:gd name="T96" fmla="*/ 107580421 w 21600"/>
                  <a:gd name="T97" fmla="*/ 52750402 h 21600"/>
                  <a:gd name="T98" fmla="*/ 92817999 w 21600"/>
                  <a:gd name="T99" fmla="*/ 34455253 h 21600"/>
                  <a:gd name="T100" fmla="*/ 92817999 w 21600"/>
                  <a:gd name="T101" fmla="*/ 34455253 h 216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600" h="21600">
                    <a:moveTo>
                      <a:pt x="20197" y="14393"/>
                    </a:moveTo>
                    <a:cubicBezTo>
                      <a:pt x="19422" y="14393"/>
                      <a:pt x="18794" y="14979"/>
                      <a:pt x="18794" y="15702"/>
                    </a:cubicBezTo>
                    <a:cubicBezTo>
                      <a:pt x="18794" y="15755"/>
                      <a:pt x="18804" y="15804"/>
                      <a:pt x="18810" y="15855"/>
                    </a:cubicBezTo>
                    <a:cubicBezTo>
                      <a:pt x="18191" y="16270"/>
                      <a:pt x="17267" y="16825"/>
                      <a:pt x="16176" y="17441"/>
                    </a:cubicBezTo>
                    <a:cubicBezTo>
                      <a:pt x="15167" y="18013"/>
                      <a:pt x="14017" y="18040"/>
                      <a:pt x="12850" y="17982"/>
                    </a:cubicBezTo>
                    <a:lnTo>
                      <a:pt x="11937" y="14007"/>
                    </a:lnTo>
                    <a:cubicBezTo>
                      <a:pt x="11937" y="14007"/>
                      <a:pt x="11842" y="11487"/>
                      <a:pt x="11751" y="9054"/>
                    </a:cubicBezTo>
                    <a:lnTo>
                      <a:pt x="15498" y="9054"/>
                    </a:lnTo>
                    <a:lnTo>
                      <a:pt x="16956" y="8751"/>
                    </a:lnTo>
                    <a:cubicBezTo>
                      <a:pt x="17159" y="9017"/>
                      <a:pt x="17489" y="9191"/>
                      <a:pt x="17864" y="9191"/>
                    </a:cubicBezTo>
                    <a:cubicBezTo>
                      <a:pt x="18479" y="9191"/>
                      <a:pt x="18979" y="8725"/>
                      <a:pt x="18979" y="8151"/>
                    </a:cubicBezTo>
                    <a:cubicBezTo>
                      <a:pt x="18979" y="7576"/>
                      <a:pt x="18479" y="7110"/>
                      <a:pt x="17864" y="7110"/>
                    </a:cubicBezTo>
                    <a:cubicBezTo>
                      <a:pt x="17469" y="7110"/>
                      <a:pt x="17124" y="7303"/>
                      <a:pt x="16926" y="7592"/>
                    </a:cubicBezTo>
                    <a:lnTo>
                      <a:pt x="11696" y="7592"/>
                    </a:lnTo>
                    <a:cubicBezTo>
                      <a:pt x="11656" y="6536"/>
                      <a:pt x="11622" y="5616"/>
                      <a:pt x="11601" y="5081"/>
                    </a:cubicBezTo>
                    <a:cubicBezTo>
                      <a:pt x="12737" y="4753"/>
                      <a:pt x="13563" y="3766"/>
                      <a:pt x="13563" y="2599"/>
                    </a:cubicBezTo>
                    <a:cubicBezTo>
                      <a:pt x="13563" y="1163"/>
                      <a:pt x="12316" y="0"/>
                      <a:pt x="10778" y="0"/>
                    </a:cubicBezTo>
                    <a:cubicBezTo>
                      <a:pt x="9240" y="0"/>
                      <a:pt x="7994" y="1163"/>
                      <a:pt x="7994" y="2599"/>
                    </a:cubicBezTo>
                    <a:cubicBezTo>
                      <a:pt x="7994" y="3781"/>
                      <a:pt x="8840" y="4777"/>
                      <a:pt x="9998" y="5092"/>
                    </a:cubicBezTo>
                    <a:cubicBezTo>
                      <a:pt x="9978" y="5628"/>
                      <a:pt x="9943" y="6543"/>
                      <a:pt x="9903" y="7592"/>
                    </a:cubicBezTo>
                    <a:lnTo>
                      <a:pt x="4663" y="7592"/>
                    </a:lnTo>
                    <a:cubicBezTo>
                      <a:pt x="4465" y="7303"/>
                      <a:pt x="4120" y="7111"/>
                      <a:pt x="3725" y="7111"/>
                    </a:cubicBezTo>
                    <a:cubicBezTo>
                      <a:pt x="3109" y="7111"/>
                      <a:pt x="2610" y="7576"/>
                      <a:pt x="2610" y="8151"/>
                    </a:cubicBezTo>
                    <a:cubicBezTo>
                      <a:pt x="2610" y="8725"/>
                      <a:pt x="3109" y="9191"/>
                      <a:pt x="3725" y="9191"/>
                    </a:cubicBezTo>
                    <a:cubicBezTo>
                      <a:pt x="4104" y="9191"/>
                      <a:pt x="4437" y="9014"/>
                      <a:pt x="4638" y="8745"/>
                    </a:cubicBezTo>
                    <a:lnTo>
                      <a:pt x="6101" y="9054"/>
                    </a:lnTo>
                    <a:lnTo>
                      <a:pt x="9849" y="9054"/>
                    </a:lnTo>
                    <a:cubicBezTo>
                      <a:pt x="9758" y="11487"/>
                      <a:pt x="9662" y="14008"/>
                      <a:pt x="9662" y="14008"/>
                    </a:cubicBezTo>
                    <a:lnTo>
                      <a:pt x="8767" y="17906"/>
                    </a:lnTo>
                    <a:cubicBezTo>
                      <a:pt x="7327" y="17896"/>
                      <a:pt x="5923" y="17761"/>
                      <a:pt x="4775" y="17051"/>
                    </a:cubicBezTo>
                    <a:cubicBezTo>
                      <a:pt x="3962" y="16551"/>
                      <a:pt x="3276" y="16270"/>
                      <a:pt x="2784" y="15903"/>
                    </a:cubicBezTo>
                    <a:cubicBezTo>
                      <a:pt x="2795" y="15837"/>
                      <a:pt x="2806" y="15771"/>
                      <a:pt x="2806" y="15703"/>
                    </a:cubicBezTo>
                    <a:cubicBezTo>
                      <a:pt x="2806" y="14980"/>
                      <a:pt x="2178" y="14393"/>
                      <a:pt x="1403" y="14393"/>
                    </a:cubicBezTo>
                    <a:cubicBezTo>
                      <a:pt x="628" y="14393"/>
                      <a:pt x="0" y="14980"/>
                      <a:pt x="0" y="15703"/>
                    </a:cubicBezTo>
                    <a:cubicBezTo>
                      <a:pt x="0" y="16426"/>
                      <a:pt x="628" y="17012"/>
                      <a:pt x="1403" y="17012"/>
                    </a:cubicBezTo>
                    <a:cubicBezTo>
                      <a:pt x="1510" y="17012"/>
                      <a:pt x="1614" y="16998"/>
                      <a:pt x="1715" y="16977"/>
                    </a:cubicBezTo>
                    <a:cubicBezTo>
                      <a:pt x="2247" y="17399"/>
                      <a:pt x="3003" y="17955"/>
                      <a:pt x="3914" y="18515"/>
                    </a:cubicBezTo>
                    <a:cubicBezTo>
                      <a:pt x="5121" y="19253"/>
                      <a:pt x="6602" y="20007"/>
                      <a:pt x="8221" y="20440"/>
                    </a:cubicBezTo>
                    <a:cubicBezTo>
                      <a:pt x="8477" y="20583"/>
                      <a:pt x="10318" y="21600"/>
                      <a:pt x="10843" y="21600"/>
                    </a:cubicBezTo>
                    <a:cubicBezTo>
                      <a:pt x="11346" y="21600"/>
                      <a:pt x="12980" y="20671"/>
                      <a:pt x="13338" y="20465"/>
                    </a:cubicBezTo>
                    <a:cubicBezTo>
                      <a:pt x="14974" y="20035"/>
                      <a:pt x="16475" y="19266"/>
                      <a:pt x="17698" y="18515"/>
                    </a:cubicBezTo>
                    <a:cubicBezTo>
                      <a:pt x="18603" y="17955"/>
                      <a:pt x="19354" y="17398"/>
                      <a:pt x="19886" y="16977"/>
                    </a:cubicBezTo>
                    <a:cubicBezTo>
                      <a:pt x="19986" y="16999"/>
                      <a:pt x="20090" y="17012"/>
                      <a:pt x="20197" y="17012"/>
                    </a:cubicBezTo>
                    <a:cubicBezTo>
                      <a:pt x="20972" y="17012"/>
                      <a:pt x="21600" y="16426"/>
                      <a:pt x="21600" y="15703"/>
                    </a:cubicBezTo>
                    <a:cubicBezTo>
                      <a:pt x="21600" y="14979"/>
                      <a:pt x="20972" y="14393"/>
                      <a:pt x="20197" y="14393"/>
                    </a:cubicBezTo>
                    <a:close/>
                    <a:moveTo>
                      <a:pt x="9299" y="2599"/>
                    </a:moveTo>
                    <a:cubicBezTo>
                      <a:pt x="9299" y="1837"/>
                      <a:pt x="9963" y="1218"/>
                      <a:pt x="10778" y="1218"/>
                    </a:cubicBezTo>
                    <a:cubicBezTo>
                      <a:pt x="11594" y="1218"/>
                      <a:pt x="12258" y="1837"/>
                      <a:pt x="12258" y="2599"/>
                    </a:cubicBezTo>
                    <a:cubicBezTo>
                      <a:pt x="12258" y="3360"/>
                      <a:pt x="11595" y="3979"/>
                      <a:pt x="10778" y="3979"/>
                    </a:cubicBezTo>
                    <a:cubicBezTo>
                      <a:pt x="9963" y="3979"/>
                      <a:pt x="9299" y="3360"/>
                      <a:pt x="9299" y="2599"/>
                    </a:cubicBezTo>
                    <a:close/>
                    <a:moveTo>
                      <a:pt x="9299" y="259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iṣ1ïḓê">
              <a:extLst>
                <a:ext uri="{FF2B5EF4-FFF2-40B4-BE49-F238E27FC236}">
                  <a16:creationId xmlns:a16="http://schemas.microsoft.com/office/drawing/2014/main" id="{6C671EEE-DDF8-4571-8C75-B4E159E2F8C0}"/>
                </a:ext>
              </a:extLst>
            </p:cNvPr>
            <p:cNvGrpSpPr/>
            <p:nvPr/>
          </p:nvGrpSpPr>
          <p:grpSpPr>
            <a:xfrm>
              <a:off x="7849615" y="3411574"/>
              <a:ext cx="541385" cy="541385"/>
              <a:chOff x="7925612" y="3485120"/>
              <a:chExt cx="541385" cy="541385"/>
            </a:xfrm>
          </p:grpSpPr>
          <p:sp>
            <p:nvSpPr>
              <p:cNvPr id="50" name="íṧľíḓè">
                <a:extLst>
                  <a:ext uri="{FF2B5EF4-FFF2-40B4-BE49-F238E27FC236}">
                    <a16:creationId xmlns:a16="http://schemas.microsoft.com/office/drawing/2014/main" id="{0D85A99A-17C3-49D2-BC65-9472155B9D8D}"/>
                  </a:ext>
                </a:extLst>
              </p:cNvPr>
              <p:cNvSpPr/>
              <p:nvPr/>
            </p:nvSpPr>
            <p:spPr>
              <a:xfrm>
                <a:off x="7925612" y="3485120"/>
                <a:ext cx="541385" cy="54138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1" name="işḷíḓê">
                <a:extLst>
                  <a:ext uri="{FF2B5EF4-FFF2-40B4-BE49-F238E27FC236}">
                    <a16:creationId xmlns:a16="http://schemas.microsoft.com/office/drawing/2014/main" id="{B30F9954-53BB-48A5-8D07-CBC88803DF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09094" y="3568602"/>
                <a:ext cx="374422" cy="374420"/>
                <a:chOff x="0" y="0"/>
                <a:chExt cx="577" cy="574"/>
              </a:xfrm>
              <a:solidFill>
                <a:srgbClr val="FFFFFF"/>
              </a:solidFill>
            </p:grpSpPr>
            <p:sp>
              <p:nvSpPr>
                <p:cNvPr id="52" name="ïŝľiḍé">
                  <a:extLst>
                    <a:ext uri="{FF2B5EF4-FFF2-40B4-BE49-F238E27FC236}">
                      <a16:creationId xmlns:a16="http://schemas.microsoft.com/office/drawing/2014/main" id="{9F286DEA-C0A8-4D62-A0F9-9E441B5A955C}"/>
                    </a:ext>
                  </a:extLst>
                </p:cNvPr>
                <p:cNvSpPr/>
                <p:nvPr/>
              </p:nvSpPr>
              <p:spPr bwMode="auto">
                <a:xfrm>
                  <a:off x="368" y="368"/>
                  <a:ext cx="205" cy="20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600" h="21600">
                      <a:moveTo>
                        <a:pt x="18447" y="8564"/>
                      </a:moveTo>
                      <a:lnTo>
                        <a:pt x="6893" y="0"/>
                      </a:lnTo>
                      <a:lnTo>
                        <a:pt x="0" y="6909"/>
                      </a:lnTo>
                      <a:lnTo>
                        <a:pt x="8514" y="18507"/>
                      </a:lnTo>
                      <a:cubicBezTo>
                        <a:pt x="10541" y="16972"/>
                        <a:pt x="14706" y="18290"/>
                        <a:pt x="18327" y="21600"/>
                      </a:cubicBezTo>
                      <a:lnTo>
                        <a:pt x="21600" y="18319"/>
                      </a:lnTo>
                      <a:cubicBezTo>
                        <a:pt x="18344" y="14739"/>
                        <a:pt x="17015" y="10625"/>
                        <a:pt x="18447" y="8564"/>
                      </a:cubicBezTo>
                      <a:close/>
                      <a:moveTo>
                        <a:pt x="14477" y="14461"/>
                      </a:moveTo>
                      <a:cubicBezTo>
                        <a:pt x="13723" y="15214"/>
                        <a:pt x="12501" y="15214"/>
                        <a:pt x="11748" y="14461"/>
                      </a:cubicBezTo>
                      <a:cubicBezTo>
                        <a:pt x="10995" y="13705"/>
                        <a:pt x="10995" y="12479"/>
                        <a:pt x="11749" y="11725"/>
                      </a:cubicBezTo>
                      <a:cubicBezTo>
                        <a:pt x="12502" y="10969"/>
                        <a:pt x="13724" y="10969"/>
                        <a:pt x="14477" y="11725"/>
                      </a:cubicBezTo>
                      <a:cubicBezTo>
                        <a:pt x="15230" y="12479"/>
                        <a:pt x="15230" y="13705"/>
                        <a:pt x="14477" y="14461"/>
                      </a:cubicBezTo>
                      <a:close/>
                      <a:moveTo>
                        <a:pt x="14477" y="1446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íşḷïḋè">
                  <a:extLst>
                    <a:ext uri="{FF2B5EF4-FFF2-40B4-BE49-F238E27FC236}">
                      <a16:creationId xmlns:a16="http://schemas.microsoft.com/office/drawing/2014/main" id="{5ACB5D4A-AC57-4A90-B436-E41D35C9202E}"/>
                    </a:ext>
                  </a:extLst>
                </p:cNvPr>
                <p:cNvSpPr/>
                <p:nvPr/>
              </p:nvSpPr>
              <p:spPr bwMode="auto">
                <a:xfrm>
                  <a:off x="328" y="304"/>
                  <a:ext cx="107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4544" y="0"/>
                      </a:moveTo>
                      <a:lnTo>
                        <a:pt x="13967" y="562"/>
                      </a:lnTo>
                      <a:cubicBezTo>
                        <a:pt x="14018" y="3961"/>
                        <a:pt x="12593" y="7264"/>
                        <a:pt x="9866" y="9922"/>
                      </a:cubicBezTo>
                      <a:lnTo>
                        <a:pt x="24" y="19504"/>
                      </a:lnTo>
                      <a:cubicBezTo>
                        <a:pt x="18" y="19554"/>
                        <a:pt x="6" y="19602"/>
                        <a:pt x="0" y="19652"/>
                      </a:cubicBezTo>
                      <a:lnTo>
                        <a:pt x="2371" y="21600"/>
                      </a:lnTo>
                      <a:lnTo>
                        <a:pt x="21600" y="5798"/>
                      </a:lnTo>
                      <a:lnTo>
                        <a:pt x="14544" y="0"/>
                      </a:lnTo>
                      <a:close/>
                      <a:moveTo>
                        <a:pt x="14544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ïṣḻiďe">
                  <a:extLst>
                    <a:ext uri="{FF2B5EF4-FFF2-40B4-BE49-F238E27FC236}">
                      <a16:creationId xmlns:a16="http://schemas.microsoft.com/office/drawing/2014/main" id="{A09AC4A9-DBBD-4960-A7FF-C866403EDF4C}"/>
                    </a:ext>
                  </a:extLst>
                </p:cNvPr>
                <p:cNvSpPr/>
                <p:nvPr/>
              </p:nvSpPr>
              <p:spPr bwMode="auto">
                <a:xfrm>
                  <a:off x="0" y="0"/>
                  <a:ext cx="297" cy="289"/>
                </a:xfrm>
                <a:custGeom>
                  <a:avLst/>
                  <a:gdLst>
                    <a:gd name="T0" fmla="*/ 0 w 21222"/>
                    <a:gd name="T1" fmla="*/ 0 h 21211"/>
                    <a:gd name="T2" fmla="*/ 0 w 21222"/>
                    <a:gd name="T3" fmla="*/ 0 h 21211"/>
                    <a:gd name="T4" fmla="*/ 0 w 21222"/>
                    <a:gd name="T5" fmla="*/ 0 h 21211"/>
                    <a:gd name="T6" fmla="*/ 0 w 21222"/>
                    <a:gd name="T7" fmla="*/ 0 h 21211"/>
                    <a:gd name="T8" fmla="*/ 0 w 21222"/>
                    <a:gd name="T9" fmla="*/ 0 h 21211"/>
                    <a:gd name="T10" fmla="*/ 0 w 21222"/>
                    <a:gd name="T11" fmla="*/ 0 h 21211"/>
                    <a:gd name="T12" fmla="*/ 0 w 21222"/>
                    <a:gd name="T13" fmla="*/ 0 h 21211"/>
                    <a:gd name="T14" fmla="*/ 0 w 21222"/>
                    <a:gd name="T15" fmla="*/ 0 h 21211"/>
                    <a:gd name="T16" fmla="*/ 0 w 21222"/>
                    <a:gd name="T17" fmla="*/ 0 h 212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222" h="21211">
                      <a:moveTo>
                        <a:pt x="15153" y="21211"/>
                      </a:moveTo>
                      <a:lnTo>
                        <a:pt x="17409" y="18463"/>
                      </a:lnTo>
                      <a:cubicBezTo>
                        <a:pt x="18368" y="17292"/>
                        <a:pt x="19694" y="16530"/>
                        <a:pt x="21146" y="16293"/>
                      </a:cubicBezTo>
                      <a:lnTo>
                        <a:pt x="21222" y="16201"/>
                      </a:lnTo>
                      <a:lnTo>
                        <a:pt x="6603" y="1165"/>
                      </a:lnTo>
                      <a:cubicBezTo>
                        <a:pt x="5093" y="-389"/>
                        <a:pt x="2643" y="-389"/>
                        <a:pt x="1133" y="1165"/>
                      </a:cubicBezTo>
                      <a:cubicBezTo>
                        <a:pt x="-378" y="2718"/>
                        <a:pt x="-378" y="5237"/>
                        <a:pt x="1133" y="6791"/>
                      </a:cubicBezTo>
                      <a:lnTo>
                        <a:pt x="15153" y="21211"/>
                      </a:lnTo>
                      <a:close/>
                      <a:moveTo>
                        <a:pt x="15153" y="2121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ïṩľíḍe">
                  <a:extLst>
                    <a:ext uri="{FF2B5EF4-FFF2-40B4-BE49-F238E27FC236}">
                      <a16:creationId xmlns:a16="http://schemas.microsoft.com/office/drawing/2014/main" id="{A368DF36-3DD3-4E93-A6AF-FAFA77DA4810}"/>
                    </a:ext>
                  </a:extLst>
                </p:cNvPr>
                <p:cNvSpPr/>
                <p:nvPr/>
              </p:nvSpPr>
              <p:spPr bwMode="auto">
                <a:xfrm>
                  <a:off x="0" y="328"/>
                  <a:ext cx="298" cy="246"/>
                </a:xfrm>
                <a:custGeom>
                  <a:avLst/>
                  <a:gdLst>
                    <a:gd name="T0" fmla="*/ 0 w 21116"/>
                    <a:gd name="T1" fmla="*/ 0 h 21374"/>
                    <a:gd name="T2" fmla="*/ 0 w 21116"/>
                    <a:gd name="T3" fmla="*/ 0 h 21374"/>
                    <a:gd name="T4" fmla="*/ 0 w 21116"/>
                    <a:gd name="T5" fmla="*/ 0 h 21374"/>
                    <a:gd name="T6" fmla="*/ 0 w 21116"/>
                    <a:gd name="T7" fmla="*/ 0 h 21374"/>
                    <a:gd name="T8" fmla="*/ 0 w 21116"/>
                    <a:gd name="T9" fmla="*/ 0 h 21374"/>
                    <a:gd name="T10" fmla="*/ 0 w 21116"/>
                    <a:gd name="T11" fmla="*/ 0 h 21374"/>
                    <a:gd name="T12" fmla="*/ 0 w 21116"/>
                    <a:gd name="T13" fmla="*/ 0 h 21374"/>
                    <a:gd name="T14" fmla="*/ 0 w 21116"/>
                    <a:gd name="T15" fmla="*/ 0 h 21374"/>
                    <a:gd name="T16" fmla="*/ 0 w 21116"/>
                    <a:gd name="T17" fmla="*/ 0 h 213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16" h="21374">
                      <a:moveTo>
                        <a:pt x="17024" y="721"/>
                      </a:moveTo>
                      <a:cubicBezTo>
                        <a:pt x="16543" y="427"/>
                        <a:pt x="16052" y="191"/>
                        <a:pt x="15571" y="0"/>
                      </a:cubicBezTo>
                      <a:cubicBezTo>
                        <a:pt x="13915" y="235"/>
                        <a:pt x="7378" y="2037"/>
                        <a:pt x="6834" y="8291"/>
                      </a:cubicBezTo>
                      <a:cubicBezTo>
                        <a:pt x="6063" y="17146"/>
                        <a:pt x="1254" y="15657"/>
                        <a:pt x="153" y="15771"/>
                      </a:cubicBezTo>
                      <a:cubicBezTo>
                        <a:pt x="-484" y="15837"/>
                        <a:pt x="743" y="21126"/>
                        <a:pt x="6046" y="21364"/>
                      </a:cubicBezTo>
                      <a:cubicBezTo>
                        <a:pt x="11298" y="21600"/>
                        <a:pt x="20647" y="17485"/>
                        <a:pt x="21032" y="7006"/>
                      </a:cubicBezTo>
                      <a:lnTo>
                        <a:pt x="21116" y="6884"/>
                      </a:lnTo>
                      <a:cubicBezTo>
                        <a:pt x="20449" y="3612"/>
                        <a:pt x="18811" y="1844"/>
                        <a:pt x="17024" y="721"/>
                      </a:cubicBezTo>
                      <a:close/>
                      <a:moveTo>
                        <a:pt x="17024" y="72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î$1íḍe">
                  <a:extLst>
                    <a:ext uri="{FF2B5EF4-FFF2-40B4-BE49-F238E27FC236}">
                      <a16:creationId xmlns:a16="http://schemas.microsoft.com/office/drawing/2014/main" id="{CC1F53A7-1D1E-4509-B616-2CE114992038}"/>
                    </a:ext>
                  </a:extLst>
                </p:cNvPr>
                <p:cNvSpPr/>
                <p:nvPr/>
              </p:nvSpPr>
              <p:spPr bwMode="auto">
                <a:xfrm>
                  <a:off x="240" y="0"/>
                  <a:ext cx="337" cy="385"/>
                </a:xfrm>
                <a:custGeom>
                  <a:avLst/>
                  <a:gdLst>
                    <a:gd name="T0" fmla="*/ 0 w 21345"/>
                    <a:gd name="T1" fmla="*/ 0 h 21376"/>
                    <a:gd name="T2" fmla="*/ 0 w 21345"/>
                    <a:gd name="T3" fmla="*/ 0 h 21376"/>
                    <a:gd name="T4" fmla="*/ 0 w 21345"/>
                    <a:gd name="T5" fmla="*/ 0 h 21376"/>
                    <a:gd name="T6" fmla="*/ 0 w 21345"/>
                    <a:gd name="T7" fmla="*/ 0 h 21376"/>
                    <a:gd name="T8" fmla="*/ 0 w 21345"/>
                    <a:gd name="T9" fmla="*/ 0 h 21376"/>
                    <a:gd name="T10" fmla="*/ 0 w 21345"/>
                    <a:gd name="T11" fmla="*/ 0 h 21376"/>
                    <a:gd name="T12" fmla="*/ 0 w 21345"/>
                    <a:gd name="T13" fmla="*/ 0 h 21376"/>
                    <a:gd name="T14" fmla="*/ 0 w 21345"/>
                    <a:gd name="T15" fmla="*/ 0 h 21376"/>
                    <a:gd name="T16" fmla="*/ 0 w 21345"/>
                    <a:gd name="T17" fmla="*/ 0 h 21376"/>
                    <a:gd name="T18" fmla="*/ 0 w 21345"/>
                    <a:gd name="T19" fmla="*/ 0 h 21376"/>
                    <a:gd name="T20" fmla="*/ 0 w 21345"/>
                    <a:gd name="T21" fmla="*/ 0 h 21376"/>
                    <a:gd name="T22" fmla="*/ 0 w 21345"/>
                    <a:gd name="T23" fmla="*/ 0 h 213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345" h="21376">
                      <a:moveTo>
                        <a:pt x="7963" y="16438"/>
                      </a:moveTo>
                      <a:lnTo>
                        <a:pt x="20844" y="3060"/>
                      </a:lnTo>
                      <a:cubicBezTo>
                        <a:pt x="21600" y="2274"/>
                        <a:pt x="21488" y="1102"/>
                        <a:pt x="20592" y="438"/>
                      </a:cubicBezTo>
                      <a:cubicBezTo>
                        <a:pt x="19696" y="-224"/>
                        <a:pt x="18359" y="-125"/>
                        <a:pt x="17602" y="661"/>
                      </a:cubicBezTo>
                      <a:lnTo>
                        <a:pt x="4720" y="14039"/>
                      </a:lnTo>
                      <a:cubicBezTo>
                        <a:pt x="3698" y="14005"/>
                        <a:pt x="2666" y="14368"/>
                        <a:pt x="1957" y="15106"/>
                      </a:cubicBezTo>
                      <a:lnTo>
                        <a:pt x="0" y="17139"/>
                      </a:lnTo>
                      <a:cubicBezTo>
                        <a:pt x="266" y="17232"/>
                        <a:pt x="533" y="17334"/>
                        <a:pt x="800" y="17450"/>
                      </a:cubicBezTo>
                      <a:cubicBezTo>
                        <a:pt x="2456" y="18154"/>
                        <a:pt x="4079" y="19406"/>
                        <a:pt x="4942" y="21376"/>
                      </a:cubicBezTo>
                      <a:lnTo>
                        <a:pt x="7225" y="19005"/>
                      </a:lnTo>
                      <a:cubicBezTo>
                        <a:pt x="7936" y="18266"/>
                        <a:pt x="8172" y="17316"/>
                        <a:pt x="7963" y="16438"/>
                      </a:cubicBezTo>
                      <a:close/>
                      <a:moveTo>
                        <a:pt x="7963" y="1643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1" name="ïšḻíďé">
              <a:extLst>
                <a:ext uri="{FF2B5EF4-FFF2-40B4-BE49-F238E27FC236}">
                  <a16:creationId xmlns:a16="http://schemas.microsoft.com/office/drawing/2014/main" id="{A0E55223-814D-4C84-BA8F-9D3D4C516279}"/>
                </a:ext>
              </a:extLst>
            </p:cNvPr>
            <p:cNvGrpSpPr/>
            <p:nvPr/>
          </p:nvGrpSpPr>
          <p:grpSpPr>
            <a:xfrm>
              <a:off x="7849615" y="1927611"/>
              <a:ext cx="541385" cy="541385"/>
              <a:chOff x="7927916" y="1972611"/>
              <a:chExt cx="541385" cy="541385"/>
            </a:xfrm>
          </p:grpSpPr>
          <p:sp>
            <p:nvSpPr>
              <p:cNvPr id="40" name="íşļíḋe">
                <a:extLst>
                  <a:ext uri="{FF2B5EF4-FFF2-40B4-BE49-F238E27FC236}">
                    <a16:creationId xmlns:a16="http://schemas.microsoft.com/office/drawing/2014/main" id="{C4D2EB14-C756-401F-90E3-5B1E9E7BF5B4}"/>
                  </a:ext>
                </a:extLst>
              </p:cNvPr>
              <p:cNvSpPr/>
              <p:nvPr/>
            </p:nvSpPr>
            <p:spPr>
              <a:xfrm>
                <a:off x="7927916" y="1972611"/>
                <a:ext cx="541385" cy="5413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1" name="iṡḷîḓè">
                <a:extLst>
                  <a:ext uri="{FF2B5EF4-FFF2-40B4-BE49-F238E27FC236}">
                    <a16:creationId xmlns:a16="http://schemas.microsoft.com/office/drawing/2014/main" id="{9D60282A-31FD-42F0-9FC7-CE8EA6DA1E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08833" y="2057374"/>
                <a:ext cx="379554" cy="371858"/>
                <a:chOff x="0" y="0"/>
                <a:chExt cx="581" cy="573"/>
              </a:xfrm>
              <a:solidFill>
                <a:srgbClr val="FFFFFF"/>
              </a:solidFill>
            </p:grpSpPr>
            <p:sp>
              <p:nvSpPr>
                <p:cNvPr id="42" name="ïśľîḍe">
                  <a:extLst>
                    <a:ext uri="{FF2B5EF4-FFF2-40B4-BE49-F238E27FC236}">
                      <a16:creationId xmlns:a16="http://schemas.microsoft.com/office/drawing/2014/main" id="{E083733B-B656-4E71-A080-84FB98523656}"/>
                    </a:ext>
                  </a:extLst>
                </p:cNvPr>
                <p:cNvSpPr/>
                <p:nvPr/>
              </p:nvSpPr>
              <p:spPr bwMode="auto">
                <a:xfrm>
                  <a:off x="256" y="0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îşľîḑè">
                  <a:extLst>
                    <a:ext uri="{FF2B5EF4-FFF2-40B4-BE49-F238E27FC236}">
                      <a16:creationId xmlns:a16="http://schemas.microsoft.com/office/drawing/2014/main" id="{09C184AC-AD14-4865-8476-79D09CDF3D11}"/>
                    </a:ext>
                  </a:extLst>
                </p:cNvPr>
                <p:cNvSpPr/>
                <p:nvPr/>
              </p:nvSpPr>
              <p:spPr bwMode="auto">
                <a:xfrm>
                  <a:off x="256" y="392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isḻiḑè">
                  <a:extLst>
                    <a:ext uri="{FF2B5EF4-FFF2-40B4-BE49-F238E27FC236}">
                      <a16:creationId xmlns:a16="http://schemas.microsoft.com/office/drawing/2014/main" id="{7AC84911-5C10-415A-84D1-A36248C5D7EB}"/>
                    </a:ext>
                  </a:extLst>
                </p:cNvPr>
                <p:cNvSpPr/>
                <p:nvPr/>
              </p:nvSpPr>
              <p:spPr bwMode="auto">
                <a:xfrm>
                  <a:off x="40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8305" y="0"/>
                      </a:move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5" y="21600"/>
                      </a:lnTo>
                      <a:cubicBezTo>
                        <a:pt x="20124" y="21600"/>
                        <a:pt x="21600" y="16762"/>
                        <a:pt x="21600" y="10798"/>
                      </a:cubicBezTo>
                      <a:cubicBezTo>
                        <a:pt x="21600" y="4834"/>
                        <a:pt x="20124" y="0"/>
                        <a:pt x="18305" y="0"/>
                      </a:cubicBezTo>
                      <a:close/>
                      <a:moveTo>
                        <a:pt x="18305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ïṥľíḍè">
                  <a:extLst>
                    <a:ext uri="{FF2B5EF4-FFF2-40B4-BE49-F238E27FC236}">
                      <a16:creationId xmlns:a16="http://schemas.microsoft.com/office/drawing/2014/main" id="{D50756AE-B261-48ED-8E00-354EAC3EB992}"/>
                    </a:ext>
                  </a:extLst>
                </p:cNvPr>
                <p:cNvSpPr/>
                <p:nvPr/>
              </p:nvSpPr>
              <p:spPr bwMode="auto">
                <a:xfrm>
                  <a:off x="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1600" y="10798"/>
                      </a:moveTo>
                      <a:cubicBezTo>
                        <a:pt x="21600" y="4834"/>
                        <a:pt x="20124" y="0"/>
                        <a:pt x="18304" y="0"/>
                      </a:cubicBez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4" y="21600"/>
                      </a:lnTo>
                      <a:cubicBezTo>
                        <a:pt x="20124" y="21600"/>
                        <a:pt x="21600" y="16764"/>
                        <a:pt x="21600" y="10798"/>
                      </a:cubicBezTo>
                      <a:close/>
                      <a:moveTo>
                        <a:pt x="21600" y="1079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îSľîḑè">
                  <a:extLst>
                    <a:ext uri="{FF2B5EF4-FFF2-40B4-BE49-F238E27FC236}">
                      <a16:creationId xmlns:a16="http://schemas.microsoft.com/office/drawing/2014/main" id="{CB4C1631-E5FB-43DA-966D-4F1C827357B0}"/>
                    </a:ext>
                  </a:extLst>
                </p:cNvPr>
                <p:cNvSpPr/>
                <p:nvPr/>
              </p:nvSpPr>
              <p:spPr bwMode="auto">
                <a:xfrm>
                  <a:off x="352" y="64"/>
                  <a:ext cx="153" cy="153"/>
                </a:xfrm>
                <a:custGeom>
                  <a:avLst/>
                  <a:gdLst>
                    <a:gd name="T0" fmla="*/ 0 w 20488"/>
                    <a:gd name="T1" fmla="*/ 0 h 20489"/>
                    <a:gd name="T2" fmla="*/ 0 w 20488"/>
                    <a:gd name="T3" fmla="*/ 0 h 20489"/>
                    <a:gd name="T4" fmla="*/ 0 w 20488"/>
                    <a:gd name="T5" fmla="*/ 0 h 20489"/>
                    <a:gd name="T6" fmla="*/ 0 w 20488"/>
                    <a:gd name="T7" fmla="*/ 0 h 20489"/>
                    <a:gd name="T8" fmla="*/ 0 w 20488"/>
                    <a:gd name="T9" fmla="*/ 0 h 20489"/>
                    <a:gd name="T10" fmla="*/ 0 w 20488"/>
                    <a:gd name="T11" fmla="*/ 0 h 20489"/>
                    <a:gd name="T12" fmla="*/ 0 w 20488"/>
                    <a:gd name="T13" fmla="*/ 0 h 20489"/>
                    <a:gd name="T14" fmla="*/ 0 w 20488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8" h="20489">
                      <a:moveTo>
                        <a:pt x="7697" y="19601"/>
                      </a:moveTo>
                      <a:lnTo>
                        <a:pt x="19601" y="7697"/>
                      </a:lnTo>
                      <a:cubicBezTo>
                        <a:pt x="21044" y="6253"/>
                        <a:pt x="20690" y="3557"/>
                        <a:pt x="18809" y="1678"/>
                      </a:cubicBezTo>
                      <a:cubicBezTo>
                        <a:pt x="16928" y="-203"/>
                        <a:pt x="14234" y="-555"/>
                        <a:pt x="12792" y="887"/>
                      </a:cubicBezTo>
                      <a:lnTo>
                        <a:pt x="888" y="12791"/>
                      </a:lnTo>
                      <a:cubicBezTo>
                        <a:pt x="-556" y="14235"/>
                        <a:pt x="-202" y="16928"/>
                        <a:pt x="1679" y="18809"/>
                      </a:cubicBezTo>
                      <a:cubicBezTo>
                        <a:pt x="3558" y="20690"/>
                        <a:pt x="6252" y="21045"/>
                        <a:pt x="7697" y="19601"/>
                      </a:cubicBezTo>
                      <a:close/>
                      <a:moveTo>
                        <a:pt x="7697" y="1960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ïṣľîḍé">
                  <a:extLst>
                    <a:ext uri="{FF2B5EF4-FFF2-40B4-BE49-F238E27FC236}">
                      <a16:creationId xmlns:a16="http://schemas.microsoft.com/office/drawing/2014/main" id="{AEA89B1C-E0A9-42E8-AE70-49187E69D350}"/>
                    </a:ext>
                  </a:extLst>
                </p:cNvPr>
                <p:cNvSpPr/>
                <p:nvPr/>
              </p:nvSpPr>
              <p:spPr bwMode="auto">
                <a:xfrm>
                  <a:off x="7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8"/>
                    <a:gd name="T2" fmla="*/ 0 w 20489"/>
                    <a:gd name="T3" fmla="*/ 0 h 20488"/>
                    <a:gd name="T4" fmla="*/ 0 w 20489"/>
                    <a:gd name="T5" fmla="*/ 0 h 20488"/>
                    <a:gd name="T6" fmla="*/ 0 w 20489"/>
                    <a:gd name="T7" fmla="*/ 0 h 20488"/>
                    <a:gd name="T8" fmla="*/ 0 w 20489"/>
                    <a:gd name="T9" fmla="*/ 0 h 20488"/>
                    <a:gd name="T10" fmla="*/ 0 w 20489"/>
                    <a:gd name="T11" fmla="*/ 0 h 20488"/>
                    <a:gd name="T12" fmla="*/ 0 w 20489"/>
                    <a:gd name="T13" fmla="*/ 0 h 20488"/>
                    <a:gd name="T14" fmla="*/ 0 w 20489"/>
                    <a:gd name="T15" fmla="*/ 0 h 204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8">
                      <a:moveTo>
                        <a:pt x="12792" y="888"/>
                      </a:moveTo>
                      <a:lnTo>
                        <a:pt x="888" y="12792"/>
                      </a:lnTo>
                      <a:cubicBezTo>
                        <a:pt x="-556" y="14236"/>
                        <a:pt x="-202" y="16929"/>
                        <a:pt x="1679" y="18809"/>
                      </a:cubicBezTo>
                      <a:cubicBezTo>
                        <a:pt x="3558" y="20689"/>
                        <a:pt x="6253" y="21044"/>
                        <a:pt x="7697" y="19601"/>
                      </a:cubicBezTo>
                      <a:lnTo>
                        <a:pt x="19601" y="7697"/>
                      </a:lnTo>
                      <a:cubicBezTo>
                        <a:pt x="21044" y="6254"/>
                        <a:pt x="20690" y="3559"/>
                        <a:pt x="18810" y="1679"/>
                      </a:cubicBezTo>
                      <a:cubicBezTo>
                        <a:pt x="16929" y="-203"/>
                        <a:pt x="14235" y="-556"/>
                        <a:pt x="12792" y="888"/>
                      </a:cubicBezTo>
                      <a:close/>
                      <a:moveTo>
                        <a:pt x="12792" y="88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îś1iḑè">
                  <a:extLst>
                    <a:ext uri="{FF2B5EF4-FFF2-40B4-BE49-F238E27FC236}">
                      <a16:creationId xmlns:a16="http://schemas.microsoft.com/office/drawing/2014/main" id="{07154CC9-973B-4341-8F90-6FE71873B8BE}"/>
                    </a:ext>
                  </a:extLst>
                </p:cNvPr>
                <p:cNvSpPr/>
                <p:nvPr/>
              </p:nvSpPr>
              <p:spPr bwMode="auto">
                <a:xfrm>
                  <a:off x="35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7696" y="888"/>
                      </a:moveTo>
                      <a:cubicBezTo>
                        <a:pt x="6251" y="-556"/>
                        <a:pt x="3559" y="-202"/>
                        <a:pt x="1679" y="1678"/>
                      </a:cubicBezTo>
                      <a:cubicBezTo>
                        <a:pt x="-201" y="3558"/>
                        <a:pt x="-556" y="6251"/>
                        <a:pt x="888" y="7697"/>
                      </a:cubicBezTo>
                      <a:lnTo>
                        <a:pt x="12792" y="19601"/>
                      </a:lnTo>
                      <a:cubicBezTo>
                        <a:pt x="14236" y="21044"/>
                        <a:pt x="16932" y="20690"/>
                        <a:pt x="18811" y="18810"/>
                      </a:cubicBezTo>
                      <a:cubicBezTo>
                        <a:pt x="20691" y="16929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lose/>
                      <a:moveTo>
                        <a:pt x="7696" y="88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ïšļïḋè">
                  <a:extLst>
                    <a:ext uri="{FF2B5EF4-FFF2-40B4-BE49-F238E27FC236}">
                      <a16:creationId xmlns:a16="http://schemas.microsoft.com/office/drawing/2014/main" id="{C63A8996-99AD-4A9E-ACCA-877DFECDD1FD}"/>
                    </a:ext>
                  </a:extLst>
                </p:cNvPr>
                <p:cNvSpPr/>
                <p:nvPr/>
              </p:nvSpPr>
              <p:spPr bwMode="auto">
                <a:xfrm>
                  <a:off x="71" y="71"/>
                  <a:ext cx="154" cy="154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12792" y="19602"/>
                      </a:moveTo>
                      <a:cubicBezTo>
                        <a:pt x="14235" y="21045"/>
                        <a:pt x="16930" y="20691"/>
                        <a:pt x="18811" y="18810"/>
                      </a:cubicBezTo>
                      <a:cubicBezTo>
                        <a:pt x="20691" y="16930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ubicBezTo>
                        <a:pt x="6252" y="-555"/>
                        <a:pt x="3560" y="-202"/>
                        <a:pt x="1679" y="1679"/>
                      </a:cubicBezTo>
                      <a:cubicBezTo>
                        <a:pt x="-201" y="3559"/>
                        <a:pt x="-556" y="6254"/>
                        <a:pt x="887" y="7697"/>
                      </a:cubicBezTo>
                      <a:lnTo>
                        <a:pt x="12792" y="19602"/>
                      </a:lnTo>
                      <a:close/>
                      <a:moveTo>
                        <a:pt x="12792" y="19602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2" name="iślïḑê">
              <a:extLst>
                <a:ext uri="{FF2B5EF4-FFF2-40B4-BE49-F238E27FC236}">
                  <a16:creationId xmlns:a16="http://schemas.microsoft.com/office/drawing/2014/main" id="{388A4F7C-C6C6-4DF8-8A3F-33FF4EB09B79}"/>
                </a:ext>
              </a:extLst>
            </p:cNvPr>
            <p:cNvGrpSpPr/>
            <p:nvPr/>
          </p:nvGrpSpPr>
          <p:grpSpPr>
            <a:xfrm>
              <a:off x="7849615" y="4895537"/>
              <a:ext cx="541385" cy="541385"/>
              <a:chOff x="7927978" y="4940537"/>
              <a:chExt cx="541385" cy="541385"/>
            </a:xfrm>
          </p:grpSpPr>
          <p:sp>
            <p:nvSpPr>
              <p:cNvPr id="35" name="isliḍê">
                <a:extLst>
                  <a:ext uri="{FF2B5EF4-FFF2-40B4-BE49-F238E27FC236}">
                    <a16:creationId xmlns:a16="http://schemas.microsoft.com/office/drawing/2014/main" id="{4675A718-5BD6-45D1-B6BC-DD90AA2BBD3F}"/>
                  </a:ext>
                </a:extLst>
              </p:cNvPr>
              <p:cNvSpPr/>
              <p:nvPr/>
            </p:nvSpPr>
            <p:spPr>
              <a:xfrm>
                <a:off x="7927978" y="4940537"/>
                <a:ext cx="541385" cy="54138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6" name="išḷíde">
                <a:extLst>
                  <a:ext uri="{FF2B5EF4-FFF2-40B4-BE49-F238E27FC236}">
                    <a16:creationId xmlns:a16="http://schemas.microsoft.com/office/drawing/2014/main" id="{4A87F46F-8BA6-445E-8B47-62F9848608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11460" y="5024019"/>
                <a:ext cx="374422" cy="374422"/>
                <a:chOff x="0" y="0"/>
                <a:chExt cx="571" cy="576"/>
              </a:xfrm>
              <a:solidFill>
                <a:srgbClr val="FFFFFF"/>
              </a:solidFill>
            </p:grpSpPr>
            <p:sp>
              <p:nvSpPr>
                <p:cNvPr id="37" name="ïṩḷiďè">
                  <a:extLst>
                    <a:ext uri="{FF2B5EF4-FFF2-40B4-BE49-F238E27FC236}">
                      <a16:creationId xmlns:a16="http://schemas.microsoft.com/office/drawing/2014/main" id="{FE970043-2725-48F6-B66E-4B684A5F4449}"/>
                    </a:ext>
                  </a:extLst>
                </p:cNvPr>
                <p:cNvSpPr/>
                <p:nvPr/>
              </p:nvSpPr>
              <p:spPr bwMode="auto">
                <a:xfrm>
                  <a:off x="88" y="368"/>
                  <a:ext cx="182" cy="2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4113" y="5025"/>
                      </a:lnTo>
                      <a:lnTo>
                        <a:pt x="4113" y="18406"/>
                      </a:lnTo>
                      <a:cubicBezTo>
                        <a:pt x="4113" y="20169"/>
                        <a:pt x="5748" y="21600"/>
                        <a:pt x="7763" y="21600"/>
                      </a:cubicBezTo>
                      <a:lnTo>
                        <a:pt x="17951" y="21600"/>
                      </a:lnTo>
                      <a:cubicBezTo>
                        <a:pt x="19966" y="21600"/>
                        <a:pt x="21600" y="20169"/>
                        <a:pt x="21600" y="18406"/>
                      </a:cubicBezTo>
                      <a:lnTo>
                        <a:pt x="17434" y="5025"/>
                      </a:lnTo>
                      <a:lnTo>
                        <a:pt x="19779" y="1821"/>
                      </a:lnTo>
                      <a:cubicBezTo>
                        <a:pt x="14571" y="906"/>
                        <a:pt x="9477" y="313"/>
                        <a:pt x="5095" y="313"/>
                      </a:cubicBezTo>
                      <a:cubicBezTo>
                        <a:pt x="3263" y="313"/>
                        <a:pt x="1571" y="201"/>
                        <a:pt x="0" y="0"/>
                      </a:cubicBezTo>
                      <a:close/>
                      <a:moveTo>
                        <a:pt x="0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îşliḓê">
                  <a:extLst>
                    <a:ext uri="{FF2B5EF4-FFF2-40B4-BE49-F238E27FC236}">
                      <a16:creationId xmlns:a16="http://schemas.microsoft.com/office/drawing/2014/main" id="{2882CFAF-401F-450B-9CF6-805E4377FD96}"/>
                    </a:ext>
                  </a:extLst>
                </p:cNvPr>
                <p:cNvSpPr/>
                <p:nvPr/>
              </p:nvSpPr>
              <p:spPr bwMode="auto">
                <a:xfrm>
                  <a:off x="176" y="0"/>
                  <a:ext cx="395" cy="4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0" y="15750"/>
                      </a:moveTo>
                      <a:cubicBezTo>
                        <a:pt x="8522" y="16492"/>
                        <a:pt x="20175" y="20356"/>
                        <a:pt x="21600" y="21600"/>
                      </a:cubicBezTo>
                      <a:lnTo>
                        <a:pt x="21600" y="0"/>
                      </a:lnTo>
                      <a:cubicBezTo>
                        <a:pt x="19877" y="1348"/>
                        <a:pt x="8354" y="5075"/>
                        <a:pt x="0" y="5783"/>
                      </a:cubicBezTo>
                      <a:lnTo>
                        <a:pt x="0" y="15750"/>
                      </a:lnTo>
                      <a:close/>
                      <a:moveTo>
                        <a:pt x="0" y="1575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ïṩļíḑè">
                  <a:extLst>
                    <a:ext uri="{FF2B5EF4-FFF2-40B4-BE49-F238E27FC236}">
                      <a16:creationId xmlns:a16="http://schemas.microsoft.com/office/drawing/2014/main" id="{38F95F42-21FB-4E63-8BA6-538C1E5F1B8A}"/>
                    </a:ext>
                  </a:extLst>
                </p:cNvPr>
                <p:cNvSpPr/>
                <p:nvPr/>
              </p:nvSpPr>
              <p:spPr bwMode="auto">
                <a:xfrm>
                  <a:off x="0" y="120"/>
                  <a:ext cx="114" cy="1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lnTo>
                        <a:pt x="21600" y="0"/>
                      </a:lnTo>
                      <a:cubicBezTo>
                        <a:pt x="4123" y="761"/>
                        <a:pt x="0" y="7019"/>
                        <a:pt x="0" y="10870"/>
                      </a:cubicBezTo>
                      <a:cubicBezTo>
                        <a:pt x="0" y="15025"/>
                        <a:pt x="3935" y="20934"/>
                        <a:pt x="21600" y="21600"/>
                      </a:cubicBezTo>
                      <a:close/>
                      <a:moveTo>
                        <a:pt x="21600" y="2160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3" name="ïśľïde">
              <a:extLst>
                <a:ext uri="{FF2B5EF4-FFF2-40B4-BE49-F238E27FC236}">
                  <a16:creationId xmlns:a16="http://schemas.microsoft.com/office/drawing/2014/main" id="{06EB33F3-17E3-4DE9-8AB0-409DA9281082}"/>
                </a:ext>
              </a:extLst>
            </p:cNvPr>
            <p:cNvGrpSpPr/>
            <p:nvPr/>
          </p:nvGrpSpPr>
          <p:grpSpPr>
            <a:xfrm>
              <a:off x="8493868" y="1764000"/>
              <a:ext cx="2327132" cy="944997"/>
              <a:chOff x="9169213" y="1404000"/>
              <a:chExt cx="2327132" cy="944997"/>
            </a:xfrm>
          </p:grpSpPr>
          <p:sp>
            <p:nvSpPr>
              <p:cNvPr id="33" name="íṧḻïḑé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9169213" y="1791598"/>
                <a:ext cx="2327132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34" name="îšḷiḍé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9169213" y="1404000"/>
                <a:ext cx="2327132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grpSp>
          <p:nvGrpSpPr>
            <p:cNvPr id="14" name="ïṧlíḓê">
              <a:extLst>
                <a:ext uri="{FF2B5EF4-FFF2-40B4-BE49-F238E27FC236}">
                  <a16:creationId xmlns:a16="http://schemas.microsoft.com/office/drawing/2014/main" id="{FA087C0F-E221-46B8-8165-CD8281880AF2}"/>
                </a:ext>
              </a:extLst>
            </p:cNvPr>
            <p:cNvGrpSpPr/>
            <p:nvPr/>
          </p:nvGrpSpPr>
          <p:grpSpPr>
            <a:xfrm>
              <a:off x="8493868" y="3247963"/>
              <a:ext cx="2327132" cy="944997"/>
              <a:chOff x="9169213" y="3143017"/>
              <a:chExt cx="2327132" cy="944997"/>
            </a:xfrm>
          </p:grpSpPr>
          <p:sp>
            <p:nvSpPr>
              <p:cNvPr id="31" name="iṧlîďê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9169213" y="3530615"/>
                <a:ext cx="2327132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32" name="ïṥlîḍé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9169213" y="3143017"/>
                <a:ext cx="2327132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grpSp>
          <p:nvGrpSpPr>
            <p:cNvPr id="15" name="iŝḻídè">
              <a:extLst>
                <a:ext uri="{FF2B5EF4-FFF2-40B4-BE49-F238E27FC236}">
                  <a16:creationId xmlns:a16="http://schemas.microsoft.com/office/drawing/2014/main" id="{61116C89-774D-4DC7-A160-71EAE03209D2}"/>
                </a:ext>
              </a:extLst>
            </p:cNvPr>
            <p:cNvGrpSpPr/>
            <p:nvPr/>
          </p:nvGrpSpPr>
          <p:grpSpPr>
            <a:xfrm>
              <a:off x="8493868" y="4731926"/>
              <a:ext cx="2327132" cy="944997"/>
              <a:chOff x="9169213" y="4825649"/>
              <a:chExt cx="2327132" cy="944997"/>
            </a:xfrm>
          </p:grpSpPr>
          <p:sp>
            <p:nvSpPr>
              <p:cNvPr id="29" name="iŝ1îďê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9169213" y="5213247"/>
                <a:ext cx="2327132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30" name="îšļïďé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9169213" y="4825649"/>
                <a:ext cx="2327132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grpSp>
          <p:nvGrpSpPr>
            <p:cNvPr id="16" name="ïṣḻîḓè">
              <a:extLst>
                <a:ext uri="{FF2B5EF4-FFF2-40B4-BE49-F238E27FC236}">
                  <a16:creationId xmlns:a16="http://schemas.microsoft.com/office/drawing/2014/main" id="{D2309CDE-BC51-4ABE-ABB9-C6410832F149}"/>
                </a:ext>
              </a:extLst>
            </p:cNvPr>
            <p:cNvGrpSpPr/>
            <p:nvPr/>
          </p:nvGrpSpPr>
          <p:grpSpPr>
            <a:xfrm>
              <a:off x="1371000" y="1764000"/>
              <a:ext cx="2327132" cy="944997"/>
              <a:chOff x="676675" y="1404000"/>
              <a:chExt cx="2327132" cy="944997"/>
            </a:xfrm>
          </p:grpSpPr>
          <p:sp>
            <p:nvSpPr>
              <p:cNvPr id="27" name="ïšḻíḑe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676675" y="1791598"/>
                <a:ext cx="2327132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8" name="îṥľïďê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676675" y="1404000"/>
                <a:ext cx="2327132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grpSp>
          <p:nvGrpSpPr>
            <p:cNvPr id="17" name="î$ľïḋê">
              <a:extLst>
                <a:ext uri="{FF2B5EF4-FFF2-40B4-BE49-F238E27FC236}">
                  <a16:creationId xmlns:a16="http://schemas.microsoft.com/office/drawing/2014/main" id="{8C5CB9C8-B64E-4D92-8D74-D22F6CB4D03D}"/>
                </a:ext>
              </a:extLst>
            </p:cNvPr>
            <p:cNvGrpSpPr/>
            <p:nvPr/>
          </p:nvGrpSpPr>
          <p:grpSpPr>
            <a:xfrm>
              <a:off x="1371000" y="3247963"/>
              <a:ext cx="2327132" cy="944997"/>
              <a:chOff x="676675" y="3143017"/>
              <a:chExt cx="2327132" cy="944997"/>
            </a:xfrm>
          </p:grpSpPr>
          <p:sp>
            <p:nvSpPr>
              <p:cNvPr id="25" name="îṡļîḑê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676675" y="3530615"/>
                <a:ext cx="2327132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6" name="iṧľiďê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676675" y="3143017"/>
                <a:ext cx="2327132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grpSp>
          <p:nvGrpSpPr>
            <p:cNvPr id="18" name="iṡḻîḓé">
              <a:extLst>
                <a:ext uri="{FF2B5EF4-FFF2-40B4-BE49-F238E27FC236}">
                  <a16:creationId xmlns:a16="http://schemas.microsoft.com/office/drawing/2014/main" id="{2E0EB3B5-C27A-4AB8-B41A-ECF26A0DAF64}"/>
                </a:ext>
              </a:extLst>
            </p:cNvPr>
            <p:cNvGrpSpPr/>
            <p:nvPr/>
          </p:nvGrpSpPr>
          <p:grpSpPr>
            <a:xfrm>
              <a:off x="1371000" y="4731926"/>
              <a:ext cx="2327132" cy="944997"/>
              <a:chOff x="676675" y="4825649"/>
              <a:chExt cx="2327132" cy="944997"/>
            </a:xfrm>
          </p:grpSpPr>
          <p:sp>
            <p:nvSpPr>
              <p:cNvPr id="23" name="íšḻiḍé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676675" y="5213247"/>
                <a:ext cx="2327132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4" name="ïsḻîḑe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676675" y="4825649"/>
                <a:ext cx="2327132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FDBC2D6B-49CA-4B4D-BDDB-A07C938888AD}"/>
                </a:ext>
              </a:extLst>
            </p:cNvPr>
            <p:cNvCxnSpPr/>
            <p:nvPr/>
          </p:nvCxnSpPr>
          <p:spPr>
            <a:xfrm>
              <a:off x="1506000" y="2889000"/>
              <a:ext cx="2115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05763379-506C-4141-99DF-C170C970BC44}"/>
                </a:ext>
              </a:extLst>
            </p:cNvPr>
            <p:cNvCxnSpPr/>
            <p:nvPr/>
          </p:nvCxnSpPr>
          <p:spPr>
            <a:xfrm>
              <a:off x="1506000" y="4372963"/>
              <a:ext cx="2115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19E99826-9DDA-4F23-B2A5-1B7C19ECD0A3}"/>
                </a:ext>
              </a:extLst>
            </p:cNvPr>
            <p:cNvCxnSpPr/>
            <p:nvPr/>
          </p:nvCxnSpPr>
          <p:spPr>
            <a:xfrm>
              <a:off x="8616000" y="2889000"/>
              <a:ext cx="2115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9691D4F7-C588-491D-B2FF-E84FEFEB33DB}"/>
                </a:ext>
              </a:extLst>
            </p:cNvPr>
            <p:cNvCxnSpPr/>
            <p:nvPr/>
          </p:nvCxnSpPr>
          <p:spPr>
            <a:xfrm>
              <a:off x="8616000" y="4372963"/>
              <a:ext cx="2115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6331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8CAAC8-F1F3-4218-A59F-A2C3D6EE1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554BC0-D509-4F64-8997-FB116F9D9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grpSp>
        <p:nvGrpSpPr>
          <p:cNvPr id="5" name="1dfcbc56-e15c-4753-b6d9-324abaf426d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3D9CFD2-00E0-44BE-A95C-A4BF1715A13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143002"/>
            <a:ext cx="11520488" cy="4992686"/>
            <a:chOff x="0" y="1143002"/>
            <a:chExt cx="11520488" cy="4992686"/>
          </a:xfrm>
        </p:grpSpPr>
        <p:sp>
          <p:nvSpPr>
            <p:cNvPr id="6" name="islîḓê">
              <a:extLst>
                <a:ext uri="{FF2B5EF4-FFF2-40B4-BE49-F238E27FC236}">
                  <a16:creationId xmlns:a16="http://schemas.microsoft.com/office/drawing/2014/main" id="{0A3B2439-B61D-4285-A4C2-268AE9F632B0}"/>
                </a:ext>
              </a:extLst>
            </p:cNvPr>
            <p:cNvSpPr/>
            <p:nvPr/>
          </p:nvSpPr>
          <p:spPr>
            <a:xfrm>
              <a:off x="0" y="1143002"/>
              <a:ext cx="6095999" cy="4992686"/>
            </a:xfrm>
            <a:prstGeom prst="rect">
              <a:avLst/>
            </a:prstGeom>
            <a:blipFill>
              <a:blip r:embed="rId3"/>
              <a:stretch>
                <a:fillRect l="-4610" r="-9662" b="-4644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íšļiḑé">
              <a:extLst>
                <a:ext uri="{FF2B5EF4-FFF2-40B4-BE49-F238E27FC236}">
                  <a16:creationId xmlns:a16="http://schemas.microsoft.com/office/drawing/2014/main" id="{734FA4D7-CD84-4CB4-92FC-F31A5E584E01}"/>
                </a:ext>
              </a:extLst>
            </p:cNvPr>
            <p:cNvGrpSpPr/>
            <p:nvPr/>
          </p:nvGrpSpPr>
          <p:grpSpPr>
            <a:xfrm>
              <a:off x="6466013" y="1920558"/>
              <a:ext cx="559156" cy="532273"/>
              <a:chOff x="10755344" y="220662"/>
              <a:chExt cx="990603" cy="942971"/>
            </a:xfrm>
            <a:solidFill>
              <a:schemeClr val="accent1"/>
            </a:solidFill>
          </p:grpSpPr>
          <p:sp>
            <p:nvSpPr>
              <p:cNvPr id="35" name="iṧļíḓê">
                <a:extLst>
                  <a:ext uri="{FF2B5EF4-FFF2-40B4-BE49-F238E27FC236}">
                    <a16:creationId xmlns:a16="http://schemas.microsoft.com/office/drawing/2014/main" id="{A6593BE0-A16C-41B3-B50F-57FE7547008D}"/>
                  </a:ext>
                </a:extLst>
              </p:cNvPr>
              <p:cNvSpPr/>
              <p:nvPr/>
            </p:nvSpPr>
            <p:spPr bwMode="auto">
              <a:xfrm>
                <a:off x="10755344" y="220662"/>
                <a:ext cx="990603" cy="942971"/>
              </a:xfrm>
              <a:custGeom>
                <a:avLst/>
                <a:gdLst>
                  <a:gd name="T0" fmla="*/ 239 w 261"/>
                  <a:gd name="T1" fmla="*/ 0 h 248"/>
                  <a:gd name="T2" fmla="*/ 22 w 261"/>
                  <a:gd name="T3" fmla="*/ 0 h 248"/>
                  <a:gd name="T4" fmla="*/ 0 w 261"/>
                  <a:gd name="T5" fmla="*/ 22 h 248"/>
                  <a:gd name="T6" fmla="*/ 0 w 261"/>
                  <a:gd name="T7" fmla="*/ 190 h 248"/>
                  <a:gd name="T8" fmla="*/ 22 w 261"/>
                  <a:gd name="T9" fmla="*/ 212 h 248"/>
                  <a:gd name="T10" fmla="*/ 88 w 261"/>
                  <a:gd name="T11" fmla="*/ 212 h 248"/>
                  <a:gd name="T12" fmla="*/ 76 w 261"/>
                  <a:gd name="T13" fmla="*/ 224 h 248"/>
                  <a:gd name="T14" fmla="*/ 70 w 261"/>
                  <a:gd name="T15" fmla="*/ 231 h 248"/>
                  <a:gd name="T16" fmla="*/ 70 w 261"/>
                  <a:gd name="T17" fmla="*/ 241 h 248"/>
                  <a:gd name="T18" fmla="*/ 86 w 261"/>
                  <a:gd name="T19" fmla="*/ 248 h 248"/>
                  <a:gd name="T20" fmla="*/ 175 w 261"/>
                  <a:gd name="T21" fmla="*/ 248 h 248"/>
                  <a:gd name="T22" fmla="*/ 191 w 261"/>
                  <a:gd name="T23" fmla="*/ 241 h 248"/>
                  <a:gd name="T24" fmla="*/ 191 w 261"/>
                  <a:gd name="T25" fmla="*/ 231 h 248"/>
                  <a:gd name="T26" fmla="*/ 185 w 261"/>
                  <a:gd name="T27" fmla="*/ 224 h 248"/>
                  <a:gd name="T28" fmla="*/ 173 w 261"/>
                  <a:gd name="T29" fmla="*/ 212 h 248"/>
                  <a:gd name="T30" fmla="*/ 239 w 261"/>
                  <a:gd name="T31" fmla="*/ 212 h 248"/>
                  <a:gd name="T32" fmla="*/ 261 w 261"/>
                  <a:gd name="T33" fmla="*/ 190 h 248"/>
                  <a:gd name="T34" fmla="*/ 261 w 261"/>
                  <a:gd name="T35" fmla="*/ 22 h 248"/>
                  <a:gd name="T36" fmla="*/ 239 w 261"/>
                  <a:gd name="T37" fmla="*/ 0 h 248"/>
                  <a:gd name="T38" fmla="*/ 179 w 261"/>
                  <a:gd name="T39" fmla="*/ 230 h 248"/>
                  <a:gd name="T40" fmla="*/ 184 w 261"/>
                  <a:gd name="T41" fmla="*/ 236 h 248"/>
                  <a:gd name="T42" fmla="*/ 184 w 261"/>
                  <a:gd name="T43" fmla="*/ 238 h 248"/>
                  <a:gd name="T44" fmla="*/ 175 w 261"/>
                  <a:gd name="T45" fmla="*/ 240 h 248"/>
                  <a:gd name="T46" fmla="*/ 86 w 261"/>
                  <a:gd name="T47" fmla="*/ 240 h 248"/>
                  <a:gd name="T48" fmla="*/ 77 w 261"/>
                  <a:gd name="T49" fmla="*/ 238 h 248"/>
                  <a:gd name="T50" fmla="*/ 77 w 261"/>
                  <a:gd name="T51" fmla="*/ 236 h 248"/>
                  <a:gd name="T52" fmla="*/ 77 w 261"/>
                  <a:gd name="T53" fmla="*/ 236 h 248"/>
                  <a:gd name="T54" fmla="*/ 82 w 261"/>
                  <a:gd name="T55" fmla="*/ 230 h 248"/>
                  <a:gd name="T56" fmla="*/ 98 w 261"/>
                  <a:gd name="T57" fmla="*/ 212 h 248"/>
                  <a:gd name="T58" fmla="*/ 163 w 261"/>
                  <a:gd name="T59" fmla="*/ 212 h 248"/>
                  <a:gd name="T60" fmla="*/ 179 w 261"/>
                  <a:gd name="T61" fmla="*/ 230 h 248"/>
                  <a:gd name="T62" fmla="*/ 245 w 261"/>
                  <a:gd name="T63" fmla="*/ 190 h 248"/>
                  <a:gd name="T64" fmla="*/ 239 w 261"/>
                  <a:gd name="T65" fmla="*/ 196 h 248"/>
                  <a:gd name="T66" fmla="*/ 22 w 261"/>
                  <a:gd name="T67" fmla="*/ 196 h 248"/>
                  <a:gd name="T68" fmla="*/ 16 w 261"/>
                  <a:gd name="T69" fmla="*/ 190 h 248"/>
                  <a:gd name="T70" fmla="*/ 16 w 261"/>
                  <a:gd name="T71" fmla="*/ 22 h 248"/>
                  <a:gd name="T72" fmla="*/ 22 w 261"/>
                  <a:gd name="T73" fmla="*/ 16 h 248"/>
                  <a:gd name="T74" fmla="*/ 239 w 261"/>
                  <a:gd name="T75" fmla="*/ 16 h 248"/>
                  <a:gd name="T76" fmla="*/ 245 w 261"/>
                  <a:gd name="T77" fmla="*/ 22 h 248"/>
                  <a:gd name="T78" fmla="*/ 245 w 261"/>
                  <a:gd name="T79" fmla="*/ 19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61" h="248">
                    <a:moveTo>
                      <a:pt x="23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202"/>
                      <a:pt x="10" y="212"/>
                      <a:pt x="22" y="212"/>
                    </a:cubicBezTo>
                    <a:cubicBezTo>
                      <a:pt x="88" y="212"/>
                      <a:pt x="88" y="212"/>
                      <a:pt x="88" y="212"/>
                    </a:cubicBezTo>
                    <a:cubicBezTo>
                      <a:pt x="85" y="216"/>
                      <a:pt x="79" y="222"/>
                      <a:pt x="76" y="224"/>
                    </a:cubicBezTo>
                    <a:cubicBezTo>
                      <a:pt x="74" y="227"/>
                      <a:pt x="71" y="229"/>
                      <a:pt x="70" y="231"/>
                    </a:cubicBezTo>
                    <a:cubicBezTo>
                      <a:pt x="69" y="233"/>
                      <a:pt x="68" y="237"/>
                      <a:pt x="70" y="241"/>
                    </a:cubicBezTo>
                    <a:cubicBezTo>
                      <a:pt x="71" y="244"/>
                      <a:pt x="76" y="248"/>
                      <a:pt x="86" y="248"/>
                    </a:cubicBezTo>
                    <a:cubicBezTo>
                      <a:pt x="175" y="248"/>
                      <a:pt x="175" y="248"/>
                      <a:pt x="175" y="248"/>
                    </a:cubicBezTo>
                    <a:cubicBezTo>
                      <a:pt x="185" y="248"/>
                      <a:pt x="190" y="244"/>
                      <a:pt x="191" y="241"/>
                    </a:cubicBezTo>
                    <a:cubicBezTo>
                      <a:pt x="193" y="237"/>
                      <a:pt x="192" y="233"/>
                      <a:pt x="191" y="231"/>
                    </a:cubicBezTo>
                    <a:cubicBezTo>
                      <a:pt x="190" y="229"/>
                      <a:pt x="187" y="227"/>
                      <a:pt x="185" y="224"/>
                    </a:cubicBezTo>
                    <a:cubicBezTo>
                      <a:pt x="182" y="222"/>
                      <a:pt x="176" y="216"/>
                      <a:pt x="173" y="212"/>
                    </a:cubicBezTo>
                    <a:cubicBezTo>
                      <a:pt x="239" y="212"/>
                      <a:pt x="239" y="212"/>
                      <a:pt x="239" y="212"/>
                    </a:cubicBezTo>
                    <a:cubicBezTo>
                      <a:pt x="251" y="212"/>
                      <a:pt x="261" y="202"/>
                      <a:pt x="261" y="190"/>
                    </a:cubicBezTo>
                    <a:cubicBezTo>
                      <a:pt x="261" y="22"/>
                      <a:pt x="261" y="22"/>
                      <a:pt x="261" y="22"/>
                    </a:cubicBezTo>
                    <a:cubicBezTo>
                      <a:pt x="261" y="10"/>
                      <a:pt x="251" y="0"/>
                      <a:pt x="239" y="0"/>
                    </a:cubicBezTo>
                    <a:close/>
                    <a:moveTo>
                      <a:pt x="179" y="230"/>
                    </a:moveTo>
                    <a:cubicBezTo>
                      <a:pt x="181" y="233"/>
                      <a:pt x="183" y="235"/>
                      <a:pt x="184" y="236"/>
                    </a:cubicBezTo>
                    <a:cubicBezTo>
                      <a:pt x="184" y="236"/>
                      <a:pt x="185" y="237"/>
                      <a:pt x="184" y="238"/>
                    </a:cubicBezTo>
                    <a:cubicBezTo>
                      <a:pt x="183" y="239"/>
                      <a:pt x="179" y="240"/>
                      <a:pt x="175" y="240"/>
                    </a:cubicBezTo>
                    <a:cubicBezTo>
                      <a:pt x="86" y="240"/>
                      <a:pt x="86" y="240"/>
                      <a:pt x="86" y="240"/>
                    </a:cubicBezTo>
                    <a:cubicBezTo>
                      <a:pt x="82" y="240"/>
                      <a:pt x="78" y="239"/>
                      <a:pt x="77" y="238"/>
                    </a:cubicBezTo>
                    <a:cubicBezTo>
                      <a:pt x="77" y="237"/>
                      <a:pt x="77" y="236"/>
                      <a:pt x="77" y="236"/>
                    </a:cubicBezTo>
                    <a:cubicBezTo>
                      <a:pt x="77" y="236"/>
                      <a:pt x="77" y="236"/>
                      <a:pt x="77" y="236"/>
                    </a:cubicBezTo>
                    <a:cubicBezTo>
                      <a:pt x="78" y="235"/>
                      <a:pt x="80" y="233"/>
                      <a:pt x="82" y="230"/>
                    </a:cubicBezTo>
                    <a:cubicBezTo>
                      <a:pt x="89" y="223"/>
                      <a:pt x="95" y="217"/>
                      <a:pt x="98" y="212"/>
                    </a:cubicBezTo>
                    <a:cubicBezTo>
                      <a:pt x="163" y="212"/>
                      <a:pt x="163" y="212"/>
                      <a:pt x="163" y="212"/>
                    </a:cubicBezTo>
                    <a:cubicBezTo>
                      <a:pt x="166" y="217"/>
                      <a:pt x="172" y="223"/>
                      <a:pt x="179" y="230"/>
                    </a:cubicBezTo>
                    <a:close/>
                    <a:moveTo>
                      <a:pt x="245" y="190"/>
                    </a:moveTo>
                    <a:cubicBezTo>
                      <a:pt x="245" y="193"/>
                      <a:pt x="242" y="196"/>
                      <a:pt x="239" y="196"/>
                    </a:cubicBezTo>
                    <a:cubicBezTo>
                      <a:pt x="22" y="196"/>
                      <a:pt x="22" y="196"/>
                      <a:pt x="22" y="196"/>
                    </a:cubicBezTo>
                    <a:cubicBezTo>
                      <a:pt x="19" y="196"/>
                      <a:pt x="16" y="193"/>
                      <a:pt x="16" y="190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19"/>
                      <a:pt x="19" y="16"/>
                      <a:pt x="22" y="16"/>
                    </a:cubicBezTo>
                    <a:cubicBezTo>
                      <a:pt x="239" y="16"/>
                      <a:pt x="239" y="16"/>
                      <a:pt x="239" y="16"/>
                    </a:cubicBezTo>
                    <a:cubicBezTo>
                      <a:pt x="242" y="16"/>
                      <a:pt x="245" y="19"/>
                      <a:pt x="245" y="22"/>
                    </a:cubicBezTo>
                    <a:lnTo>
                      <a:pt x="245" y="1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xmlns:dgm="http://schemas.openxmlformats.org/drawingml/2006/diagram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išḷíḑè">
                <a:extLst>
                  <a:ext uri="{FF2B5EF4-FFF2-40B4-BE49-F238E27FC236}">
                    <a16:creationId xmlns:a16="http://schemas.microsoft.com/office/drawing/2014/main" id="{82F1FDB8-9647-42EF-99CF-513080B54376}"/>
                  </a:ext>
                </a:extLst>
              </p:cNvPr>
              <p:cNvSpPr/>
              <p:nvPr/>
            </p:nvSpPr>
            <p:spPr bwMode="auto">
              <a:xfrm>
                <a:off x="10879190" y="342900"/>
                <a:ext cx="741367" cy="498473"/>
              </a:xfrm>
              <a:custGeom>
                <a:avLst/>
                <a:gdLst>
                  <a:gd name="T0" fmla="*/ 182 w 195"/>
                  <a:gd name="T1" fmla="*/ 0 h 131"/>
                  <a:gd name="T2" fmla="*/ 13 w 195"/>
                  <a:gd name="T3" fmla="*/ 0 h 131"/>
                  <a:gd name="T4" fmla="*/ 0 w 195"/>
                  <a:gd name="T5" fmla="*/ 14 h 131"/>
                  <a:gd name="T6" fmla="*/ 0 w 195"/>
                  <a:gd name="T7" fmla="*/ 117 h 131"/>
                  <a:gd name="T8" fmla="*/ 13 w 195"/>
                  <a:gd name="T9" fmla="*/ 131 h 131"/>
                  <a:gd name="T10" fmla="*/ 182 w 195"/>
                  <a:gd name="T11" fmla="*/ 131 h 131"/>
                  <a:gd name="T12" fmla="*/ 195 w 195"/>
                  <a:gd name="T13" fmla="*/ 117 h 131"/>
                  <a:gd name="T14" fmla="*/ 195 w 195"/>
                  <a:gd name="T15" fmla="*/ 14 h 131"/>
                  <a:gd name="T16" fmla="*/ 182 w 195"/>
                  <a:gd name="T17" fmla="*/ 0 h 131"/>
                  <a:gd name="T18" fmla="*/ 13 w 195"/>
                  <a:gd name="T19" fmla="*/ 9 h 131"/>
                  <a:gd name="T20" fmla="*/ 182 w 195"/>
                  <a:gd name="T21" fmla="*/ 9 h 131"/>
                  <a:gd name="T22" fmla="*/ 187 w 195"/>
                  <a:gd name="T23" fmla="*/ 14 h 131"/>
                  <a:gd name="T24" fmla="*/ 187 w 195"/>
                  <a:gd name="T25" fmla="*/ 48 h 131"/>
                  <a:gd name="T26" fmla="*/ 154 w 195"/>
                  <a:gd name="T27" fmla="*/ 85 h 131"/>
                  <a:gd name="T28" fmla="*/ 125 w 195"/>
                  <a:gd name="T29" fmla="*/ 47 h 131"/>
                  <a:gd name="T30" fmla="*/ 122 w 195"/>
                  <a:gd name="T31" fmla="*/ 45 h 131"/>
                  <a:gd name="T32" fmla="*/ 119 w 195"/>
                  <a:gd name="T33" fmla="*/ 47 h 131"/>
                  <a:gd name="T34" fmla="*/ 81 w 195"/>
                  <a:gd name="T35" fmla="*/ 100 h 131"/>
                  <a:gd name="T36" fmla="*/ 51 w 195"/>
                  <a:gd name="T37" fmla="*/ 71 h 131"/>
                  <a:gd name="T38" fmla="*/ 46 w 195"/>
                  <a:gd name="T39" fmla="*/ 71 h 131"/>
                  <a:gd name="T40" fmla="*/ 8 w 195"/>
                  <a:gd name="T41" fmla="*/ 105 h 131"/>
                  <a:gd name="T42" fmla="*/ 8 w 195"/>
                  <a:gd name="T43" fmla="*/ 14 h 131"/>
                  <a:gd name="T44" fmla="*/ 13 w 195"/>
                  <a:gd name="T45" fmla="*/ 9 h 131"/>
                  <a:gd name="T46" fmla="*/ 182 w 195"/>
                  <a:gd name="T47" fmla="*/ 123 h 131"/>
                  <a:gd name="T48" fmla="*/ 13 w 195"/>
                  <a:gd name="T49" fmla="*/ 123 h 131"/>
                  <a:gd name="T50" fmla="*/ 8 w 195"/>
                  <a:gd name="T51" fmla="*/ 117 h 131"/>
                  <a:gd name="T52" fmla="*/ 8 w 195"/>
                  <a:gd name="T53" fmla="*/ 116 h 131"/>
                  <a:gd name="T54" fmla="*/ 48 w 195"/>
                  <a:gd name="T55" fmla="*/ 79 h 131"/>
                  <a:gd name="T56" fmla="*/ 78 w 195"/>
                  <a:gd name="T57" fmla="*/ 109 h 131"/>
                  <a:gd name="T58" fmla="*/ 82 w 195"/>
                  <a:gd name="T59" fmla="*/ 110 h 131"/>
                  <a:gd name="T60" fmla="*/ 85 w 195"/>
                  <a:gd name="T61" fmla="*/ 109 h 131"/>
                  <a:gd name="T62" fmla="*/ 122 w 195"/>
                  <a:gd name="T63" fmla="*/ 56 h 131"/>
                  <a:gd name="T64" fmla="*/ 151 w 195"/>
                  <a:gd name="T65" fmla="*/ 94 h 131"/>
                  <a:gd name="T66" fmla="*/ 154 w 195"/>
                  <a:gd name="T67" fmla="*/ 95 h 131"/>
                  <a:gd name="T68" fmla="*/ 157 w 195"/>
                  <a:gd name="T69" fmla="*/ 94 h 131"/>
                  <a:gd name="T70" fmla="*/ 187 w 195"/>
                  <a:gd name="T71" fmla="*/ 60 h 131"/>
                  <a:gd name="T72" fmla="*/ 187 w 195"/>
                  <a:gd name="T73" fmla="*/ 117 h 131"/>
                  <a:gd name="T74" fmla="*/ 182 w 195"/>
                  <a:gd name="T75" fmla="*/ 123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5" h="131">
                    <a:moveTo>
                      <a:pt x="182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25"/>
                      <a:pt x="6" y="131"/>
                      <a:pt x="13" y="131"/>
                    </a:cubicBezTo>
                    <a:cubicBezTo>
                      <a:pt x="182" y="131"/>
                      <a:pt x="182" y="131"/>
                      <a:pt x="182" y="131"/>
                    </a:cubicBezTo>
                    <a:cubicBezTo>
                      <a:pt x="189" y="131"/>
                      <a:pt x="195" y="125"/>
                      <a:pt x="195" y="117"/>
                    </a:cubicBezTo>
                    <a:cubicBezTo>
                      <a:pt x="195" y="14"/>
                      <a:pt x="195" y="14"/>
                      <a:pt x="195" y="14"/>
                    </a:cubicBezTo>
                    <a:cubicBezTo>
                      <a:pt x="195" y="7"/>
                      <a:pt x="189" y="0"/>
                      <a:pt x="182" y="0"/>
                    </a:cubicBezTo>
                    <a:close/>
                    <a:moveTo>
                      <a:pt x="13" y="9"/>
                    </a:moveTo>
                    <a:cubicBezTo>
                      <a:pt x="182" y="9"/>
                      <a:pt x="182" y="9"/>
                      <a:pt x="182" y="9"/>
                    </a:cubicBezTo>
                    <a:cubicBezTo>
                      <a:pt x="185" y="9"/>
                      <a:pt x="187" y="11"/>
                      <a:pt x="187" y="14"/>
                    </a:cubicBezTo>
                    <a:cubicBezTo>
                      <a:pt x="187" y="48"/>
                      <a:pt x="187" y="48"/>
                      <a:pt x="187" y="48"/>
                    </a:cubicBezTo>
                    <a:cubicBezTo>
                      <a:pt x="154" y="85"/>
                      <a:pt x="154" y="85"/>
                      <a:pt x="154" y="85"/>
                    </a:cubicBezTo>
                    <a:cubicBezTo>
                      <a:pt x="125" y="47"/>
                      <a:pt x="125" y="47"/>
                      <a:pt x="125" y="47"/>
                    </a:cubicBezTo>
                    <a:cubicBezTo>
                      <a:pt x="124" y="46"/>
                      <a:pt x="123" y="45"/>
                      <a:pt x="122" y="45"/>
                    </a:cubicBezTo>
                    <a:cubicBezTo>
                      <a:pt x="121" y="45"/>
                      <a:pt x="119" y="46"/>
                      <a:pt x="119" y="47"/>
                    </a:cubicBezTo>
                    <a:cubicBezTo>
                      <a:pt x="81" y="100"/>
                      <a:pt x="81" y="100"/>
                      <a:pt x="81" y="100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0" y="69"/>
                      <a:pt x="47" y="69"/>
                      <a:pt x="46" y="71"/>
                    </a:cubicBezTo>
                    <a:cubicBezTo>
                      <a:pt x="8" y="105"/>
                      <a:pt x="8" y="105"/>
                      <a:pt x="8" y="105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1"/>
                      <a:pt x="10" y="9"/>
                      <a:pt x="13" y="9"/>
                    </a:cubicBezTo>
                    <a:close/>
                    <a:moveTo>
                      <a:pt x="182" y="123"/>
                    </a:moveTo>
                    <a:cubicBezTo>
                      <a:pt x="13" y="123"/>
                      <a:pt x="13" y="123"/>
                      <a:pt x="13" y="123"/>
                    </a:cubicBezTo>
                    <a:cubicBezTo>
                      <a:pt x="10" y="123"/>
                      <a:pt x="8" y="120"/>
                      <a:pt x="8" y="117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79" y="110"/>
                      <a:pt x="80" y="111"/>
                      <a:pt x="82" y="110"/>
                    </a:cubicBezTo>
                    <a:cubicBezTo>
                      <a:pt x="83" y="110"/>
                      <a:pt x="84" y="110"/>
                      <a:pt x="85" y="109"/>
                    </a:cubicBezTo>
                    <a:cubicBezTo>
                      <a:pt x="122" y="56"/>
                      <a:pt x="122" y="56"/>
                      <a:pt x="122" y="56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2" y="95"/>
                      <a:pt x="153" y="95"/>
                      <a:pt x="154" y="95"/>
                    </a:cubicBezTo>
                    <a:cubicBezTo>
                      <a:pt x="155" y="95"/>
                      <a:pt x="156" y="95"/>
                      <a:pt x="157" y="94"/>
                    </a:cubicBezTo>
                    <a:cubicBezTo>
                      <a:pt x="187" y="60"/>
                      <a:pt x="187" y="60"/>
                      <a:pt x="187" y="60"/>
                    </a:cubicBezTo>
                    <a:cubicBezTo>
                      <a:pt x="187" y="117"/>
                      <a:pt x="187" y="117"/>
                      <a:pt x="187" y="117"/>
                    </a:cubicBezTo>
                    <a:cubicBezTo>
                      <a:pt x="187" y="120"/>
                      <a:pt x="185" y="123"/>
                      <a:pt x="182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xmlns:dgm="http://schemas.openxmlformats.org/drawingml/2006/diagram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ísļïḍê">
                <a:extLst>
                  <a:ext uri="{FF2B5EF4-FFF2-40B4-BE49-F238E27FC236}">
                    <a16:creationId xmlns:a16="http://schemas.microsoft.com/office/drawing/2014/main" id="{04775583-9574-404F-91A1-4E7AC3E7D78E}"/>
                  </a:ext>
                </a:extLst>
              </p:cNvPr>
              <p:cNvSpPr/>
              <p:nvPr/>
            </p:nvSpPr>
            <p:spPr bwMode="auto">
              <a:xfrm>
                <a:off x="11202988" y="855663"/>
                <a:ext cx="93663" cy="92075"/>
              </a:xfrm>
              <a:custGeom>
                <a:avLst/>
                <a:gdLst>
                  <a:gd name="T0" fmla="*/ 13 w 25"/>
                  <a:gd name="T1" fmla="*/ 0 h 24"/>
                  <a:gd name="T2" fmla="*/ 0 w 25"/>
                  <a:gd name="T3" fmla="*/ 12 h 24"/>
                  <a:gd name="T4" fmla="*/ 13 w 25"/>
                  <a:gd name="T5" fmla="*/ 24 h 24"/>
                  <a:gd name="T6" fmla="*/ 25 w 25"/>
                  <a:gd name="T7" fmla="*/ 12 h 24"/>
                  <a:gd name="T8" fmla="*/ 13 w 25"/>
                  <a:gd name="T9" fmla="*/ 0 h 24"/>
                  <a:gd name="T10" fmla="*/ 13 w 25"/>
                  <a:gd name="T11" fmla="*/ 16 h 24"/>
                  <a:gd name="T12" fmla="*/ 8 w 25"/>
                  <a:gd name="T13" fmla="*/ 12 h 24"/>
                  <a:gd name="T14" fmla="*/ 13 w 25"/>
                  <a:gd name="T15" fmla="*/ 8 h 24"/>
                  <a:gd name="T16" fmla="*/ 17 w 25"/>
                  <a:gd name="T17" fmla="*/ 12 h 24"/>
                  <a:gd name="T18" fmla="*/ 13 w 25"/>
                  <a:gd name="T1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4">
                    <a:moveTo>
                      <a:pt x="13" y="0"/>
                    </a:move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ubicBezTo>
                      <a:pt x="19" y="24"/>
                      <a:pt x="25" y="19"/>
                      <a:pt x="25" y="12"/>
                    </a:cubicBezTo>
                    <a:cubicBezTo>
                      <a:pt x="25" y="5"/>
                      <a:pt x="19" y="0"/>
                      <a:pt x="13" y="0"/>
                    </a:cubicBezTo>
                    <a:close/>
                    <a:moveTo>
                      <a:pt x="13" y="16"/>
                    </a:moveTo>
                    <a:cubicBezTo>
                      <a:pt x="10" y="16"/>
                      <a:pt x="8" y="14"/>
                      <a:pt x="8" y="12"/>
                    </a:cubicBezTo>
                    <a:cubicBezTo>
                      <a:pt x="8" y="10"/>
                      <a:pt x="10" y="8"/>
                      <a:pt x="13" y="8"/>
                    </a:cubicBezTo>
                    <a:cubicBezTo>
                      <a:pt x="15" y="8"/>
                      <a:pt x="17" y="10"/>
                      <a:pt x="17" y="12"/>
                    </a:cubicBezTo>
                    <a:cubicBezTo>
                      <a:pt x="17" y="14"/>
                      <a:pt x="15" y="16"/>
                      <a:pt x="13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xmlns:dgm="http://schemas.openxmlformats.org/drawingml/2006/diagram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" name="ïSľîḋè">
              <a:extLst>
                <a:ext uri="{FF2B5EF4-FFF2-40B4-BE49-F238E27FC236}">
                  <a16:creationId xmlns:a16="http://schemas.microsoft.com/office/drawing/2014/main" id="{D8441D1A-E8F7-4243-B87B-9DB8E8BCF70D}"/>
                </a:ext>
              </a:extLst>
            </p:cNvPr>
            <p:cNvSpPr txBox="1"/>
            <p:nvPr/>
          </p:nvSpPr>
          <p:spPr>
            <a:xfrm>
              <a:off x="7033921" y="1823633"/>
              <a:ext cx="3607079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9" name="iṩ1idê">
              <a:extLst>
                <a:ext uri="{FF2B5EF4-FFF2-40B4-BE49-F238E27FC236}">
                  <a16:creationId xmlns:a16="http://schemas.microsoft.com/office/drawing/2014/main" id="{05B65EF0-34BC-402A-BFA9-47B017C438F8}"/>
                </a:ext>
              </a:extLst>
            </p:cNvPr>
            <p:cNvSpPr/>
            <p:nvPr/>
          </p:nvSpPr>
          <p:spPr>
            <a:xfrm>
              <a:off x="7033921" y="2192964"/>
              <a:ext cx="3605897" cy="37998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grpSp>
          <p:nvGrpSpPr>
            <p:cNvPr id="10" name="ïSḻiḋê">
              <a:extLst>
                <a:ext uri="{FF2B5EF4-FFF2-40B4-BE49-F238E27FC236}">
                  <a16:creationId xmlns:a16="http://schemas.microsoft.com/office/drawing/2014/main" id="{75514D5E-B6BD-4BED-A240-69063E9DF0CD}"/>
                </a:ext>
              </a:extLst>
            </p:cNvPr>
            <p:cNvGrpSpPr/>
            <p:nvPr/>
          </p:nvGrpSpPr>
          <p:grpSpPr>
            <a:xfrm>
              <a:off x="6496557" y="3055368"/>
              <a:ext cx="538275" cy="371299"/>
              <a:chOff x="4763" y="4763"/>
              <a:chExt cx="1212850" cy="836612"/>
            </a:xfrm>
            <a:solidFill>
              <a:schemeClr val="accent2"/>
            </a:solidFill>
          </p:grpSpPr>
          <p:sp>
            <p:nvSpPr>
              <p:cNvPr id="30" name="iśḻïḍê">
                <a:extLst>
                  <a:ext uri="{FF2B5EF4-FFF2-40B4-BE49-F238E27FC236}">
                    <a16:creationId xmlns:a16="http://schemas.microsoft.com/office/drawing/2014/main" id="{D09B49A6-87C6-422B-B127-FD92EA7DDF1C}"/>
                  </a:ext>
                </a:extLst>
              </p:cNvPr>
              <p:cNvSpPr/>
              <p:nvPr/>
            </p:nvSpPr>
            <p:spPr bwMode="auto">
              <a:xfrm>
                <a:off x="152400" y="157163"/>
                <a:ext cx="355600" cy="322262"/>
              </a:xfrm>
              <a:custGeom>
                <a:avLst/>
                <a:gdLst>
                  <a:gd name="T0" fmla="*/ 93 w 94"/>
                  <a:gd name="T1" fmla="*/ 85 h 85"/>
                  <a:gd name="T2" fmla="*/ 91 w 94"/>
                  <a:gd name="T3" fmla="*/ 72 h 85"/>
                  <a:gd name="T4" fmla="*/ 70 w 94"/>
                  <a:gd name="T5" fmla="*/ 61 h 85"/>
                  <a:gd name="T6" fmla="*/ 59 w 94"/>
                  <a:gd name="T7" fmla="*/ 56 h 85"/>
                  <a:gd name="T8" fmla="*/ 59 w 94"/>
                  <a:gd name="T9" fmla="*/ 47 h 85"/>
                  <a:gd name="T10" fmla="*/ 63 w 94"/>
                  <a:gd name="T11" fmla="*/ 36 h 85"/>
                  <a:gd name="T12" fmla="*/ 68 w 94"/>
                  <a:gd name="T13" fmla="*/ 31 h 85"/>
                  <a:gd name="T14" fmla="*/ 65 w 94"/>
                  <a:gd name="T15" fmla="*/ 24 h 85"/>
                  <a:gd name="T16" fmla="*/ 66 w 94"/>
                  <a:gd name="T17" fmla="*/ 15 h 85"/>
                  <a:gd name="T18" fmla="*/ 47 w 94"/>
                  <a:gd name="T19" fmla="*/ 0 h 85"/>
                  <a:gd name="T20" fmla="*/ 29 w 94"/>
                  <a:gd name="T21" fmla="*/ 15 h 85"/>
                  <a:gd name="T22" fmla="*/ 29 w 94"/>
                  <a:gd name="T23" fmla="*/ 24 h 85"/>
                  <a:gd name="T24" fmla="*/ 27 w 94"/>
                  <a:gd name="T25" fmla="*/ 31 h 85"/>
                  <a:gd name="T26" fmla="*/ 31 w 94"/>
                  <a:gd name="T27" fmla="*/ 36 h 85"/>
                  <a:gd name="T28" fmla="*/ 36 w 94"/>
                  <a:gd name="T29" fmla="*/ 47 h 85"/>
                  <a:gd name="T30" fmla="*/ 36 w 94"/>
                  <a:gd name="T31" fmla="*/ 56 h 85"/>
                  <a:gd name="T32" fmla="*/ 24 w 94"/>
                  <a:gd name="T33" fmla="*/ 61 h 85"/>
                  <a:gd name="T34" fmla="*/ 3 w 94"/>
                  <a:gd name="T35" fmla="*/ 72 h 85"/>
                  <a:gd name="T36" fmla="*/ 1 w 94"/>
                  <a:gd name="T37" fmla="*/ 85 h 85"/>
                  <a:gd name="T38" fmla="*/ 93 w 94"/>
                  <a:gd name="T3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85">
                    <a:moveTo>
                      <a:pt x="93" y="85"/>
                    </a:moveTo>
                    <a:cubicBezTo>
                      <a:pt x="93" y="85"/>
                      <a:pt x="94" y="76"/>
                      <a:pt x="91" y="72"/>
                    </a:cubicBezTo>
                    <a:cubicBezTo>
                      <a:pt x="89" y="68"/>
                      <a:pt x="79" y="65"/>
                      <a:pt x="70" y="61"/>
                    </a:cubicBezTo>
                    <a:cubicBezTo>
                      <a:pt x="61" y="57"/>
                      <a:pt x="59" y="56"/>
                      <a:pt x="59" y="56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59" y="47"/>
                      <a:pt x="62" y="45"/>
                      <a:pt x="63" y="36"/>
                    </a:cubicBezTo>
                    <a:cubicBezTo>
                      <a:pt x="65" y="37"/>
                      <a:pt x="68" y="33"/>
                      <a:pt x="68" y="31"/>
                    </a:cubicBezTo>
                    <a:cubicBezTo>
                      <a:pt x="68" y="29"/>
                      <a:pt x="67" y="24"/>
                      <a:pt x="65" y="24"/>
                    </a:cubicBezTo>
                    <a:cubicBezTo>
                      <a:pt x="65" y="20"/>
                      <a:pt x="66" y="17"/>
                      <a:pt x="66" y="15"/>
                    </a:cubicBezTo>
                    <a:cubicBezTo>
                      <a:pt x="65" y="7"/>
                      <a:pt x="58" y="0"/>
                      <a:pt x="47" y="0"/>
                    </a:cubicBezTo>
                    <a:cubicBezTo>
                      <a:pt x="36" y="0"/>
                      <a:pt x="29" y="7"/>
                      <a:pt x="29" y="15"/>
                    </a:cubicBezTo>
                    <a:cubicBezTo>
                      <a:pt x="29" y="17"/>
                      <a:pt x="29" y="20"/>
                      <a:pt x="29" y="24"/>
                    </a:cubicBezTo>
                    <a:cubicBezTo>
                      <a:pt x="27" y="24"/>
                      <a:pt x="26" y="29"/>
                      <a:pt x="27" y="31"/>
                    </a:cubicBezTo>
                    <a:cubicBezTo>
                      <a:pt x="27" y="33"/>
                      <a:pt x="29" y="37"/>
                      <a:pt x="31" y="36"/>
                    </a:cubicBezTo>
                    <a:cubicBezTo>
                      <a:pt x="32" y="45"/>
                      <a:pt x="36" y="47"/>
                      <a:pt x="36" y="4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3" y="57"/>
                      <a:pt x="24" y="61"/>
                    </a:cubicBezTo>
                    <a:cubicBezTo>
                      <a:pt x="15" y="65"/>
                      <a:pt x="6" y="68"/>
                      <a:pt x="3" y="72"/>
                    </a:cubicBezTo>
                    <a:cubicBezTo>
                      <a:pt x="0" y="76"/>
                      <a:pt x="1" y="85"/>
                      <a:pt x="1" y="85"/>
                    </a:cubicBezTo>
                    <a:lnTo>
                      <a:pt x="93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xmlns:dgm="http://schemas.openxmlformats.org/drawingml/2006/diagram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ï$ľîḓè">
                <a:extLst>
                  <a:ext uri="{FF2B5EF4-FFF2-40B4-BE49-F238E27FC236}">
                    <a16:creationId xmlns:a16="http://schemas.microsoft.com/office/drawing/2014/main" id="{8EAA17E4-E3AB-49BB-97BD-DCA9A8336A10}"/>
                  </a:ext>
                </a:extLst>
              </p:cNvPr>
              <p:cNvSpPr/>
              <p:nvPr/>
            </p:nvSpPr>
            <p:spPr bwMode="auto">
              <a:xfrm>
                <a:off x="611188" y="157163"/>
                <a:ext cx="303213" cy="762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xmlns:dgm="http://schemas.openxmlformats.org/drawingml/2006/diagram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ïšḷíḋé">
                <a:extLst>
                  <a:ext uri="{FF2B5EF4-FFF2-40B4-BE49-F238E27FC236}">
                    <a16:creationId xmlns:a16="http://schemas.microsoft.com/office/drawing/2014/main" id="{5CADC6E5-F0F2-4189-8715-59E727CD1CA2}"/>
                  </a:ext>
                </a:extLst>
              </p:cNvPr>
              <p:cNvSpPr/>
              <p:nvPr/>
            </p:nvSpPr>
            <p:spPr bwMode="auto">
              <a:xfrm>
                <a:off x="611188" y="309563"/>
                <a:ext cx="454024" cy="762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xmlns:dgm="http://schemas.openxmlformats.org/drawingml/2006/diagram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i$ḷíḓé">
                <a:extLst>
                  <a:ext uri="{FF2B5EF4-FFF2-40B4-BE49-F238E27FC236}">
                    <a16:creationId xmlns:a16="http://schemas.microsoft.com/office/drawing/2014/main" id="{3B173EDD-82F0-4F83-A45C-1932C16C654D}"/>
                  </a:ext>
                </a:extLst>
              </p:cNvPr>
              <p:cNvSpPr/>
              <p:nvPr/>
            </p:nvSpPr>
            <p:spPr bwMode="auto">
              <a:xfrm>
                <a:off x="611188" y="460374"/>
                <a:ext cx="377825" cy="762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xmlns:dgm="http://schemas.openxmlformats.org/drawingml/2006/diagram" xmlns:a16="http://schemas.microsoft.com/office/drawing/2014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íṣļiḋe">
                <a:extLst>
                  <a:ext uri="{FF2B5EF4-FFF2-40B4-BE49-F238E27FC236}">
                    <a16:creationId xmlns:a16="http://schemas.microsoft.com/office/drawing/2014/main" id="{D41939D1-FD86-4431-9054-208E76B04558}"/>
                  </a:ext>
                </a:extLst>
              </p:cNvPr>
              <p:cNvSpPr/>
              <p:nvPr/>
            </p:nvSpPr>
            <p:spPr bwMode="auto">
              <a:xfrm>
                <a:off x="4763" y="4763"/>
                <a:ext cx="1212850" cy="836612"/>
              </a:xfrm>
              <a:custGeom>
                <a:avLst/>
                <a:gdLst>
                  <a:gd name="T0" fmla="*/ 0 w 320"/>
                  <a:gd name="T1" fmla="*/ 0 h 220"/>
                  <a:gd name="T2" fmla="*/ 0 w 320"/>
                  <a:gd name="T3" fmla="*/ 220 h 220"/>
                  <a:gd name="T4" fmla="*/ 320 w 320"/>
                  <a:gd name="T5" fmla="*/ 220 h 220"/>
                  <a:gd name="T6" fmla="*/ 320 w 320"/>
                  <a:gd name="T7" fmla="*/ 0 h 220"/>
                  <a:gd name="T8" fmla="*/ 0 w 320"/>
                  <a:gd name="T9" fmla="*/ 0 h 220"/>
                  <a:gd name="T10" fmla="*/ 300 w 320"/>
                  <a:gd name="T11" fmla="*/ 200 h 220"/>
                  <a:gd name="T12" fmla="*/ 258 w 320"/>
                  <a:gd name="T13" fmla="*/ 200 h 220"/>
                  <a:gd name="T14" fmla="*/ 260 w 320"/>
                  <a:gd name="T15" fmla="*/ 190 h 220"/>
                  <a:gd name="T16" fmla="*/ 230 w 320"/>
                  <a:gd name="T17" fmla="*/ 160 h 220"/>
                  <a:gd name="T18" fmla="*/ 200 w 320"/>
                  <a:gd name="T19" fmla="*/ 190 h 220"/>
                  <a:gd name="T20" fmla="*/ 202 w 320"/>
                  <a:gd name="T21" fmla="*/ 200 h 220"/>
                  <a:gd name="T22" fmla="*/ 118 w 320"/>
                  <a:gd name="T23" fmla="*/ 200 h 220"/>
                  <a:gd name="T24" fmla="*/ 120 w 320"/>
                  <a:gd name="T25" fmla="*/ 190 h 220"/>
                  <a:gd name="T26" fmla="*/ 90 w 320"/>
                  <a:gd name="T27" fmla="*/ 160 h 220"/>
                  <a:gd name="T28" fmla="*/ 60 w 320"/>
                  <a:gd name="T29" fmla="*/ 190 h 220"/>
                  <a:gd name="T30" fmla="*/ 62 w 320"/>
                  <a:gd name="T31" fmla="*/ 200 h 220"/>
                  <a:gd name="T32" fmla="*/ 20 w 320"/>
                  <a:gd name="T33" fmla="*/ 200 h 220"/>
                  <a:gd name="T34" fmla="*/ 20 w 320"/>
                  <a:gd name="T35" fmla="*/ 20 h 220"/>
                  <a:gd name="T36" fmla="*/ 300 w 320"/>
                  <a:gd name="T37" fmla="*/ 20 h 220"/>
                  <a:gd name="T38" fmla="*/ 300 w 320"/>
                  <a:gd name="T39" fmla="*/ 20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0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320" y="220"/>
                      <a:pt x="320" y="220"/>
                      <a:pt x="320" y="220"/>
                    </a:cubicBezTo>
                    <a:cubicBezTo>
                      <a:pt x="320" y="0"/>
                      <a:pt x="320" y="0"/>
                      <a:pt x="320" y="0"/>
                    </a:cubicBezTo>
                    <a:lnTo>
                      <a:pt x="0" y="0"/>
                    </a:lnTo>
                    <a:close/>
                    <a:moveTo>
                      <a:pt x="300" y="200"/>
                    </a:moveTo>
                    <a:cubicBezTo>
                      <a:pt x="258" y="200"/>
                      <a:pt x="258" y="200"/>
                      <a:pt x="258" y="200"/>
                    </a:cubicBezTo>
                    <a:cubicBezTo>
                      <a:pt x="259" y="197"/>
                      <a:pt x="260" y="194"/>
                      <a:pt x="260" y="190"/>
                    </a:cubicBezTo>
                    <a:cubicBezTo>
                      <a:pt x="260" y="173"/>
                      <a:pt x="247" y="160"/>
                      <a:pt x="230" y="160"/>
                    </a:cubicBezTo>
                    <a:cubicBezTo>
                      <a:pt x="213" y="160"/>
                      <a:pt x="200" y="173"/>
                      <a:pt x="200" y="190"/>
                    </a:cubicBezTo>
                    <a:cubicBezTo>
                      <a:pt x="200" y="194"/>
                      <a:pt x="201" y="197"/>
                      <a:pt x="202" y="200"/>
                    </a:cubicBezTo>
                    <a:cubicBezTo>
                      <a:pt x="118" y="200"/>
                      <a:pt x="118" y="200"/>
                      <a:pt x="118" y="200"/>
                    </a:cubicBezTo>
                    <a:cubicBezTo>
                      <a:pt x="119" y="197"/>
                      <a:pt x="120" y="194"/>
                      <a:pt x="120" y="190"/>
                    </a:cubicBezTo>
                    <a:cubicBezTo>
                      <a:pt x="120" y="173"/>
                      <a:pt x="107" y="160"/>
                      <a:pt x="90" y="160"/>
                    </a:cubicBezTo>
                    <a:cubicBezTo>
                      <a:pt x="73" y="160"/>
                      <a:pt x="60" y="173"/>
                      <a:pt x="60" y="190"/>
                    </a:cubicBezTo>
                    <a:cubicBezTo>
                      <a:pt x="60" y="194"/>
                      <a:pt x="61" y="197"/>
                      <a:pt x="62" y="200"/>
                    </a:cubicBezTo>
                    <a:cubicBezTo>
                      <a:pt x="20" y="200"/>
                      <a:pt x="20" y="200"/>
                      <a:pt x="20" y="20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300" y="20"/>
                      <a:pt x="300" y="20"/>
                      <a:pt x="300" y="20"/>
                    </a:cubicBezTo>
                    <a:lnTo>
                      <a:pt x="300" y="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xmlns:dgm="http://schemas.openxmlformats.org/drawingml/2006/diagram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1" name="ïṧḷïḋè">
              <a:extLst>
                <a:ext uri="{FF2B5EF4-FFF2-40B4-BE49-F238E27FC236}">
                  <a16:creationId xmlns:a16="http://schemas.microsoft.com/office/drawing/2014/main" id="{3D428155-BEF7-4687-8AF6-E1AFA8431345}"/>
                </a:ext>
              </a:extLst>
            </p:cNvPr>
            <p:cNvSpPr txBox="1"/>
            <p:nvPr/>
          </p:nvSpPr>
          <p:spPr>
            <a:xfrm>
              <a:off x="7033921" y="2844490"/>
              <a:ext cx="3607079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12" name="îṩḷîďe">
              <a:extLst>
                <a:ext uri="{FF2B5EF4-FFF2-40B4-BE49-F238E27FC236}">
                  <a16:creationId xmlns:a16="http://schemas.microsoft.com/office/drawing/2014/main" id="{71410339-F566-4E4F-BC00-221BA111860C}"/>
                </a:ext>
              </a:extLst>
            </p:cNvPr>
            <p:cNvSpPr/>
            <p:nvPr/>
          </p:nvSpPr>
          <p:spPr>
            <a:xfrm>
              <a:off x="7033921" y="3213821"/>
              <a:ext cx="3605897" cy="37998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grpSp>
          <p:nvGrpSpPr>
            <p:cNvPr id="13" name="iS1íḓè">
              <a:extLst>
                <a:ext uri="{FF2B5EF4-FFF2-40B4-BE49-F238E27FC236}">
                  <a16:creationId xmlns:a16="http://schemas.microsoft.com/office/drawing/2014/main" id="{BE9F8B5C-4CFA-4666-B139-C918C2B2A337}"/>
                </a:ext>
              </a:extLst>
            </p:cNvPr>
            <p:cNvGrpSpPr/>
            <p:nvPr/>
          </p:nvGrpSpPr>
          <p:grpSpPr>
            <a:xfrm>
              <a:off x="6488938" y="3978948"/>
              <a:ext cx="532633" cy="506816"/>
              <a:chOff x="1586" y="4763"/>
              <a:chExt cx="6746880" cy="6419850"/>
            </a:xfrm>
            <a:solidFill>
              <a:schemeClr val="accent3"/>
            </a:solidFill>
          </p:grpSpPr>
          <p:sp>
            <p:nvSpPr>
              <p:cNvPr id="23" name="í$liḑè">
                <a:extLst>
                  <a:ext uri="{FF2B5EF4-FFF2-40B4-BE49-F238E27FC236}">
                    <a16:creationId xmlns:a16="http://schemas.microsoft.com/office/drawing/2014/main" id="{F0BFC126-77A7-4C91-9A7E-979B62001F00}"/>
                  </a:ext>
                </a:extLst>
              </p:cNvPr>
              <p:cNvSpPr/>
              <p:nvPr/>
            </p:nvSpPr>
            <p:spPr bwMode="auto">
              <a:xfrm>
                <a:off x="1586" y="4763"/>
                <a:ext cx="6746880" cy="6419850"/>
              </a:xfrm>
              <a:custGeom>
                <a:avLst/>
                <a:gdLst>
                  <a:gd name="T0" fmla="*/ 1645 w 1796"/>
                  <a:gd name="T1" fmla="*/ 0 h 1709"/>
                  <a:gd name="T2" fmla="*/ 151 w 1796"/>
                  <a:gd name="T3" fmla="*/ 0 h 1709"/>
                  <a:gd name="T4" fmla="*/ 0 w 1796"/>
                  <a:gd name="T5" fmla="*/ 151 h 1709"/>
                  <a:gd name="T6" fmla="*/ 0 w 1796"/>
                  <a:gd name="T7" fmla="*/ 1307 h 1709"/>
                  <a:gd name="T8" fmla="*/ 151 w 1796"/>
                  <a:gd name="T9" fmla="*/ 1458 h 1709"/>
                  <a:gd name="T10" fmla="*/ 606 w 1796"/>
                  <a:gd name="T11" fmla="*/ 1458 h 1709"/>
                  <a:gd name="T12" fmla="*/ 526 w 1796"/>
                  <a:gd name="T13" fmla="*/ 1545 h 1709"/>
                  <a:gd name="T14" fmla="*/ 483 w 1796"/>
                  <a:gd name="T15" fmla="*/ 1590 h 1709"/>
                  <a:gd name="T16" fmla="*/ 479 w 1796"/>
                  <a:gd name="T17" fmla="*/ 1659 h 1709"/>
                  <a:gd name="T18" fmla="*/ 593 w 1796"/>
                  <a:gd name="T19" fmla="*/ 1709 h 1709"/>
                  <a:gd name="T20" fmla="*/ 1203 w 1796"/>
                  <a:gd name="T21" fmla="*/ 1709 h 1709"/>
                  <a:gd name="T22" fmla="*/ 1316 w 1796"/>
                  <a:gd name="T23" fmla="*/ 1659 h 1709"/>
                  <a:gd name="T24" fmla="*/ 1312 w 1796"/>
                  <a:gd name="T25" fmla="*/ 1590 h 1709"/>
                  <a:gd name="T26" fmla="*/ 1270 w 1796"/>
                  <a:gd name="T27" fmla="*/ 1545 h 1709"/>
                  <a:gd name="T28" fmla="*/ 1190 w 1796"/>
                  <a:gd name="T29" fmla="*/ 1458 h 1709"/>
                  <a:gd name="T30" fmla="*/ 1645 w 1796"/>
                  <a:gd name="T31" fmla="*/ 1458 h 1709"/>
                  <a:gd name="T32" fmla="*/ 1796 w 1796"/>
                  <a:gd name="T33" fmla="*/ 1307 h 1709"/>
                  <a:gd name="T34" fmla="*/ 1796 w 1796"/>
                  <a:gd name="T35" fmla="*/ 151 h 1709"/>
                  <a:gd name="T36" fmla="*/ 1645 w 1796"/>
                  <a:gd name="T37" fmla="*/ 0 h 1709"/>
                  <a:gd name="T38" fmla="*/ 1231 w 1796"/>
                  <a:gd name="T39" fmla="*/ 1585 h 1709"/>
                  <a:gd name="T40" fmla="*/ 1267 w 1796"/>
                  <a:gd name="T41" fmla="*/ 1622 h 1709"/>
                  <a:gd name="T42" fmla="*/ 1265 w 1796"/>
                  <a:gd name="T43" fmla="*/ 1635 h 1709"/>
                  <a:gd name="T44" fmla="*/ 1203 w 1796"/>
                  <a:gd name="T45" fmla="*/ 1653 h 1709"/>
                  <a:gd name="T46" fmla="*/ 593 w 1796"/>
                  <a:gd name="T47" fmla="*/ 1653 h 1709"/>
                  <a:gd name="T48" fmla="*/ 530 w 1796"/>
                  <a:gd name="T49" fmla="*/ 1635 h 1709"/>
                  <a:gd name="T50" fmla="*/ 528 w 1796"/>
                  <a:gd name="T51" fmla="*/ 1623 h 1709"/>
                  <a:gd name="T52" fmla="*/ 528 w 1796"/>
                  <a:gd name="T53" fmla="*/ 1623 h 1709"/>
                  <a:gd name="T54" fmla="*/ 565 w 1796"/>
                  <a:gd name="T55" fmla="*/ 1585 h 1709"/>
                  <a:gd name="T56" fmla="*/ 672 w 1796"/>
                  <a:gd name="T57" fmla="*/ 1458 h 1709"/>
                  <a:gd name="T58" fmla="*/ 1124 w 1796"/>
                  <a:gd name="T59" fmla="*/ 1458 h 1709"/>
                  <a:gd name="T60" fmla="*/ 1231 w 1796"/>
                  <a:gd name="T61" fmla="*/ 1585 h 1709"/>
                  <a:gd name="T62" fmla="*/ 1684 w 1796"/>
                  <a:gd name="T63" fmla="*/ 1307 h 1709"/>
                  <a:gd name="T64" fmla="*/ 1645 w 1796"/>
                  <a:gd name="T65" fmla="*/ 1346 h 1709"/>
                  <a:gd name="T66" fmla="*/ 151 w 1796"/>
                  <a:gd name="T67" fmla="*/ 1346 h 1709"/>
                  <a:gd name="T68" fmla="*/ 112 w 1796"/>
                  <a:gd name="T69" fmla="*/ 1307 h 1709"/>
                  <a:gd name="T70" fmla="*/ 112 w 1796"/>
                  <a:gd name="T71" fmla="*/ 151 h 1709"/>
                  <a:gd name="T72" fmla="*/ 151 w 1796"/>
                  <a:gd name="T73" fmla="*/ 112 h 1709"/>
                  <a:gd name="T74" fmla="*/ 1645 w 1796"/>
                  <a:gd name="T75" fmla="*/ 112 h 1709"/>
                  <a:gd name="T76" fmla="*/ 1684 w 1796"/>
                  <a:gd name="T77" fmla="*/ 151 h 1709"/>
                  <a:gd name="T78" fmla="*/ 1684 w 1796"/>
                  <a:gd name="T79" fmla="*/ 1307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96" h="1709">
                    <a:moveTo>
                      <a:pt x="1645" y="0"/>
                    </a:moveTo>
                    <a:cubicBezTo>
                      <a:pt x="151" y="0"/>
                      <a:pt x="151" y="0"/>
                      <a:pt x="151" y="0"/>
                    </a:cubicBezTo>
                    <a:cubicBezTo>
                      <a:pt x="68" y="0"/>
                      <a:pt x="0" y="67"/>
                      <a:pt x="0" y="151"/>
                    </a:cubicBezTo>
                    <a:cubicBezTo>
                      <a:pt x="0" y="1307"/>
                      <a:pt x="0" y="1307"/>
                      <a:pt x="0" y="1307"/>
                    </a:cubicBezTo>
                    <a:cubicBezTo>
                      <a:pt x="0" y="1390"/>
                      <a:pt x="68" y="1458"/>
                      <a:pt x="151" y="1458"/>
                    </a:cubicBezTo>
                    <a:cubicBezTo>
                      <a:pt x="606" y="1458"/>
                      <a:pt x="606" y="1458"/>
                      <a:pt x="606" y="1458"/>
                    </a:cubicBezTo>
                    <a:cubicBezTo>
                      <a:pt x="582" y="1488"/>
                      <a:pt x="544" y="1527"/>
                      <a:pt x="526" y="1545"/>
                    </a:cubicBezTo>
                    <a:cubicBezTo>
                      <a:pt x="506" y="1564"/>
                      <a:pt x="491" y="1579"/>
                      <a:pt x="483" y="1590"/>
                    </a:cubicBezTo>
                    <a:cubicBezTo>
                      <a:pt x="472" y="1605"/>
                      <a:pt x="467" y="1634"/>
                      <a:pt x="479" y="1659"/>
                    </a:cubicBezTo>
                    <a:cubicBezTo>
                      <a:pt x="491" y="1682"/>
                      <a:pt x="520" y="1709"/>
                      <a:pt x="593" y="1709"/>
                    </a:cubicBezTo>
                    <a:cubicBezTo>
                      <a:pt x="1203" y="1709"/>
                      <a:pt x="1203" y="1709"/>
                      <a:pt x="1203" y="1709"/>
                    </a:cubicBezTo>
                    <a:cubicBezTo>
                      <a:pt x="1276" y="1709"/>
                      <a:pt x="1305" y="1682"/>
                      <a:pt x="1316" y="1659"/>
                    </a:cubicBezTo>
                    <a:cubicBezTo>
                      <a:pt x="1329" y="1634"/>
                      <a:pt x="1324" y="1605"/>
                      <a:pt x="1312" y="1590"/>
                    </a:cubicBezTo>
                    <a:cubicBezTo>
                      <a:pt x="1304" y="1579"/>
                      <a:pt x="1289" y="1564"/>
                      <a:pt x="1270" y="1545"/>
                    </a:cubicBezTo>
                    <a:cubicBezTo>
                      <a:pt x="1252" y="1527"/>
                      <a:pt x="1213" y="1488"/>
                      <a:pt x="1190" y="1458"/>
                    </a:cubicBezTo>
                    <a:cubicBezTo>
                      <a:pt x="1645" y="1458"/>
                      <a:pt x="1645" y="1458"/>
                      <a:pt x="1645" y="1458"/>
                    </a:cubicBezTo>
                    <a:cubicBezTo>
                      <a:pt x="1728" y="1458"/>
                      <a:pt x="1796" y="1390"/>
                      <a:pt x="1796" y="1307"/>
                    </a:cubicBezTo>
                    <a:cubicBezTo>
                      <a:pt x="1796" y="151"/>
                      <a:pt x="1796" y="151"/>
                      <a:pt x="1796" y="151"/>
                    </a:cubicBezTo>
                    <a:cubicBezTo>
                      <a:pt x="1796" y="67"/>
                      <a:pt x="1728" y="0"/>
                      <a:pt x="1645" y="0"/>
                    </a:cubicBezTo>
                    <a:close/>
                    <a:moveTo>
                      <a:pt x="1231" y="1585"/>
                    </a:moveTo>
                    <a:cubicBezTo>
                      <a:pt x="1247" y="1601"/>
                      <a:pt x="1262" y="1616"/>
                      <a:pt x="1267" y="1622"/>
                    </a:cubicBezTo>
                    <a:cubicBezTo>
                      <a:pt x="1267" y="1622"/>
                      <a:pt x="1269" y="1629"/>
                      <a:pt x="1265" y="1635"/>
                    </a:cubicBezTo>
                    <a:cubicBezTo>
                      <a:pt x="1258" y="1646"/>
                      <a:pt x="1235" y="1653"/>
                      <a:pt x="1203" y="1653"/>
                    </a:cubicBezTo>
                    <a:cubicBezTo>
                      <a:pt x="593" y="1653"/>
                      <a:pt x="593" y="1653"/>
                      <a:pt x="593" y="1653"/>
                    </a:cubicBezTo>
                    <a:cubicBezTo>
                      <a:pt x="561" y="1653"/>
                      <a:pt x="538" y="1646"/>
                      <a:pt x="530" y="1635"/>
                    </a:cubicBezTo>
                    <a:cubicBezTo>
                      <a:pt x="527" y="1629"/>
                      <a:pt x="528" y="1623"/>
                      <a:pt x="528" y="1623"/>
                    </a:cubicBezTo>
                    <a:cubicBezTo>
                      <a:pt x="528" y="1623"/>
                      <a:pt x="528" y="1623"/>
                      <a:pt x="528" y="1623"/>
                    </a:cubicBezTo>
                    <a:cubicBezTo>
                      <a:pt x="534" y="1616"/>
                      <a:pt x="549" y="1601"/>
                      <a:pt x="565" y="1585"/>
                    </a:cubicBezTo>
                    <a:cubicBezTo>
                      <a:pt x="614" y="1536"/>
                      <a:pt x="654" y="1494"/>
                      <a:pt x="672" y="1458"/>
                    </a:cubicBezTo>
                    <a:cubicBezTo>
                      <a:pt x="1124" y="1458"/>
                      <a:pt x="1124" y="1458"/>
                      <a:pt x="1124" y="1458"/>
                    </a:cubicBezTo>
                    <a:cubicBezTo>
                      <a:pt x="1142" y="1494"/>
                      <a:pt x="1182" y="1536"/>
                      <a:pt x="1231" y="1585"/>
                    </a:cubicBezTo>
                    <a:close/>
                    <a:moveTo>
                      <a:pt x="1684" y="1307"/>
                    </a:moveTo>
                    <a:cubicBezTo>
                      <a:pt x="1684" y="1328"/>
                      <a:pt x="1666" y="1346"/>
                      <a:pt x="1645" y="1346"/>
                    </a:cubicBezTo>
                    <a:cubicBezTo>
                      <a:pt x="151" y="1346"/>
                      <a:pt x="151" y="1346"/>
                      <a:pt x="151" y="1346"/>
                    </a:cubicBezTo>
                    <a:cubicBezTo>
                      <a:pt x="129" y="1346"/>
                      <a:pt x="112" y="1328"/>
                      <a:pt x="112" y="1307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29"/>
                      <a:pt x="129" y="112"/>
                      <a:pt x="151" y="112"/>
                    </a:cubicBezTo>
                    <a:cubicBezTo>
                      <a:pt x="1645" y="112"/>
                      <a:pt x="1645" y="112"/>
                      <a:pt x="1645" y="112"/>
                    </a:cubicBezTo>
                    <a:cubicBezTo>
                      <a:pt x="1666" y="112"/>
                      <a:pt x="1684" y="129"/>
                      <a:pt x="1684" y="151"/>
                    </a:cubicBezTo>
                    <a:lnTo>
                      <a:pt x="1684" y="13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xmlns:dgm="http://schemas.openxmlformats.org/drawingml/2006/diagram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îṣlîḋê">
                <a:extLst>
                  <a:ext uri="{FF2B5EF4-FFF2-40B4-BE49-F238E27FC236}">
                    <a16:creationId xmlns:a16="http://schemas.microsoft.com/office/drawing/2014/main" id="{A0F98996-A96D-4739-B1D8-EE32FC104949}"/>
                  </a:ext>
                </a:extLst>
              </p:cNvPr>
              <p:cNvSpPr/>
              <p:nvPr/>
            </p:nvSpPr>
            <p:spPr bwMode="auto">
              <a:xfrm>
                <a:off x="842956" y="846132"/>
                <a:ext cx="5064128" cy="3376611"/>
              </a:xfrm>
              <a:custGeom>
                <a:avLst/>
                <a:gdLst>
                  <a:gd name="T0" fmla="*/ 1252 w 1348"/>
                  <a:gd name="T1" fmla="*/ 0 h 899"/>
                  <a:gd name="T2" fmla="*/ 96 w 1348"/>
                  <a:gd name="T3" fmla="*/ 0 h 899"/>
                  <a:gd name="T4" fmla="*/ 0 w 1348"/>
                  <a:gd name="T5" fmla="*/ 95 h 899"/>
                  <a:gd name="T6" fmla="*/ 0 w 1348"/>
                  <a:gd name="T7" fmla="*/ 803 h 899"/>
                  <a:gd name="T8" fmla="*/ 96 w 1348"/>
                  <a:gd name="T9" fmla="*/ 899 h 899"/>
                  <a:gd name="T10" fmla="*/ 1252 w 1348"/>
                  <a:gd name="T11" fmla="*/ 899 h 899"/>
                  <a:gd name="T12" fmla="*/ 1348 w 1348"/>
                  <a:gd name="T13" fmla="*/ 803 h 899"/>
                  <a:gd name="T14" fmla="*/ 1348 w 1348"/>
                  <a:gd name="T15" fmla="*/ 95 h 899"/>
                  <a:gd name="T16" fmla="*/ 1252 w 1348"/>
                  <a:gd name="T17" fmla="*/ 0 h 899"/>
                  <a:gd name="T18" fmla="*/ 1291 w 1348"/>
                  <a:gd name="T19" fmla="*/ 803 h 899"/>
                  <a:gd name="T20" fmla="*/ 1252 w 1348"/>
                  <a:gd name="T21" fmla="*/ 843 h 899"/>
                  <a:gd name="T22" fmla="*/ 96 w 1348"/>
                  <a:gd name="T23" fmla="*/ 843 h 899"/>
                  <a:gd name="T24" fmla="*/ 56 w 1348"/>
                  <a:gd name="T25" fmla="*/ 803 h 899"/>
                  <a:gd name="T26" fmla="*/ 56 w 1348"/>
                  <a:gd name="T27" fmla="*/ 95 h 899"/>
                  <a:gd name="T28" fmla="*/ 96 w 1348"/>
                  <a:gd name="T29" fmla="*/ 56 h 899"/>
                  <a:gd name="T30" fmla="*/ 1252 w 1348"/>
                  <a:gd name="T31" fmla="*/ 56 h 899"/>
                  <a:gd name="T32" fmla="*/ 1291 w 1348"/>
                  <a:gd name="T33" fmla="*/ 95 h 899"/>
                  <a:gd name="T34" fmla="*/ 1291 w 1348"/>
                  <a:gd name="T35" fmla="*/ 803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48" h="899">
                    <a:moveTo>
                      <a:pt x="1252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43" y="0"/>
                      <a:pt x="0" y="43"/>
                      <a:pt x="0" y="95"/>
                    </a:cubicBezTo>
                    <a:cubicBezTo>
                      <a:pt x="0" y="803"/>
                      <a:pt x="0" y="803"/>
                      <a:pt x="0" y="803"/>
                    </a:cubicBezTo>
                    <a:cubicBezTo>
                      <a:pt x="0" y="856"/>
                      <a:pt x="43" y="899"/>
                      <a:pt x="96" y="899"/>
                    </a:cubicBezTo>
                    <a:cubicBezTo>
                      <a:pt x="1252" y="899"/>
                      <a:pt x="1252" y="899"/>
                      <a:pt x="1252" y="899"/>
                    </a:cubicBezTo>
                    <a:cubicBezTo>
                      <a:pt x="1305" y="899"/>
                      <a:pt x="1348" y="856"/>
                      <a:pt x="1348" y="803"/>
                    </a:cubicBezTo>
                    <a:cubicBezTo>
                      <a:pt x="1348" y="95"/>
                      <a:pt x="1348" y="95"/>
                      <a:pt x="1348" y="95"/>
                    </a:cubicBezTo>
                    <a:cubicBezTo>
                      <a:pt x="1348" y="43"/>
                      <a:pt x="1305" y="0"/>
                      <a:pt x="1252" y="0"/>
                    </a:cubicBezTo>
                    <a:close/>
                    <a:moveTo>
                      <a:pt x="1291" y="803"/>
                    </a:moveTo>
                    <a:cubicBezTo>
                      <a:pt x="1291" y="825"/>
                      <a:pt x="1274" y="843"/>
                      <a:pt x="1252" y="843"/>
                    </a:cubicBezTo>
                    <a:cubicBezTo>
                      <a:pt x="96" y="843"/>
                      <a:pt x="96" y="843"/>
                      <a:pt x="96" y="843"/>
                    </a:cubicBezTo>
                    <a:cubicBezTo>
                      <a:pt x="74" y="843"/>
                      <a:pt x="56" y="825"/>
                      <a:pt x="56" y="803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74"/>
                      <a:pt x="74" y="56"/>
                      <a:pt x="96" y="56"/>
                    </a:cubicBezTo>
                    <a:cubicBezTo>
                      <a:pt x="1252" y="56"/>
                      <a:pt x="1252" y="56"/>
                      <a:pt x="1252" y="56"/>
                    </a:cubicBezTo>
                    <a:cubicBezTo>
                      <a:pt x="1274" y="56"/>
                      <a:pt x="1291" y="74"/>
                      <a:pt x="1291" y="95"/>
                    </a:cubicBezTo>
                    <a:lnTo>
                      <a:pt x="1291" y="8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xmlns:dgm="http://schemas.openxmlformats.org/drawingml/2006/diagram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íṣļíḍê">
                <a:extLst>
                  <a:ext uri="{FF2B5EF4-FFF2-40B4-BE49-F238E27FC236}">
                    <a16:creationId xmlns:a16="http://schemas.microsoft.com/office/drawing/2014/main" id="{891C0C9C-2D23-420C-8F2F-4A7DCFCB6CB1}"/>
                  </a:ext>
                </a:extLst>
              </p:cNvPr>
              <p:cNvSpPr/>
              <p:nvPr/>
            </p:nvSpPr>
            <p:spPr bwMode="auto">
              <a:xfrm>
                <a:off x="3059117" y="4321178"/>
                <a:ext cx="631832" cy="630235"/>
              </a:xfrm>
              <a:custGeom>
                <a:avLst/>
                <a:gdLst>
                  <a:gd name="T0" fmla="*/ 84 w 168"/>
                  <a:gd name="T1" fmla="*/ 0 h 168"/>
                  <a:gd name="T2" fmla="*/ 0 w 168"/>
                  <a:gd name="T3" fmla="*/ 84 h 168"/>
                  <a:gd name="T4" fmla="*/ 84 w 168"/>
                  <a:gd name="T5" fmla="*/ 168 h 168"/>
                  <a:gd name="T6" fmla="*/ 168 w 168"/>
                  <a:gd name="T7" fmla="*/ 84 h 168"/>
                  <a:gd name="T8" fmla="*/ 84 w 168"/>
                  <a:gd name="T9" fmla="*/ 0 h 168"/>
                  <a:gd name="T10" fmla="*/ 84 w 168"/>
                  <a:gd name="T11" fmla="*/ 112 h 168"/>
                  <a:gd name="T12" fmla="*/ 56 w 168"/>
                  <a:gd name="T13" fmla="*/ 84 h 168"/>
                  <a:gd name="T14" fmla="*/ 84 w 168"/>
                  <a:gd name="T15" fmla="*/ 56 h 168"/>
                  <a:gd name="T16" fmla="*/ 112 w 168"/>
                  <a:gd name="T17" fmla="*/ 84 h 168"/>
                  <a:gd name="T18" fmla="*/ 84 w 168"/>
                  <a:gd name="T19" fmla="*/ 1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68">
                    <a:moveTo>
                      <a:pt x="84" y="0"/>
                    </a:moveTo>
                    <a:cubicBezTo>
                      <a:pt x="38" y="0"/>
                      <a:pt x="0" y="38"/>
                      <a:pt x="0" y="84"/>
                    </a:cubicBezTo>
                    <a:cubicBezTo>
                      <a:pt x="0" y="131"/>
                      <a:pt x="38" y="168"/>
                      <a:pt x="84" y="168"/>
                    </a:cubicBezTo>
                    <a:cubicBezTo>
                      <a:pt x="130" y="168"/>
                      <a:pt x="168" y="131"/>
                      <a:pt x="168" y="84"/>
                    </a:cubicBezTo>
                    <a:cubicBezTo>
                      <a:pt x="168" y="38"/>
                      <a:pt x="130" y="0"/>
                      <a:pt x="84" y="0"/>
                    </a:cubicBezTo>
                    <a:close/>
                    <a:moveTo>
                      <a:pt x="84" y="112"/>
                    </a:moveTo>
                    <a:cubicBezTo>
                      <a:pt x="68" y="112"/>
                      <a:pt x="56" y="100"/>
                      <a:pt x="56" y="84"/>
                    </a:cubicBezTo>
                    <a:cubicBezTo>
                      <a:pt x="56" y="69"/>
                      <a:pt x="68" y="56"/>
                      <a:pt x="84" y="56"/>
                    </a:cubicBezTo>
                    <a:cubicBezTo>
                      <a:pt x="99" y="56"/>
                      <a:pt x="112" y="69"/>
                      <a:pt x="112" y="84"/>
                    </a:cubicBezTo>
                    <a:cubicBezTo>
                      <a:pt x="112" y="100"/>
                      <a:pt x="99" y="112"/>
                      <a:pt x="84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xmlns:dgm="http://schemas.openxmlformats.org/drawingml/2006/diagram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íšḻiḓê">
                <a:extLst>
                  <a:ext uri="{FF2B5EF4-FFF2-40B4-BE49-F238E27FC236}">
                    <a16:creationId xmlns:a16="http://schemas.microsoft.com/office/drawing/2014/main" id="{78471642-5B73-499B-9CFF-4C60CA8A8092}"/>
                  </a:ext>
                </a:extLst>
              </p:cNvPr>
              <p:cNvSpPr/>
              <p:nvPr/>
            </p:nvSpPr>
            <p:spPr bwMode="auto">
              <a:xfrm>
                <a:off x="2528888" y="2533646"/>
                <a:ext cx="628652" cy="1262066"/>
              </a:xfrm>
              <a:custGeom>
                <a:avLst/>
                <a:gdLst>
                  <a:gd name="T0" fmla="*/ 125 w 167"/>
                  <a:gd name="T1" fmla="*/ 0 h 336"/>
                  <a:gd name="T2" fmla="*/ 42 w 167"/>
                  <a:gd name="T3" fmla="*/ 0 h 336"/>
                  <a:gd name="T4" fmla="*/ 0 w 167"/>
                  <a:gd name="T5" fmla="*/ 42 h 336"/>
                  <a:gd name="T6" fmla="*/ 0 w 167"/>
                  <a:gd name="T7" fmla="*/ 294 h 336"/>
                  <a:gd name="T8" fmla="*/ 42 w 167"/>
                  <a:gd name="T9" fmla="*/ 336 h 336"/>
                  <a:gd name="T10" fmla="*/ 125 w 167"/>
                  <a:gd name="T11" fmla="*/ 336 h 336"/>
                  <a:gd name="T12" fmla="*/ 167 w 167"/>
                  <a:gd name="T13" fmla="*/ 294 h 336"/>
                  <a:gd name="T14" fmla="*/ 167 w 167"/>
                  <a:gd name="T15" fmla="*/ 42 h 336"/>
                  <a:gd name="T16" fmla="*/ 125 w 167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336">
                    <a:moveTo>
                      <a:pt x="125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8"/>
                      <a:pt x="0" y="42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0" y="317"/>
                      <a:pt x="19" y="336"/>
                      <a:pt x="42" y="336"/>
                    </a:cubicBezTo>
                    <a:cubicBezTo>
                      <a:pt x="125" y="336"/>
                      <a:pt x="125" y="336"/>
                      <a:pt x="125" y="336"/>
                    </a:cubicBezTo>
                    <a:cubicBezTo>
                      <a:pt x="148" y="336"/>
                      <a:pt x="167" y="317"/>
                      <a:pt x="167" y="294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xmlns:dgm="http://schemas.openxmlformats.org/drawingml/2006/diagram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îsḷíďê">
                <a:extLst>
                  <a:ext uri="{FF2B5EF4-FFF2-40B4-BE49-F238E27FC236}">
                    <a16:creationId xmlns:a16="http://schemas.microsoft.com/office/drawing/2014/main" id="{76F6D2BA-9711-42F6-AEA7-682F1E0C7196}"/>
                  </a:ext>
                </a:extLst>
              </p:cNvPr>
              <p:cNvSpPr/>
              <p:nvPr/>
            </p:nvSpPr>
            <p:spPr bwMode="auto">
              <a:xfrm>
                <a:off x="4632325" y="1266829"/>
                <a:ext cx="634998" cy="2528883"/>
              </a:xfrm>
              <a:custGeom>
                <a:avLst/>
                <a:gdLst>
                  <a:gd name="T0" fmla="*/ 126 w 169"/>
                  <a:gd name="T1" fmla="*/ 0 h 673"/>
                  <a:gd name="T2" fmla="*/ 42 w 169"/>
                  <a:gd name="T3" fmla="*/ 0 h 673"/>
                  <a:gd name="T4" fmla="*/ 0 w 169"/>
                  <a:gd name="T5" fmla="*/ 41 h 673"/>
                  <a:gd name="T6" fmla="*/ 0 w 169"/>
                  <a:gd name="T7" fmla="*/ 632 h 673"/>
                  <a:gd name="T8" fmla="*/ 42 w 169"/>
                  <a:gd name="T9" fmla="*/ 673 h 673"/>
                  <a:gd name="T10" fmla="*/ 126 w 169"/>
                  <a:gd name="T11" fmla="*/ 673 h 673"/>
                  <a:gd name="T12" fmla="*/ 169 w 169"/>
                  <a:gd name="T13" fmla="*/ 632 h 673"/>
                  <a:gd name="T14" fmla="*/ 169 w 169"/>
                  <a:gd name="T15" fmla="*/ 41 h 673"/>
                  <a:gd name="T16" fmla="*/ 126 w 169"/>
                  <a:gd name="T1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673">
                    <a:moveTo>
                      <a:pt x="126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9"/>
                      <a:pt x="0" y="41"/>
                    </a:cubicBezTo>
                    <a:cubicBezTo>
                      <a:pt x="0" y="632"/>
                      <a:pt x="0" y="632"/>
                      <a:pt x="0" y="632"/>
                    </a:cubicBezTo>
                    <a:cubicBezTo>
                      <a:pt x="0" y="655"/>
                      <a:pt x="19" y="673"/>
                      <a:pt x="42" y="673"/>
                    </a:cubicBezTo>
                    <a:cubicBezTo>
                      <a:pt x="126" y="673"/>
                      <a:pt x="126" y="673"/>
                      <a:pt x="126" y="673"/>
                    </a:cubicBezTo>
                    <a:cubicBezTo>
                      <a:pt x="150" y="673"/>
                      <a:pt x="169" y="655"/>
                      <a:pt x="169" y="632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9" y="19"/>
                      <a:pt x="150" y="0"/>
                      <a:pt x="1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xmlns:dgm="http://schemas.openxmlformats.org/drawingml/2006/diagram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ïślîdé">
                <a:extLst>
                  <a:ext uri="{FF2B5EF4-FFF2-40B4-BE49-F238E27FC236}">
                    <a16:creationId xmlns:a16="http://schemas.microsoft.com/office/drawing/2014/main" id="{651384CD-0F64-4E83-BC12-27A4E9F218DB}"/>
                  </a:ext>
                </a:extLst>
              </p:cNvPr>
              <p:cNvSpPr/>
              <p:nvPr/>
            </p:nvSpPr>
            <p:spPr bwMode="auto">
              <a:xfrm>
                <a:off x="3584571" y="2112961"/>
                <a:ext cx="627069" cy="1682751"/>
              </a:xfrm>
              <a:custGeom>
                <a:avLst/>
                <a:gdLst>
                  <a:gd name="T0" fmla="*/ 125 w 167"/>
                  <a:gd name="T1" fmla="*/ 0 h 448"/>
                  <a:gd name="T2" fmla="*/ 41 w 167"/>
                  <a:gd name="T3" fmla="*/ 0 h 448"/>
                  <a:gd name="T4" fmla="*/ 0 w 167"/>
                  <a:gd name="T5" fmla="*/ 40 h 448"/>
                  <a:gd name="T6" fmla="*/ 0 w 167"/>
                  <a:gd name="T7" fmla="*/ 407 h 448"/>
                  <a:gd name="T8" fmla="*/ 41 w 167"/>
                  <a:gd name="T9" fmla="*/ 448 h 448"/>
                  <a:gd name="T10" fmla="*/ 125 w 167"/>
                  <a:gd name="T11" fmla="*/ 448 h 448"/>
                  <a:gd name="T12" fmla="*/ 167 w 167"/>
                  <a:gd name="T13" fmla="*/ 407 h 448"/>
                  <a:gd name="T14" fmla="*/ 167 w 167"/>
                  <a:gd name="T15" fmla="*/ 40 h 448"/>
                  <a:gd name="T16" fmla="*/ 125 w 167"/>
                  <a:gd name="T1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448">
                    <a:moveTo>
                      <a:pt x="125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30"/>
                      <a:pt x="18" y="448"/>
                      <a:pt x="41" y="448"/>
                    </a:cubicBezTo>
                    <a:cubicBezTo>
                      <a:pt x="125" y="448"/>
                      <a:pt x="125" y="448"/>
                      <a:pt x="125" y="448"/>
                    </a:cubicBezTo>
                    <a:cubicBezTo>
                      <a:pt x="148" y="448"/>
                      <a:pt x="167" y="430"/>
                      <a:pt x="167" y="407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xmlns:dgm="http://schemas.openxmlformats.org/drawingml/2006/diagram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íṩḻíḑé">
                <a:extLst>
                  <a:ext uri="{FF2B5EF4-FFF2-40B4-BE49-F238E27FC236}">
                    <a16:creationId xmlns:a16="http://schemas.microsoft.com/office/drawing/2014/main" id="{F2E18A41-D158-4A0B-A7D4-5AE7822B3047}"/>
                  </a:ext>
                </a:extLst>
              </p:cNvPr>
              <p:cNvSpPr/>
              <p:nvPr/>
            </p:nvSpPr>
            <p:spPr bwMode="auto">
              <a:xfrm>
                <a:off x="1474788" y="1687514"/>
                <a:ext cx="633415" cy="2108198"/>
              </a:xfrm>
              <a:custGeom>
                <a:avLst/>
                <a:gdLst>
                  <a:gd name="T0" fmla="*/ 127 w 169"/>
                  <a:gd name="T1" fmla="*/ 0 h 561"/>
                  <a:gd name="T2" fmla="*/ 43 w 169"/>
                  <a:gd name="T3" fmla="*/ 0 h 561"/>
                  <a:gd name="T4" fmla="*/ 0 w 169"/>
                  <a:gd name="T5" fmla="*/ 40 h 561"/>
                  <a:gd name="T6" fmla="*/ 0 w 169"/>
                  <a:gd name="T7" fmla="*/ 521 h 561"/>
                  <a:gd name="T8" fmla="*/ 43 w 169"/>
                  <a:gd name="T9" fmla="*/ 561 h 561"/>
                  <a:gd name="T10" fmla="*/ 127 w 169"/>
                  <a:gd name="T11" fmla="*/ 561 h 561"/>
                  <a:gd name="T12" fmla="*/ 169 w 169"/>
                  <a:gd name="T13" fmla="*/ 521 h 561"/>
                  <a:gd name="T14" fmla="*/ 169 w 169"/>
                  <a:gd name="T15" fmla="*/ 40 h 561"/>
                  <a:gd name="T16" fmla="*/ 127 w 169"/>
                  <a:gd name="T17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561">
                    <a:moveTo>
                      <a:pt x="12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8"/>
                      <a:pt x="0" y="40"/>
                    </a:cubicBezTo>
                    <a:cubicBezTo>
                      <a:pt x="0" y="521"/>
                      <a:pt x="0" y="521"/>
                      <a:pt x="0" y="521"/>
                    </a:cubicBezTo>
                    <a:cubicBezTo>
                      <a:pt x="0" y="543"/>
                      <a:pt x="19" y="561"/>
                      <a:pt x="43" y="561"/>
                    </a:cubicBezTo>
                    <a:cubicBezTo>
                      <a:pt x="127" y="561"/>
                      <a:pt x="127" y="561"/>
                      <a:pt x="127" y="561"/>
                    </a:cubicBezTo>
                    <a:cubicBezTo>
                      <a:pt x="150" y="561"/>
                      <a:pt x="169" y="543"/>
                      <a:pt x="169" y="521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18"/>
                      <a:pt x="150" y="0"/>
                      <a:pt x="1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xmlns:dgm="http://schemas.openxmlformats.org/drawingml/2006/diagram" xmlns:a16="http://schemas.microsoft.com/office/drawing/2014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" name="iśļïḑé">
              <a:extLst>
                <a:ext uri="{FF2B5EF4-FFF2-40B4-BE49-F238E27FC236}">
                  <a16:creationId xmlns:a16="http://schemas.microsoft.com/office/drawing/2014/main" id="{7F377DCF-E56A-4877-99E9-696935DE23F8}"/>
                </a:ext>
              </a:extLst>
            </p:cNvPr>
            <p:cNvSpPr txBox="1"/>
            <p:nvPr/>
          </p:nvSpPr>
          <p:spPr>
            <a:xfrm>
              <a:off x="7033921" y="3865347"/>
              <a:ext cx="3607079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15" name="ï$1ïḍe">
              <a:extLst>
                <a:ext uri="{FF2B5EF4-FFF2-40B4-BE49-F238E27FC236}">
                  <a16:creationId xmlns:a16="http://schemas.microsoft.com/office/drawing/2014/main" id="{38BA3202-807A-4A57-AAD3-76E2C751C3A6}"/>
                </a:ext>
              </a:extLst>
            </p:cNvPr>
            <p:cNvSpPr/>
            <p:nvPr/>
          </p:nvSpPr>
          <p:spPr>
            <a:xfrm>
              <a:off x="7033921" y="4234678"/>
              <a:ext cx="3605897" cy="37998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6" name="i$ľíḋé">
              <a:extLst>
                <a:ext uri="{FF2B5EF4-FFF2-40B4-BE49-F238E27FC236}">
                  <a16:creationId xmlns:a16="http://schemas.microsoft.com/office/drawing/2014/main" id="{4051E22A-3150-4C8D-A80C-E04D0CE3536A}"/>
                </a:ext>
              </a:extLst>
            </p:cNvPr>
            <p:cNvSpPr/>
            <p:nvPr/>
          </p:nvSpPr>
          <p:spPr bwMode="auto">
            <a:xfrm>
              <a:off x="6456039" y="5009097"/>
              <a:ext cx="598430" cy="480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61"/>
                    <a:pt x="21208" y="481"/>
                  </a:cubicBezTo>
                  <a:cubicBezTo>
                    <a:pt x="21470" y="798"/>
                    <a:pt x="21599" y="1177"/>
                    <a:pt x="21599" y="1618"/>
                  </a:cubicBezTo>
                  <a:lnTo>
                    <a:pt x="21599" y="19981"/>
                  </a:lnTo>
                  <a:cubicBezTo>
                    <a:pt x="21599" y="20422"/>
                    <a:pt x="21470" y="20801"/>
                    <a:pt x="21208" y="21121"/>
                  </a:cubicBezTo>
                  <a:cubicBezTo>
                    <a:pt x="20946" y="21441"/>
                    <a:pt x="20630" y="21599"/>
                    <a:pt x="20263" y="21599"/>
                  </a:cubicBezTo>
                  <a:lnTo>
                    <a:pt x="1346" y="21599"/>
                  </a:lnTo>
                  <a:cubicBezTo>
                    <a:pt x="979" y="21599"/>
                    <a:pt x="663" y="21441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81"/>
                  </a:cubicBezTo>
                  <a:cubicBezTo>
                    <a:pt x="663" y="161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252"/>
                  </a:moveTo>
                  <a:lnTo>
                    <a:pt x="8590" y="2252"/>
                  </a:lnTo>
                  <a:lnTo>
                    <a:pt x="8426" y="3545"/>
                  </a:lnTo>
                  <a:lnTo>
                    <a:pt x="1804" y="3545"/>
                  </a:lnTo>
                  <a:lnTo>
                    <a:pt x="1804" y="5501"/>
                  </a:lnTo>
                  <a:lnTo>
                    <a:pt x="19805" y="5501"/>
                  </a:lnTo>
                  <a:lnTo>
                    <a:pt x="19805" y="2252"/>
                  </a:lnTo>
                  <a:close/>
                  <a:moveTo>
                    <a:pt x="19805" y="17746"/>
                  </a:moveTo>
                  <a:lnTo>
                    <a:pt x="1804" y="17746"/>
                  </a:lnTo>
                  <a:lnTo>
                    <a:pt x="1804" y="19350"/>
                  </a:lnTo>
                  <a:lnTo>
                    <a:pt x="19805" y="19350"/>
                  </a:lnTo>
                  <a:lnTo>
                    <a:pt x="19805" y="17746"/>
                  </a:lnTo>
                  <a:close/>
                  <a:moveTo>
                    <a:pt x="3116" y="2743"/>
                  </a:moveTo>
                  <a:lnTo>
                    <a:pt x="6820" y="2743"/>
                  </a:lnTo>
                  <a:lnTo>
                    <a:pt x="6820" y="1436"/>
                  </a:lnTo>
                  <a:lnTo>
                    <a:pt x="3116" y="1436"/>
                  </a:lnTo>
                  <a:lnTo>
                    <a:pt x="3116" y="2743"/>
                  </a:lnTo>
                  <a:close/>
                  <a:moveTo>
                    <a:pt x="6529" y="11631"/>
                  </a:moveTo>
                  <a:cubicBezTo>
                    <a:pt x="6529" y="12342"/>
                    <a:pt x="6639" y="13011"/>
                    <a:pt x="6862" y="13634"/>
                  </a:cubicBezTo>
                  <a:cubicBezTo>
                    <a:pt x="7084" y="14257"/>
                    <a:pt x="7388" y="14800"/>
                    <a:pt x="7775" y="15264"/>
                  </a:cubicBezTo>
                  <a:cubicBezTo>
                    <a:pt x="8162" y="15731"/>
                    <a:pt x="8617" y="16095"/>
                    <a:pt x="9134" y="16359"/>
                  </a:cubicBezTo>
                  <a:cubicBezTo>
                    <a:pt x="9655" y="16630"/>
                    <a:pt x="10211" y="16762"/>
                    <a:pt x="10806" y="16762"/>
                  </a:cubicBezTo>
                  <a:cubicBezTo>
                    <a:pt x="11398" y="16762"/>
                    <a:pt x="11954" y="16630"/>
                    <a:pt x="12470" y="16359"/>
                  </a:cubicBezTo>
                  <a:cubicBezTo>
                    <a:pt x="12984" y="16095"/>
                    <a:pt x="13435" y="15731"/>
                    <a:pt x="13824" y="15264"/>
                  </a:cubicBezTo>
                  <a:cubicBezTo>
                    <a:pt x="14211" y="14800"/>
                    <a:pt x="14515" y="14257"/>
                    <a:pt x="14737" y="13634"/>
                  </a:cubicBezTo>
                  <a:cubicBezTo>
                    <a:pt x="14960" y="13011"/>
                    <a:pt x="15070" y="12342"/>
                    <a:pt x="15070" y="11631"/>
                  </a:cubicBezTo>
                  <a:cubicBezTo>
                    <a:pt x="15070" y="10917"/>
                    <a:pt x="14960" y="10250"/>
                    <a:pt x="14737" y="9625"/>
                  </a:cubicBezTo>
                  <a:cubicBezTo>
                    <a:pt x="14515" y="9002"/>
                    <a:pt x="14211" y="8461"/>
                    <a:pt x="13824" y="8003"/>
                  </a:cubicBezTo>
                  <a:cubicBezTo>
                    <a:pt x="13435" y="7542"/>
                    <a:pt x="12982" y="7178"/>
                    <a:pt x="12463" y="6914"/>
                  </a:cubicBezTo>
                  <a:cubicBezTo>
                    <a:pt x="11944" y="6646"/>
                    <a:pt x="11391" y="6511"/>
                    <a:pt x="10806" y="6511"/>
                  </a:cubicBezTo>
                  <a:cubicBezTo>
                    <a:pt x="10211" y="6511"/>
                    <a:pt x="9655" y="6646"/>
                    <a:pt x="9134" y="6914"/>
                  </a:cubicBezTo>
                  <a:cubicBezTo>
                    <a:pt x="8617" y="7178"/>
                    <a:pt x="8162" y="7542"/>
                    <a:pt x="7775" y="8003"/>
                  </a:cubicBezTo>
                  <a:cubicBezTo>
                    <a:pt x="7388" y="8461"/>
                    <a:pt x="7084" y="9002"/>
                    <a:pt x="6862" y="9625"/>
                  </a:cubicBezTo>
                  <a:cubicBezTo>
                    <a:pt x="6639" y="10250"/>
                    <a:pt x="6529" y="10917"/>
                    <a:pt x="6529" y="11631"/>
                  </a:cubicBezTo>
                  <a:moveTo>
                    <a:pt x="13724" y="11631"/>
                  </a:moveTo>
                  <a:cubicBezTo>
                    <a:pt x="13724" y="12109"/>
                    <a:pt x="13648" y="12565"/>
                    <a:pt x="13501" y="12999"/>
                  </a:cubicBezTo>
                  <a:cubicBezTo>
                    <a:pt x="13352" y="13434"/>
                    <a:pt x="13146" y="13813"/>
                    <a:pt x="12879" y="14127"/>
                  </a:cubicBezTo>
                  <a:cubicBezTo>
                    <a:pt x="12612" y="14439"/>
                    <a:pt x="12301" y="14688"/>
                    <a:pt x="11942" y="14870"/>
                  </a:cubicBezTo>
                  <a:cubicBezTo>
                    <a:pt x="11582" y="15052"/>
                    <a:pt x="11205" y="15144"/>
                    <a:pt x="10806" y="15144"/>
                  </a:cubicBezTo>
                  <a:cubicBezTo>
                    <a:pt x="10407" y="15144"/>
                    <a:pt x="10025" y="15052"/>
                    <a:pt x="9662" y="14870"/>
                  </a:cubicBezTo>
                  <a:cubicBezTo>
                    <a:pt x="9300" y="14688"/>
                    <a:pt x="8987" y="14439"/>
                    <a:pt x="8725" y="14127"/>
                  </a:cubicBezTo>
                  <a:cubicBezTo>
                    <a:pt x="8463" y="13813"/>
                    <a:pt x="8257" y="13440"/>
                    <a:pt x="8103" y="13008"/>
                  </a:cubicBezTo>
                  <a:cubicBezTo>
                    <a:pt x="7951" y="12579"/>
                    <a:pt x="7875" y="12118"/>
                    <a:pt x="7875" y="11631"/>
                  </a:cubicBezTo>
                  <a:cubicBezTo>
                    <a:pt x="7875" y="11152"/>
                    <a:pt x="7951" y="10700"/>
                    <a:pt x="8103" y="10265"/>
                  </a:cubicBezTo>
                  <a:cubicBezTo>
                    <a:pt x="8257" y="9836"/>
                    <a:pt x="8463" y="9460"/>
                    <a:pt x="8725" y="9140"/>
                  </a:cubicBezTo>
                  <a:cubicBezTo>
                    <a:pt x="8987" y="8823"/>
                    <a:pt x="9298" y="8576"/>
                    <a:pt x="9657" y="8394"/>
                  </a:cubicBezTo>
                  <a:cubicBezTo>
                    <a:pt x="10015" y="8218"/>
                    <a:pt x="10399" y="8130"/>
                    <a:pt x="10806" y="8130"/>
                  </a:cubicBezTo>
                  <a:cubicBezTo>
                    <a:pt x="11205" y="8130"/>
                    <a:pt x="11582" y="8218"/>
                    <a:pt x="11942" y="8394"/>
                  </a:cubicBezTo>
                  <a:cubicBezTo>
                    <a:pt x="12301" y="8576"/>
                    <a:pt x="12612" y="8823"/>
                    <a:pt x="12879" y="9140"/>
                  </a:cubicBezTo>
                  <a:cubicBezTo>
                    <a:pt x="13146" y="9460"/>
                    <a:pt x="13352" y="9836"/>
                    <a:pt x="13501" y="10265"/>
                  </a:cubicBezTo>
                  <a:cubicBezTo>
                    <a:pt x="13648" y="10700"/>
                    <a:pt x="13724" y="11152"/>
                    <a:pt x="13724" y="11631"/>
                  </a:cubicBezTo>
                  <a:moveTo>
                    <a:pt x="9692" y="11631"/>
                  </a:moveTo>
                  <a:cubicBezTo>
                    <a:pt x="9692" y="11246"/>
                    <a:pt x="9799" y="10929"/>
                    <a:pt x="10020" y="10682"/>
                  </a:cubicBezTo>
                  <a:cubicBezTo>
                    <a:pt x="10238" y="10432"/>
                    <a:pt x="10500" y="10309"/>
                    <a:pt x="10806" y="10309"/>
                  </a:cubicBezTo>
                  <a:lnTo>
                    <a:pt x="10806" y="10280"/>
                  </a:lnTo>
                  <a:cubicBezTo>
                    <a:pt x="10945" y="10280"/>
                    <a:pt x="11065" y="10224"/>
                    <a:pt x="11163" y="10109"/>
                  </a:cubicBezTo>
                  <a:cubicBezTo>
                    <a:pt x="11261" y="9998"/>
                    <a:pt x="11310" y="9862"/>
                    <a:pt x="11310" y="9704"/>
                  </a:cubicBezTo>
                  <a:cubicBezTo>
                    <a:pt x="11310" y="9533"/>
                    <a:pt x="11261" y="9392"/>
                    <a:pt x="11163" y="9275"/>
                  </a:cubicBezTo>
                  <a:cubicBezTo>
                    <a:pt x="11065" y="9157"/>
                    <a:pt x="10945" y="9096"/>
                    <a:pt x="10806" y="9096"/>
                  </a:cubicBezTo>
                  <a:cubicBezTo>
                    <a:pt x="10228" y="9096"/>
                    <a:pt x="9733" y="9348"/>
                    <a:pt x="9322" y="9848"/>
                  </a:cubicBezTo>
                  <a:cubicBezTo>
                    <a:pt x="8913" y="10350"/>
                    <a:pt x="8708" y="10943"/>
                    <a:pt x="8708" y="11628"/>
                  </a:cubicBezTo>
                  <a:cubicBezTo>
                    <a:pt x="8708" y="11777"/>
                    <a:pt x="8757" y="11913"/>
                    <a:pt x="8854" y="12027"/>
                  </a:cubicBezTo>
                  <a:cubicBezTo>
                    <a:pt x="8952" y="12147"/>
                    <a:pt x="9063" y="12206"/>
                    <a:pt x="9187" y="12206"/>
                  </a:cubicBezTo>
                  <a:cubicBezTo>
                    <a:pt x="9329" y="12206"/>
                    <a:pt x="9447" y="12148"/>
                    <a:pt x="9545" y="12027"/>
                  </a:cubicBezTo>
                  <a:cubicBezTo>
                    <a:pt x="9643" y="11916"/>
                    <a:pt x="9692" y="11780"/>
                    <a:pt x="9692" y="1163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îsḷíḑê">
              <a:extLst>
                <a:ext uri="{FF2B5EF4-FFF2-40B4-BE49-F238E27FC236}">
                  <a16:creationId xmlns:a16="http://schemas.microsoft.com/office/drawing/2014/main" id="{06331964-B0A1-434A-9B20-3369BEAA1F92}"/>
                </a:ext>
              </a:extLst>
            </p:cNvPr>
            <p:cNvSpPr txBox="1"/>
            <p:nvPr/>
          </p:nvSpPr>
          <p:spPr>
            <a:xfrm>
              <a:off x="7033921" y="4886204"/>
              <a:ext cx="3607079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18" name="îŝļïďê">
              <a:extLst>
                <a:ext uri="{FF2B5EF4-FFF2-40B4-BE49-F238E27FC236}">
                  <a16:creationId xmlns:a16="http://schemas.microsoft.com/office/drawing/2014/main" id="{22392F39-279E-4E9F-B703-59E5A4AC3DE7}"/>
                </a:ext>
              </a:extLst>
            </p:cNvPr>
            <p:cNvSpPr/>
            <p:nvPr/>
          </p:nvSpPr>
          <p:spPr>
            <a:xfrm>
              <a:off x="7033921" y="5255535"/>
              <a:ext cx="3605897" cy="37998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9" name="ïSľíḋé">
              <a:extLst>
                <a:ext uri="{FF2B5EF4-FFF2-40B4-BE49-F238E27FC236}">
                  <a16:creationId xmlns:a16="http://schemas.microsoft.com/office/drawing/2014/main" id="{F3032323-3B9E-4BC6-9DA7-E10668C358CF}"/>
                </a:ext>
              </a:extLst>
            </p:cNvPr>
            <p:cNvSpPr/>
            <p:nvPr/>
          </p:nvSpPr>
          <p:spPr bwMode="auto">
            <a:xfrm>
              <a:off x="5106000" y="1143002"/>
              <a:ext cx="989999" cy="4992686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9DA0237A-2736-4ADA-8599-D0CB2B6FE557}"/>
                </a:ext>
              </a:extLst>
            </p:cNvPr>
            <p:cNvCxnSpPr/>
            <p:nvPr/>
          </p:nvCxnSpPr>
          <p:spPr>
            <a:xfrm>
              <a:off x="7176000" y="2664000"/>
              <a:ext cx="4344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A61BA032-8135-4A5D-99E9-4398068FEC89}"/>
                </a:ext>
              </a:extLst>
            </p:cNvPr>
            <p:cNvCxnSpPr/>
            <p:nvPr/>
          </p:nvCxnSpPr>
          <p:spPr>
            <a:xfrm>
              <a:off x="7176000" y="3730800"/>
              <a:ext cx="4344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49328CC-A9F9-41CC-91A4-A90672643CF7}"/>
                </a:ext>
              </a:extLst>
            </p:cNvPr>
            <p:cNvCxnSpPr/>
            <p:nvPr/>
          </p:nvCxnSpPr>
          <p:spPr>
            <a:xfrm>
              <a:off x="7176000" y="4734000"/>
              <a:ext cx="4344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3328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7E9800-EC27-4E22-B702-EB9E4DDF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BD9DA0-4ABF-46CD-B744-6BFE9188F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6</a:t>
            </a:fld>
            <a:endParaRPr lang="zh-CN" altLang="en-US"/>
          </a:p>
        </p:txBody>
      </p:sp>
      <p:grpSp>
        <p:nvGrpSpPr>
          <p:cNvPr id="5" name="4fe9d8e6-fe5e-449e-853e-d9dc65f5e1b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7C78A65-21FD-4D44-B857-8C88F391C69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72937" y="1388125"/>
            <a:ext cx="10246126" cy="4445948"/>
            <a:chOff x="972937" y="1388125"/>
            <a:chExt cx="10246126" cy="4445948"/>
          </a:xfrm>
        </p:grpSpPr>
        <p:sp>
          <p:nvSpPr>
            <p:cNvPr id="6" name="ïŝļîdê">
              <a:extLst>
                <a:ext uri="{FF2B5EF4-FFF2-40B4-BE49-F238E27FC236}">
                  <a16:creationId xmlns:a16="http://schemas.microsoft.com/office/drawing/2014/main" id="{0ADF63D0-2E59-418D-A47E-AE0463EF48D4}"/>
                </a:ext>
              </a:extLst>
            </p:cNvPr>
            <p:cNvSpPr/>
            <p:nvPr/>
          </p:nvSpPr>
          <p:spPr>
            <a:xfrm>
              <a:off x="1055611" y="1388125"/>
              <a:ext cx="1942715" cy="3276547"/>
            </a:xfrm>
            <a:prstGeom prst="rect">
              <a:avLst/>
            </a:prstGeom>
            <a:blipFill>
              <a:blip r:embed="rId3"/>
              <a:stretch>
                <a:fillRect l="-131110" t="647" r="-69005" b="-647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" name="ïšľiďè">
              <a:extLst>
                <a:ext uri="{FF2B5EF4-FFF2-40B4-BE49-F238E27FC236}">
                  <a16:creationId xmlns:a16="http://schemas.microsoft.com/office/drawing/2014/main" id="{AC526F43-A1B5-4102-A4F8-B86F95386133}"/>
                </a:ext>
              </a:extLst>
            </p:cNvPr>
            <p:cNvSpPr/>
            <p:nvPr/>
          </p:nvSpPr>
          <p:spPr>
            <a:xfrm>
              <a:off x="1055611" y="3036565"/>
              <a:ext cx="1942715" cy="164398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800" b="1" dirty="0"/>
                <a:t>30%</a:t>
              </a:r>
            </a:p>
          </p:txBody>
        </p:sp>
        <p:sp>
          <p:nvSpPr>
            <p:cNvPr id="8" name="ïš1ïdè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972937" y="5276674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9" name="iṩļiḑé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972937" y="4889076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0" name="ïṣľïďê">
              <a:extLst>
                <a:ext uri="{FF2B5EF4-FFF2-40B4-BE49-F238E27FC236}">
                  <a16:creationId xmlns:a16="http://schemas.microsoft.com/office/drawing/2014/main" id="{94730587-1548-46B4-A47A-91F8FB65FC07}"/>
                </a:ext>
              </a:extLst>
            </p:cNvPr>
            <p:cNvSpPr/>
            <p:nvPr/>
          </p:nvSpPr>
          <p:spPr>
            <a:xfrm>
              <a:off x="3768298" y="1404000"/>
              <a:ext cx="1942715" cy="3276547"/>
            </a:xfrm>
            <a:prstGeom prst="rect">
              <a:avLst/>
            </a:prstGeom>
            <a:blipFill>
              <a:blip r:embed="rId4"/>
              <a:stretch>
                <a:fillRect l="-62847" r="-62031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ïṡlïḍé">
              <a:extLst>
                <a:ext uri="{FF2B5EF4-FFF2-40B4-BE49-F238E27FC236}">
                  <a16:creationId xmlns:a16="http://schemas.microsoft.com/office/drawing/2014/main" id="{667F988A-2D46-4075-BE96-FDDB6757F325}"/>
                </a:ext>
              </a:extLst>
            </p:cNvPr>
            <p:cNvSpPr/>
            <p:nvPr/>
          </p:nvSpPr>
          <p:spPr>
            <a:xfrm>
              <a:off x="3768299" y="3410547"/>
              <a:ext cx="1942715" cy="1270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800" b="1"/>
                <a:t>20%</a:t>
              </a:r>
            </a:p>
          </p:txBody>
        </p:sp>
        <p:sp>
          <p:nvSpPr>
            <p:cNvPr id="12" name="ïṣḷîḋê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3685625" y="5276674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3" name="íŝ1îḋè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3685625" y="4889076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4" name="ïśḻîḍè">
              <a:extLst>
                <a:ext uri="{FF2B5EF4-FFF2-40B4-BE49-F238E27FC236}">
                  <a16:creationId xmlns:a16="http://schemas.microsoft.com/office/drawing/2014/main" id="{88F898D3-7EC5-496A-B4DD-366D6DBCE7E1}"/>
                </a:ext>
              </a:extLst>
            </p:cNvPr>
            <p:cNvSpPr/>
            <p:nvPr/>
          </p:nvSpPr>
          <p:spPr>
            <a:xfrm>
              <a:off x="6480987" y="1404000"/>
              <a:ext cx="1942715" cy="3276547"/>
            </a:xfrm>
            <a:prstGeom prst="rect">
              <a:avLst/>
            </a:prstGeom>
            <a:blipFill>
              <a:blip r:embed="rId5"/>
              <a:stretch>
                <a:fillRect l="-77027" r="-7602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ïš1iḓé">
              <a:extLst>
                <a:ext uri="{FF2B5EF4-FFF2-40B4-BE49-F238E27FC236}">
                  <a16:creationId xmlns:a16="http://schemas.microsoft.com/office/drawing/2014/main" id="{58C71B06-BBF5-41A9-AB76-673786450DF4}"/>
                </a:ext>
              </a:extLst>
            </p:cNvPr>
            <p:cNvSpPr/>
            <p:nvPr/>
          </p:nvSpPr>
          <p:spPr>
            <a:xfrm>
              <a:off x="6480987" y="2719065"/>
              <a:ext cx="1942715" cy="196148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800" b="1" dirty="0"/>
                <a:t>40%</a:t>
              </a:r>
            </a:p>
          </p:txBody>
        </p:sp>
        <p:sp>
          <p:nvSpPr>
            <p:cNvPr id="16" name="íS1îḋé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6398313" y="5276674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7" name="iṧľîďè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6398313" y="4889076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8" name="ïṡlïḓê">
              <a:extLst>
                <a:ext uri="{FF2B5EF4-FFF2-40B4-BE49-F238E27FC236}">
                  <a16:creationId xmlns:a16="http://schemas.microsoft.com/office/drawing/2014/main" id="{90F45F2A-04B2-49E4-BE64-1CA759140B28}"/>
                </a:ext>
              </a:extLst>
            </p:cNvPr>
            <p:cNvSpPr/>
            <p:nvPr/>
          </p:nvSpPr>
          <p:spPr>
            <a:xfrm>
              <a:off x="9193674" y="1404000"/>
              <a:ext cx="1942715" cy="3276547"/>
            </a:xfrm>
            <a:prstGeom prst="rect">
              <a:avLst/>
            </a:prstGeom>
            <a:blipFill>
              <a:blip r:embed="rId6"/>
              <a:stretch>
                <a:fillRect l="-77094" r="-76092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íślidé">
              <a:extLst>
                <a:ext uri="{FF2B5EF4-FFF2-40B4-BE49-F238E27FC236}">
                  <a16:creationId xmlns:a16="http://schemas.microsoft.com/office/drawing/2014/main" id="{0754DDE2-A78A-42C5-AA5A-AD7D3E51B709}"/>
                </a:ext>
              </a:extLst>
            </p:cNvPr>
            <p:cNvSpPr/>
            <p:nvPr/>
          </p:nvSpPr>
          <p:spPr>
            <a:xfrm>
              <a:off x="9193674" y="2156422"/>
              <a:ext cx="1942715" cy="25082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800" b="1" dirty="0"/>
                <a:t>60%</a:t>
              </a:r>
            </a:p>
          </p:txBody>
        </p:sp>
        <p:sp>
          <p:nvSpPr>
            <p:cNvPr id="20" name="ïsḻidé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9111000" y="5276674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1" name="íšḻiḋe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9111000" y="4889076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023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6E205A-FB94-4DFE-ACC7-CA2597A7C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3F742A-D9C4-44C4-B3F7-3D6761E6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grpSp>
        <p:nvGrpSpPr>
          <p:cNvPr id="5" name="4da78c0c-94bf-4188-a5be-bc25ffb19aa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518C488-AC71-4608-937B-9066167CC39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48181" y="1820224"/>
            <a:ext cx="9895638" cy="3753200"/>
            <a:chOff x="1148181" y="1820224"/>
            <a:chExt cx="9895638" cy="3753200"/>
          </a:xfrm>
        </p:grpSpPr>
        <p:sp>
          <p:nvSpPr>
            <p:cNvPr id="6" name="îṧľîḑé">
              <a:extLst>
                <a:ext uri="{FF2B5EF4-FFF2-40B4-BE49-F238E27FC236}">
                  <a16:creationId xmlns:a16="http://schemas.microsoft.com/office/drawing/2014/main" id="{F98B5717-B2EA-4600-9FCA-B5E0CD901F11}"/>
                </a:ext>
              </a:extLst>
            </p:cNvPr>
            <p:cNvSpPr/>
            <p:nvPr/>
          </p:nvSpPr>
          <p:spPr bwMode="auto">
            <a:xfrm>
              <a:off x="3761634" y="4627872"/>
              <a:ext cx="1234992" cy="348665"/>
            </a:xfrm>
            <a:custGeom>
              <a:avLst/>
              <a:gdLst>
                <a:gd name="T0" fmla="*/ 36 w 641"/>
                <a:gd name="T1" fmla="*/ 0 h 181"/>
                <a:gd name="T2" fmla="*/ 28 w 641"/>
                <a:gd name="T3" fmla="*/ 0 h 181"/>
                <a:gd name="T4" fmla="*/ 28 w 641"/>
                <a:gd name="T5" fmla="*/ 109 h 181"/>
                <a:gd name="T6" fmla="*/ 0 w 641"/>
                <a:gd name="T7" fmla="*/ 144 h 181"/>
                <a:gd name="T8" fmla="*/ 36 w 641"/>
                <a:gd name="T9" fmla="*/ 181 h 181"/>
                <a:gd name="T10" fmla="*/ 73 w 641"/>
                <a:gd name="T11" fmla="*/ 144 h 181"/>
                <a:gd name="T12" fmla="*/ 44 w 641"/>
                <a:gd name="T13" fmla="*/ 108 h 181"/>
                <a:gd name="T14" fmla="*/ 44 w 641"/>
                <a:gd name="T15" fmla="*/ 16 h 181"/>
                <a:gd name="T16" fmla="*/ 641 w 641"/>
                <a:gd name="T17" fmla="*/ 16 h 181"/>
                <a:gd name="T18" fmla="*/ 641 w 641"/>
                <a:gd name="T19" fmla="*/ 0 h 181"/>
                <a:gd name="T20" fmla="*/ 44 w 641"/>
                <a:gd name="T21" fmla="*/ 0 h 181"/>
                <a:gd name="T22" fmla="*/ 36 w 641"/>
                <a:gd name="T2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1" h="181">
                  <a:moveTo>
                    <a:pt x="3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12" y="113"/>
                    <a:pt x="0" y="127"/>
                    <a:pt x="0" y="144"/>
                  </a:cubicBezTo>
                  <a:cubicBezTo>
                    <a:pt x="0" y="164"/>
                    <a:pt x="16" y="181"/>
                    <a:pt x="36" y="181"/>
                  </a:cubicBezTo>
                  <a:cubicBezTo>
                    <a:pt x="57" y="181"/>
                    <a:pt x="73" y="164"/>
                    <a:pt x="73" y="144"/>
                  </a:cubicBezTo>
                  <a:cubicBezTo>
                    <a:pt x="73" y="126"/>
                    <a:pt x="60" y="112"/>
                    <a:pt x="44" y="108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641" y="16"/>
                    <a:pt x="641" y="16"/>
                    <a:pt x="641" y="16"/>
                  </a:cubicBezTo>
                  <a:cubicBezTo>
                    <a:pt x="641" y="0"/>
                    <a:pt x="641" y="0"/>
                    <a:pt x="641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ïślîďe">
              <a:extLst>
                <a:ext uri="{FF2B5EF4-FFF2-40B4-BE49-F238E27FC236}">
                  <a16:creationId xmlns:a16="http://schemas.microsoft.com/office/drawing/2014/main" id="{D8275990-58A0-42F4-818A-979802606B2B}"/>
                </a:ext>
              </a:extLst>
            </p:cNvPr>
            <p:cNvSpPr/>
            <p:nvPr/>
          </p:nvSpPr>
          <p:spPr bwMode="auto">
            <a:xfrm>
              <a:off x="3761634" y="2491389"/>
              <a:ext cx="1234992" cy="329114"/>
            </a:xfrm>
            <a:custGeom>
              <a:avLst/>
              <a:gdLst>
                <a:gd name="T0" fmla="*/ 44 w 641"/>
                <a:gd name="T1" fmla="*/ 72 h 171"/>
                <a:gd name="T2" fmla="*/ 73 w 641"/>
                <a:gd name="T3" fmla="*/ 36 h 171"/>
                <a:gd name="T4" fmla="*/ 36 w 641"/>
                <a:gd name="T5" fmla="*/ 0 h 171"/>
                <a:gd name="T6" fmla="*/ 0 w 641"/>
                <a:gd name="T7" fmla="*/ 36 h 171"/>
                <a:gd name="T8" fmla="*/ 28 w 641"/>
                <a:gd name="T9" fmla="*/ 71 h 171"/>
                <a:gd name="T10" fmla="*/ 28 w 641"/>
                <a:gd name="T11" fmla="*/ 171 h 171"/>
                <a:gd name="T12" fmla="*/ 36 w 641"/>
                <a:gd name="T13" fmla="*/ 171 h 171"/>
                <a:gd name="T14" fmla="*/ 44 w 641"/>
                <a:gd name="T15" fmla="*/ 171 h 171"/>
                <a:gd name="T16" fmla="*/ 641 w 641"/>
                <a:gd name="T17" fmla="*/ 171 h 171"/>
                <a:gd name="T18" fmla="*/ 641 w 641"/>
                <a:gd name="T19" fmla="*/ 155 h 171"/>
                <a:gd name="T20" fmla="*/ 44 w 641"/>
                <a:gd name="T21" fmla="*/ 155 h 171"/>
                <a:gd name="T22" fmla="*/ 44 w 641"/>
                <a:gd name="T23" fmla="*/ 7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1" h="171">
                  <a:moveTo>
                    <a:pt x="44" y="72"/>
                  </a:moveTo>
                  <a:cubicBezTo>
                    <a:pt x="60" y="69"/>
                    <a:pt x="73" y="54"/>
                    <a:pt x="73" y="36"/>
                  </a:cubicBezTo>
                  <a:cubicBezTo>
                    <a:pt x="73" y="16"/>
                    <a:pt x="57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3"/>
                    <a:pt x="12" y="67"/>
                    <a:pt x="28" y="71"/>
                  </a:cubicBezTo>
                  <a:cubicBezTo>
                    <a:pt x="28" y="171"/>
                    <a:pt x="28" y="171"/>
                    <a:pt x="28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641" y="171"/>
                    <a:pt x="641" y="171"/>
                    <a:pt x="641" y="171"/>
                  </a:cubicBezTo>
                  <a:cubicBezTo>
                    <a:pt x="641" y="155"/>
                    <a:pt x="641" y="155"/>
                    <a:pt x="641" y="155"/>
                  </a:cubicBezTo>
                  <a:cubicBezTo>
                    <a:pt x="44" y="155"/>
                    <a:pt x="44" y="155"/>
                    <a:pt x="44" y="155"/>
                  </a:cubicBezTo>
                  <a:lnTo>
                    <a:pt x="44" y="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iS1íḑé">
              <a:extLst>
                <a:ext uri="{FF2B5EF4-FFF2-40B4-BE49-F238E27FC236}">
                  <a16:creationId xmlns:a16="http://schemas.microsoft.com/office/drawing/2014/main" id="{DFD3C642-D1C0-41FD-A8A2-00DBB62515D5}"/>
                </a:ext>
              </a:extLst>
            </p:cNvPr>
            <p:cNvSpPr/>
            <p:nvPr/>
          </p:nvSpPr>
          <p:spPr bwMode="auto">
            <a:xfrm>
              <a:off x="7096764" y="2473467"/>
              <a:ext cx="1236621" cy="347036"/>
            </a:xfrm>
            <a:custGeom>
              <a:avLst/>
              <a:gdLst>
                <a:gd name="T0" fmla="*/ 606 w 642"/>
                <a:gd name="T1" fmla="*/ 180 h 180"/>
                <a:gd name="T2" fmla="*/ 614 w 642"/>
                <a:gd name="T3" fmla="*/ 180 h 180"/>
                <a:gd name="T4" fmla="*/ 614 w 642"/>
                <a:gd name="T5" fmla="*/ 71 h 180"/>
                <a:gd name="T6" fmla="*/ 642 w 642"/>
                <a:gd name="T7" fmla="*/ 36 h 180"/>
                <a:gd name="T8" fmla="*/ 606 w 642"/>
                <a:gd name="T9" fmla="*/ 0 h 180"/>
                <a:gd name="T10" fmla="*/ 569 w 642"/>
                <a:gd name="T11" fmla="*/ 36 h 180"/>
                <a:gd name="T12" fmla="*/ 598 w 642"/>
                <a:gd name="T13" fmla="*/ 71 h 180"/>
                <a:gd name="T14" fmla="*/ 598 w 642"/>
                <a:gd name="T15" fmla="*/ 164 h 180"/>
                <a:gd name="T16" fmla="*/ 0 w 642"/>
                <a:gd name="T17" fmla="*/ 164 h 180"/>
                <a:gd name="T18" fmla="*/ 0 w 642"/>
                <a:gd name="T19" fmla="*/ 180 h 180"/>
                <a:gd name="T20" fmla="*/ 598 w 642"/>
                <a:gd name="T21" fmla="*/ 180 h 180"/>
                <a:gd name="T22" fmla="*/ 606 w 642"/>
                <a:gd name="T2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2" h="180">
                  <a:moveTo>
                    <a:pt x="606" y="180"/>
                  </a:moveTo>
                  <a:cubicBezTo>
                    <a:pt x="614" y="180"/>
                    <a:pt x="614" y="180"/>
                    <a:pt x="614" y="180"/>
                  </a:cubicBezTo>
                  <a:cubicBezTo>
                    <a:pt x="614" y="71"/>
                    <a:pt x="614" y="71"/>
                    <a:pt x="614" y="71"/>
                  </a:cubicBezTo>
                  <a:cubicBezTo>
                    <a:pt x="630" y="68"/>
                    <a:pt x="642" y="53"/>
                    <a:pt x="642" y="36"/>
                  </a:cubicBezTo>
                  <a:cubicBezTo>
                    <a:pt x="642" y="16"/>
                    <a:pt x="626" y="0"/>
                    <a:pt x="606" y="0"/>
                  </a:cubicBezTo>
                  <a:cubicBezTo>
                    <a:pt x="585" y="0"/>
                    <a:pt x="569" y="16"/>
                    <a:pt x="569" y="36"/>
                  </a:cubicBezTo>
                  <a:cubicBezTo>
                    <a:pt x="569" y="53"/>
                    <a:pt x="581" y="68"/>
                    <a:pt x="598" y="71"/>
                  </a:cubicBezTo>
                  <a:cubicBezTo>
                    <a:pt x="598" y="164"/>
                    <a:pt x="598" y="164"/>
                    <a:pt x="598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598" y="180"/>
                    <a:pt x="598" y="180"/>
                    <a:pt x="598" y="180"/>
                  </a:cubicBezTo>
                  <a:lnTo>
                    <a:pt x="606" y="1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íṡḻíḑe">
              <a:extLst>
                <a:ext uri="{FF2B5EF4-FFF2-40B4-BE49-F238E27FC236}">
                  <a16:creationId xmlns:a16="http://schemas.microsoft.com/office/drawing/2014/main" id="{FF3AAD75-1A69-4265-A483-AA5EF1FEE5C9}"/>
                </a:ext>
              </a:extLst>
            </p:cNvPr>
            <p:cNvSpPr/>
            <p:nvPr/>
          </p:nvSpPr>
          <p:spPr bwMode="auto">
            <a:xfrm>
              <a:off x="7096764" y="4627872"/>
              <a:ext cx="1236621" cy="348665"/>
            </a:xfrm>
            <a:custGeom>
              <a:avLst/>
              <a:gdLst>
                <a:gd name="T0" fmla="*/ 614 w 642"/>
                <a:gd name="T1" fmla="*/ 109 h 181"/>
                <a:gd name="T2" fmla="*/ 614 w 642"/>
                <a:gd name="T3" fmla="*/ 0 h 181"/>
                <a:gd name="T4" fmla="*/ 606 w 642"/>
                <a:gd name="T5" fmla="*/ 0 h 181"/>
                <a:gd name="T6" fmla="*/ 598 w 642"/>
                <a:gd name="T7" fmla="*/ 0 h 181"/>
                <a:gd name="T8" fmla="*/ 0 w 642"/>
                <a:gd name="T9" fmla="*/ 0 h 181"/>
                <a:gd name="T10" fmla="*/ 0 w 642"/>
                <a:gd name="T11" fmla="*/ 16 h 181"/>
                <a:gd name="T12" fmla="*/ 598 w 642"/>
                <a:gd name="T13" fmla="*/ 16 h 181"/>
                <a:gd name="T14" fmla="*/ 598 w 642"/>
                <a:gd name="T15" fmla="*/ 109 h 181"/>
                <a:gd name="T16" fmla="*/ 569 w 642"/>
                <a:gd name="T17" fmla="*/ 144 h 181"/>
                <a:gd name="T18" fmla="*/ 606 w 642"/>
                <a:gd name="T19" fmla="*/ 181 h 181"/>
                <a:gd name="T20" fmla="*/ 642 w 642"/>
                <a:gd name="T21" fmla="*/ 144 h 181"/>
                <a:gd name="T22" fmla="*/ 614 w 642"/>
                <a:gd name="T23" fmla="*/ 10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2" h="181">
                  <a:moveTo>
                    <a:pt x="614" y="109"/>
                  </a:moveTo>
                  <a:cubicBezTo>
                    <a:pt x="614" y="0"/>
                    <a:pt x="614" y="0"/>
                    <a:pt x="614" y="0"/>
                  </a:cubicBezTo>
                  <a:cubicBezTo>
                    <a:pt x="606" y="0"/>
                    <a:pt x="606" y="0"/>
                    <a:pt x="606" y="0"/>
                  </a:cubicBezTo>
                  <a:cubicBezTo>
                    <a:pt x="598" y="0"/>
                    <a:pt x="598" y="0"/>
                    <a:pt x="59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09"/>
                    <a:pt x="598" y="109"/>
                    <a:pt x="598" y="109"/>
                  </a:cubicBezTo>
                  <a:cubicBezTo>
                    <a:pt x="581" y="112"/>
                    <a:pt x="569" y="127"/>
                    <a:pt x="569" y="144"/>
                  </a:cubicBezTo>
                  <a:cubicBezTo>
                    <a:pt x="569" y="164"/>
                    <a:pt x="585" y="181"/>
                    <a:pt x="606" y="181"/>
                  </a:cubicBezTo>
                  <a:cubicBezTo>
                    <a:pt x="626" y="181"/>
                    <a:pt x="642" y="164"/>
                    <a:pt x="642" y="144"/>
                  </a:cubicBezTo>
                  <a:cubicBezTo>
                    <a:pt x="642" y="127"/>
                    <a:pt x="630" y="112"/>
                    <a:pt x="614" y="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î$ḻíḓê">
              <a:extLst>
                <a:ext uri="{FF2B5EF4-FFF2-40B4-BE49-F238E27FC236}">
                  <a16:creationId xmlns:a16="http://schemas.microsoft.com/office/drawing/2014/main" id="{B711AB30-65FF-43A1-BC76-BFF8E55C88B9}"/>
                </a:ext>
              </a:extLst>
            </p:cNvPr>
            <p:cNvGrpSpPr/>
            <p:nvPr/>
          </p:nvGrpSpPr>
          <p:grpSpPr>
            <a:xfrm>
              <a:off x="4965554" y="1820224"/>
              <a:ext cx="2162653" cy="3650700"/>
              <a:chOff x="4972653" y="1597720"/>
              <a:chExt cx="2162653" cy="3650700"/>
            </a:xfrm>
          </p:grpSpPr>
          <p:sp>
            <p:nvSpPr>
              <p:cNvPr id="37" name="îSļïde">
                <a:extLst>
                  <a:ext uri="{FF2B5EF4-FFF2-40B4-BE49-F238E27FC236}">
                    <a16:creationId xmlns:a16="http://schemas.microsoft.com/office/drawing/2014/main" id="{293FDB84-DBCF-482E-BB30-8D383E6B3590}"/>
                  </a:ext>
                </a:extLst>
              </p:cNvPr>
              <p:cNvSpPr/>
              <p:nvPr/>
            </p:nvSpPr>
            <p:spPr bwMode="auto">
              <a:xfrm>
                <a:off x="5765166" y="4490406"/>
                <a:ext cx="577627" cy="729428"/>
              </a:xfrm>
              <a:custGeom>
                <a:avLst/>
                <a:gdLst>
                  <a:gd name="T0" fmla="*/ 148 w 248"/>
                  <a:gd name="T1" fmla="*/ 313 h 313"/>
                  <a:gd name="T2" fmla="*/ 100 w 248"/>
                  <a:gd name="T3" fmla="*/ 313 h 313"/>
                  <a:gd name="T4" fmla="*/ 0 w 248"/>
                  <a:gd name="T5" fmla="*/ 213 h 313"/>
                  <a:gd name="T6" fmla="*/ 0 w 248"/>
                  <a:gd name="T7" fmla="*/ 100 h 313"/>
                  <a:gd name="T8" fmla="*/ 100 w 248"/>
                  <a:gd name="T9" fmla="*/ 0 h 313"/>
                  <a:gd name="T10" fmla="*/ 148 w 248"/>
                  <a:gd name="T11" fmla="*/ 0 h 313"/>
                  <a:gd name="T12" fmla="*/ 248 w 248"/>
                  <a:gd name="T13" fmla="*/ 100 h 313"/>
                  <a:gd name="T14" fmla="*/ 248 w 248"/>
                  <a:gd name="T15" fmla="*/ 213 h 313"/>
                  <a:gd name="T16" fmla="*/ 148 w 248"/>
                  <a:gd name="T17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313">
                    <a:moveTo>
                      <a:pt x="148" y="313"/>
                    </a:moveTo>
                    <a:cubicBezTo>
                      <a:pt x="100" y="313"/>
                      <a:pt x="100" y="313"/>
                      <a:pt x="100" y="313"/>
                    </a:cubicBezTo>
                    <a:cubicBezTo>
                      <a:pt x="45" y="313"/>
                      <a:pt x="0" y="268"/>
                      <a:pt x="0" y="213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45"/>
                      <a:pt x="45" y="0"/>
                      <a:pt x="100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203" y="0"/>
                      <a:pt x="248" y="45"/>
                      <a:pt x="248" y="100"/>
                    </a:cubicBezTo>
                    <a:cubicBezTo>
                      <a:pt x="248" y="213"/>
                      <a:pt x="248" y="213"/>
                      <a:pt x="248" y="213"/>
                    </a:cubicBezTo>
                    <a:cubicBezTo>
                      <a:pt x="248" y="268"/>
                      <a:pt x="203" y="313"/>
                      <a:pt x="148" y="313"/>
                    </a:cubicBez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îṣ1idê">
                <a:extLst>
                  <a:ext uri="{FF2B5EF4-FFF2-40B4-BE49-F238E27FC236}">
                    <a16:creationId xmlns:a16="http://schemas.microsoft.com/office/drawing/2014/main" id="{D576B41F-975B-4CE1-858C-CB2A2FD45B72}"/>
                  </a:ext>
                </a:extLst>
              </p:cNvPr>
              <p:cNvSpPr/>
              <p:nvPr/>
            </p:nvSpPr>
            <p:spPr bwMode="auto">
              <a:xfrm>
                <a:off x="5685323" y="4481534"/>
                <a:ext cx="737313" cy="174471"/>
              </a:xfrm>
              <a:custGeom>
                <a:avLst/>
                <a:gdLst>
                  <a:gd name="T0" fmla="*/ 284 w 316"/>
                  <a:gd name="T1" fmla="*/ 75 h 75"/>
                  <a:gd name="T2" fmla="*/ 32 w 316"/>
                  <a:gd name="T3" fmla="*/ 75 h 75"/>
                  <a:gd name="T4" fmla="*/ 0 w 316"/>
                  <a:gd name="T5" fmla="*/ 43 h 75"/>
                  <a:gd name="T6" fmla="*/ 0 w 316"/>
                  <a:gd name="T7" fmla="*/ 32 h 75"/>
                  <a:gd name="T8" fmla="*/ 32 w 316"/>
                  <a:gd name="T9" fmla="*/ 0 h 75"/>
                  <a:gd name="T10" fmla="*/ 284 w 316"/>
                  <a:gd name="T11" fmla="*/ 0 h 75"/>
                  <a:gd name="T12" fmla="*/ 316 w 316"/>
                  <a:gd name="T13" fmla="*/ 32 h 75"/>
                  <a:gd name="T14" fmla="*/ 316 w 316"/>
                  <a:gd name="T15" fmla="*/ 43 h 75"/>
                  <a:gd name="T16" fmla="*/ 284 w 316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75">
                    <a:moveTo>
                      <a:pt x="284" y="75"/>
                    </a:moveTo>
                    <a:cubicBezTo>
                      <a:pt x="32" y="75"/>
                      <a:pt x="32" y="75"/>
                      <a:pt x="32" y="75"/>
                    </a:cubicBezTo>
                    <a:cubicBezTo>
                      <a:pt x="15" y="75"/>
                      <a:pt x="0" y="61"/>
                      <a:pt x="0" y="4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5" y="0"/>
                      <a:pt x="32" y="0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301" y="0"/>
                      <a:pt x="316" y="15"/>
                      <a:pt x="316" y="32"/>
                    </a:cubicBezTo>
                    <a:cubicBezTo>
                      <a:pt x="316" y="43"/>
                      <a:pt x="316" y="43"/>
                      <a:pt x="316" y="43"/>
                    </a:cubicBezTo>
                    <a:cubicBezTo>
                      <a:pt x="316" y="61"/>
                      <a:pt x="301" y="75"/>
                      <a:pt x="284" y="75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íšļîdê">
                <a:extLst>
                  <a:ext uri="{FF2B5EF4-FFF2-40B4-BE49-F238E27FC236}">
                    <a16:creationId xmlns:a16="http://schemas.microsoft.com/office/drawing/2014/main" id="{08DE38A0-2939-44D9-A1DA-5594AC24EBCF}"/>
                  </a:ext>
                </a:extLst>
              </p:cNvPr>
              <p:cNvSpPr/>
              <p:nvPr/>
            </p:nvSpPr>
            <p:spPr bwMode="auto">
              <a:xfrm>
                <a:off x="5685323" y="4721063"/>
                <a:ext cx="737313" cy="175457"/>
              </a:xfrm>
              <a:custGeom>
                <a:avLst/>
                <a:gdLst>
                  <a:gd name="T0" fmla="*/ 284 w 316"/>
                  <a:gd name="T1" fmla="*/ 75 h 75"/>
                  <a:gd name="T2" fmla="*/ 32 w 316"/>
                  <a:gd name="T3" fmla="*/ 75 h 75"/>
                  <a:gd name="T4" fmla="*/ 0 w 316"/>
                  <a:gd name="T5" fmla="*/ 43 h 75"/>
                  <a:gd name="T6" fmla="*/ 0 w 316"/>
                  <a:gd name="T7" fmla="*/ 32 h 75"/>
                  <a:gd name="T8" fmla="*/ 32 w 316"/>
                  <a:gd name="T9" fmla="*/ 0 h 75"/>
                  <a:gd name="T10" fmla="*/ 284 w 316"/>
                  <a:gd name="T11" fmla="*/ 0 h 75"/>
                  <a:gd name="T12" fmla="*/ 316 w 316"/>
                  <a:gd name="T13" fmla="*/ 32 h 75"/>
                  <a:gd name="T14" fmla="*/ 316 w 316"/>
                  <a:gd name="T15" fmla="*/ 43 h 75"/>
                  <a:gd name="T16" fmla="*/ 284 w 316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75">
                    <a:moveTo>
                      <a:pt x="284" y="75"/>
                    </a:moveTo>
                    <a:cubicBezTo>
                      <a:pt x="32" y="75"/>
                      <a:pt x="32" y="75"/>
                      <a:pt x="32" y="75"/>
                    </a:cubicBezTo>
                    <a:cubicBezTo>
                      <a:pt x="15" y="75"/>
                      <a:pt x="0" y="61"/>
                      <a:pt x="0" y="4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5" y="0"/>
                      <a:pt x="32" y="0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301" y="0"/>
                      <a:pt x="316" y="15"/>
                      <a:pt x="316" y="32"/>
                    </a:cubicBezTo>
                    <a:cubicBezTo>
                      <a:pt x="316" y="43"/>
                      <a:pt x="316" y="43"/>
                      <a:pt x="316" y="43"/>
                    </a:cubicBezTo>
                    <a:cubicBezTo>
                      <a:pt x="316" y="61"/>
                      <a:pt x="301" y="75"/>
                      <a:pt x="284" y="75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íṡlïďe">
                <a:extLst>
                  <a:ext uri="{FF2B5EF4-FFF2-40B4-BE49-F238E27FC236}">
                    <a16:creationId xmlns:a16="http://schemas.microsoft.com/office/drawing/2014/main" id="{744031D9-3EC3-4AC8-8C16-53E84FA4E9F9}"/>
                  </a:ext>
                </a:extLst>
              </p:cNvPr>
              <p:cNvSpPr/>
              <p:nvPr/>
            </p:nvSpPr>
            <p:spPr bwMode="auto">
              <a:xfrm>
                <a:off x="5685323" y="4954677"/>
                <a:ext cx="737313" cy="174471"/>
              </a:xfrm>
              <a:custGeom>
                <a:avLst/>
                <a:gdLst>
                  <a:gd name="T0" fmla="*/ 284 w 316"/>
                  <a:gd name="T1" fmla="*/ 75 h 75"/>
                  <a:gd name="T2" fmla="*/ 32 w 316"/>
                  <a:gd name="T3" fmla="*/ 75 h 75"/>
                  <a:gd name="T4" fmla="*/ 0 w 316"/>
                  <a:gd name="T5" fmla="*/ 43 h 75"/>
                  <a:gd name="T6" fmla="*/ 0 w 316"/>
                  <a:gd name="T7" fmla="*/ 32 h 75"/>
                  <a:gd name="T8" fmla="*/ 32 w 316"/>
                  <a:gd name="T9" fmla="*/ 0 h 75"/>
                  <a:gd name="T10" fmla="*/ 284 w 316"/>
                  <a:gd name="T11" fmla="*/ 0 h 75"/>
                  <a:gd name="T12" fmla="*/ 316 w 316"/>
                  <a:gd name="T13" fmla="*/ 32 h 75"/>
                  <a:gd name="T14" fmla="*/ 316 w 316"/>
                  <a:gd name="T15" fmla="*/ 43 h 75"/>
                  <a:gd name="T16" fmla="*/ 284 w 316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75">
                    <a:moveTo>
                      <a:pt x="284" y="75"/>
                    </a:moveTo>
                    <a:cubicBezTo>
                      <a:pt x="32" y="75"/>
                      <a:pt x="32" y="75"/>
                      <a:pt x="32" y="75"/>
                    </a:cubicBezTo>
                    <a:cubicBezTo>
                      <a:pt x="15" y="75"/>
                      <a:pt x="0" y="60"/>
                      <a:pt x="0" y="4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5" y="0"/>
                      <a:pt x="32" y="0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301" y="0"/>
                      <a:pt x="316" y="15"/>
                      <a:pt x="316" y="32"/>
                    </a:cubicBezTo>
                    <a:cubicBezTo>
                      <a:pt x="316" y="43"/>
                      <a:pt x="316" y="43"/>
                      <a:pt x="316" y="43"/>
                    </a:cubicBezTo>
                    <a:cubicBezTo>
                      <a:pt x="316" y="60"/>
                      <a:pt x="301" y="75"/>
                      <a:pt x="284" y="75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íSlíďê">
                <a:extLst>
                  <a:ext uri="{FF2B5EF4-FFF2-40B4-BE49-F238E27FC236}">
                    <a16:creationId xmlns:a16="http://schemas.microsoft.com/office/drawing/2014/main" id="{183B8E15-4CDF-4D7C-8D8A-AAE15B3B5704}"/>
                  </a:ext>
                </a:extLst>
              </p:cNvPr>
              <p:cNvSpPr/>
              <p:nvPr/>
            </p:nvSpPr>
            <p:spPr bwMode="auto">
              <a:xfrm>
                <a:off x="5985965" y="5219834"/>
                <a:ext cx="136028" cy="28586"/>
              </a:xfrm>
              <a:custGeom>
                <a:avLst/>
                <a:gdLst>
                  <a:gd name="T0" fmla="*/ 0 w 58"/>
                  <a:gd name="T1" fmla="*/ 0 h 12"/>
                  <a:gd name="T2" fmla="*/ 29 w 58"/>
                  <a:gd name="T3" fmla="*/ 12 h 12"/>
                  <a:gd name="T4" fmla="*/ 58 w 58"/>
                  <a:gd name="T5" fmla="*/ 0 h 12"/>
                  <a:gd name="T6" fmla="*/ 0 w 5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2">
                    <a:moveTo>
                      <a:pt x="0" y="0"/>
                    </a:moveTo>
                    <a:cubicBezTo>
                      <a:pt x="4" y="7"/>
                      <a:pt x="15" y="12"/>
                      <a:pt x="29" y="12"/>
                    </a:cubicBezTo>
                    <a:cubicBezTo>
                      <a:pt x="43" y="12"/>
                      <a:pt x="54" y="7"/>
                      <a:pt x="5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5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iś1íďé">
                <a:extLst>
                  <a:ext uri="{FF2B5EF4-FFF2-40B4-BE49-F238E27FC236}">
                    <a16:creationId xmlns:a16="http://schemas.microsoft.com/office/drawing/2014/main" id="{5523419A-7A3B-462A-9F66-8B19105B9D5D}"/>
                  </a:ext>
                </a:extLst>
              </p:cNvPr>
              <p:cNvSpPr/>
              <p:nvPr/>
            </p:nvSpPr>
            <p:spPr bwMode="auto">
              <a:xfrm>
                <a:off x="5147124" y="2103390"/>
                <a:ext cx="1813710" cy="864470"/>
              </a:xfrm>
              <a:custGeom>
                <a:avLst/>
                <a:gdLst>
                  <a:gd name="T0" fmla="*/ 778 w 778"/>
                  <a:gd name="T1" fmla="*/ 371 h 371"/>
                  <a:gd name="T2" fmla="*/ 389 w 778"/>
                  <a:gd name="T3" fmla="*/ 0 h 371"/>
                  <a:gd name="T4" fmla="*/ 0 w 778"/>
                  <a:gd name="T5" fmla="*/ 371 h 371"/>
                  <a:gd name="T6" fmla="*/ 778 w 778"/>
                  <a:gd name="T7" fmla="*/ 37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8" h="371">
                    <a:moveTo>
                      <a:pt x="778" y="371"/>
                    </a:moveTo>
                    <a:cubicBezTo>
                      <a:pt x="769" y="164"/>
                      <a:pt x="598" y="0"/>
                      <a:pt x="389" y="0"/>
                    </a:cubicBezTo>
                    <a:cubicBezTo>
                      <a:pt x="180" y="0"/>
                      <a:pt x="9" y="164"/>
                      <a:pt x="0" y="371"/>
                    </a:cubicBezTo>
                    <a:lnTo>
                      <a:pt x="778" y="3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ïş1idè">
                <a:extLst>
                  <a:ext uri="{FF2B5EF4-FFF2-40B4-BE49-F238E27FC236}">
                    <a16:creationId xmlns:a16="http://schemas.microsoft.com/office/drawing/2014/main" id="{6DE9653A-293F-48AF-B9F2-CCC2859F95DE}"/>
                  </a:ext>
                </a:extLst>
              </p:cNvPr>
              <p:cNvSpPr/>
              <p:nvPr/>
            </p:nvSpPr>
            <p:spPr bwMode="auto">
              <a:xfrm>
                <a:off x="5606466" y="4049793"/>
                <a:ext cx="895026" cy="431743"/>
              </a:xfrm>
              <a:custGeom>
                <a:avLst/>
                <a:gdLst>
                  <a:gd name="T0" fmla="*/ 0 w 384"/>
                  <a:gd name="T1" fmla="*/ 0 h 185"/>
                  <a:gd name="T2" fmla="*/ 81 w 384"/>
                  <a:gd name="T3" fmla="*/ 185 h 185"/>
                  <a:gd name="T4" fmla="*/ 173 w 384"/>
                  <a:gd name="T5" fmla="*/ 185 h 185"/>
                  <a:gd name="T6" fmla="*/ 192 w 384"/>
                  <a:gd name="T7" fmla="*/ 185 h 185"/>
                  <a:gd name="T8" fmla="*/ 211 w 384"/>
                  <a:gd name="T9" fmla="*/ 185 h 185"/>
                  <a:gd name="T10" fmla="*/ 303 w 384"/>
                  <a:gd name="T11" fmla="*/ 185 h 185"/>
                  <a:gd name="T12" fmla="*/ 384 w 384"/>
                  <a:gd name="T13" fmla="*/ 0 h 185"/>
                  <a:gd name="T14" fmla="*/ 0 w 384"/>
                  <a:gd name="T1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4" h="185">
                    <a:moveTo>
                      <a:pt x="0" y="0"/>
                    </a:moveTo>
                    <a:cubicBezTo>
                      <a:pt x="40" y="63"/>
                      <a:pt x="77" y="135"/>
                      <a:pt x="81" y="185"/>
                    </a:cubicBezTo>
                    <a:cubicBezTo>
                      <a:pt x="173" y="185"/>
                      <a:pt x="173" y="185"/>
                      <a:pt x="173" y="185"/>
                    </a:cubicBezTo>
                    <a:cubicBezTo>
                      <a:pt x="192" y="185"/>
                      <a:pt x="192" y="185"/>
                      <a:pt x="192" y="185"/>
                    </a:cubicBezTo>
                    <a:cubicBezTo>
                      <a:pt x="211" y="185"/>
                      <a:pt x="211" y="185"/>
                      <a:pt x="211" y="185"/>
                    </a:cubicBezTo>
                    <a:cubicBezTo>
                      <a:pt x="303" y="185"/>
                      <a:pt x="303" y="185"/>
                      <a:pt x="303" y="185"/>
                    </a:cubicBezTo>
                    <a:cubicBezTo>
                      <a:pt x="307" y="135"/>
                      <a:pt x="344" y="63"/>
                      <a:pt x="38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iS1iďé">
                <a:extLst>
                  <a:ext uri="{FF2B5EF4-FFF2-40B4-BE49-F238E27FC236}">
                    <a16:creationId xmlns:a16="http://schemas.microsoft.com/office/drawing/2014/main" id="{029305F1-87B3-4137-AC72-1A851B544444}"/>
                  </a:ext>
                </a:extLst>
              </p:cNvPr>
              <p:cNvSpPr/>
              <p:nvPr/>
            </p:nvSpPr>
            <p:spPr bwMode="auto">
              <a:xfrm>
                <a:off x="5785865" y="1597720"/>
                <a:ext cx="119271" cy="405127"/>
              </a:xfrm>
              <a:custGeom>
                <a:avLst/>
                <a:gdLst>
                  <a:gd name="T0" fmla="*/ 41 w 51"/>
                  <a:gd name="T1" fmla="*/ 173 h 174"/>
                  <a:gd name="T2" fmla="*/ 41 w 51"/>
                  <a:gd name="T3" fmla="*/ 173 h 174"/>
                  <a:gd name="T4" fmla="*/ 28 w 51"/>
                  <a:gd name="T5" fmla="*/ 164 h 174"/>
                  <a:gd name="T6" fmla="*/ 1 w 51"/>
                  <a:gd name="T7" fmla="*/ 14 h 174"/>
                  <a:gd name="T8" fmla="*/ 11 w 51"/>
                  <a:gd name="T9" fmla="*/ 1 h 174"/>
                  <a:gd name="T10" fmla="*/ 11 w 51"/>
                  <a:gd name="T11" fmla="*/ 1 h 174"/>
                  <a:gd name="T12" fmla="*/ 24 w 51"/>
                  <a:gd name="T13" fmla="*/ 10 h 174"/>
                  <a:gd name="T14" fmla="*/ 50 w 51"/>
                  <a:gd name="T15" fmla="*/ 160 h 174"/>
                  <a:gd name="T16" fmla="*/ 41 w 51"/>
                  <a:gd name="T17" fmla="*/ 17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74">
                    <a:moveTo>
                      <a:pt x="41" y="173"/>
                    </a:moveTo>
                    <a:cubicBezTo>
                      <a:pt x="41" y="173"/>
                      <a:pt x="41" y="173"/>
                      <a:pt x="41" y="173"/>
                    </a:cubicBezTo>
                    <a:cubicBezTo>
                      <a:pt x="35" y="174"/>
                      <a:pt x="29" y="170"/>
                      <a:pt x="28" y="16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7" y="0"/>
                      <a:pt x="23" y="4"/>
                      <a:pt x="24" y="10"/>
                    </a:cubicBezTo>
                    <a:cubicBezTo>
                      <a:pt x="50" y="160"/>
                      <a:pt x="50" y="160"/>
                      <a:pt x="50" y="160"/>
                    </a:cubicBezTo>
                    <a:cubicBezTo>
                      <a:pt x="51" y="166"/>
                      <a:pt x="47" y="172"/>
                      <a:pt x="41" y="1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ïṥlidè">
                <a:extLst>
                  <a:ext uri="{FF2B5EF4-FFF2-40B4-BE49-F238E27FC236}">
                    <a16:creationId xmlns:a16="http://schemas.microsoft.com/office/drawing/2014/main" id="{852695F1-54D3-4105-B5D9-7F87AE6A710C}"/>
                  </a:ext>
                </a:extLst>
              </p:cNvPr>
              <p:cNvSpPr/>
              <p:nvPr/>
            </p:nvSpPr>
            <p:spPr bwMode="auto">
              <a:xfrm>
                <a:off x="5336381" y="1758391"/>
                <a:ext cx="237557" cy="367671"/>
              </a:xfrm>
              <a:custGeom>
                <a:avLst/>
                <a:gdLst>
                  <a:gd name="T0" fmla="*/ 95 w 102"/>
                  <a:gd name="T1" fmla="*/ 154 h 158"/>
                  <a:gd name="T2" fmla="*/ 95 w 102"/>
                  <a:gd name="T3" fmla="*/ 154 h 158"/>
                  <a:gd name="T4" fmla="*/ 79 w 102"/>
                  <a:gd name="T5" fmla="*/ 150 h 158"/>
                  <a:gd name="T6" fmla="*/ 3 w 102"/>
                  <a:gd name="T7" fmla="*/ 19 h 158"/>
                  <a:gd name="T8" fmla="*/ 8 w 102"/>
                  <a:gd name="T9" fmla="*/ 3 h 158"/>
                  <a:gd name="T10" fmla="*/ 8 w 102"/>
                  <a:gd name="T11" fmla="*/ 3 h 158"/>
                  <a:gd name="T12" fmla="*/ 23 w 102"/>
                  <a:gd name="T13" fmla="*/ 8 h 158"/>
                  <a:gd name="T14" fmla="*/ 99 w 102"/>
                  <a:gd name="T15" fmla="*/ 139 h 158"/>
                  <a:gd name="T16" fmla="*/ 95 w 102"/>
                  <a:gd name="T17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158">
                    <a:moveTo>
                      <a:pt x="95" y="154"/>
                    </a:moveTo>
                    <a:cubicBezTo>
                      <a:pt x="95" y="154"/>
                      <a:pt x="95" y="154"/>
                      <a:pt x="95" y="154"/>
                    </a:cubicBezTo>
                    <a:cubicBezTo>
                      <a:pt x="89" y="158"/>
                      <a:pt x="82" y="156"/>
                      <a:pt x="79" y="15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0" y="14"/>
                      <a:pt x="2" y="7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3" y="0"/>
                      <a:pt x="20" y="2"/>
                      <a:pt x="23" y="8"/>
                    </a:cubicBezTo>
                    <a:cubicBezTo>
                      <a:pt x="99" y="139"/>
                      <a:pt x="99" y="139"/>
                      <a:pt x="99" y="139"/>
                    </a:cubicBezTo>
                    <a:cubicBezTo>
                      <a:pt x="102" y="144"/>
                      <a:pt x="100" y="151"/>
                      <a:pt x="95" y="1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ïŝ1îḍe">
                <a:extLst>
                  <a:ext uri="{FF2B5EF4-FFF2-40B4-BE49-F238E27FC236}">
                    <a16:creationId xmlns:a16="http://schemas.microsoft.com/office/drawing/2014/main" id="{815850DC-6D01-4113-A473-FA2889C29790}"/>
                  </a:ext>
                </a:extLst>
              </p:cNvPr>
              <p:cNvSpPr/>
              <p:nvPr/>
            </p:nvSpPr>
            <p:spPr bwMode="auto">
              <a:xfrm>
                <a:off x="6200850" y="1597720"/>
                <a:ext cx="119271" cy="405127"/>
              </a:xfrm>
              <a:custGeom>
                <a:avLst/>
                <a:gdLst>
                  <a:gd name="T0" fmla="*/ 11 w 51"/>
                  <a:gd name="T1" fmla="*/ 173 h 174"/>
                  <a:gd name="T2" fmla="*/ 11 w 51"/>
                  <a:gd name="T3" fmla="*/ 173 h 174"/>
                  <a:gd name="T4" fmla="*/ 2 w 51"/>
                  <a:gd name="T5" fmla="*/ 160 h 174"/>
                  <a:gd name="T6" fmla="*/ 28 w 51"/>
                  <a:gd name="T7" fmla="*/ 10 h 174"/>
                  <a:gd name="T8" fmla="*/ 41 w 51"/>
                  <a:gd name="T9" fmla="*/ 1 h 174"/>
                  <a:gd name="T10" fmla="*/ 41 w 51"/>
                  <a:gd name="T11" fmla="*/ 1 h 174"/>
                  <a:gd name="T12" fmla="*/ 50 w 51"/>
                  <a:gd name="T13" fmla="*/ 14 h 174"/>
                  <a:gd name="T14" fmla="*/ 24 w 51"/>
                  <a:gd name="T15" fmla="*/ 164 h 174"/>
                  <a:gd name="T16" fmla="*/ 11 w 51"/>
                  <a:gd name="T17" fmla="*/ 17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74">
                    <a:moveTo>
                      <a:pt x="11" y="173"/>
                    </a:moveTo>
                    <a:cubicBezTo>
                      <a:pt x="11" y="173"/>
                      <a:pt x="11" y="173"/>
                      <a:pt x="11" y="173"/>
                    </a:cubicBezTo>
                    <a:cubicBezTo>
                      <a:pt x="5" y="172"/>
                      <a:pt x="0" y="166"/>
                      <a:pt x="2" y="16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9" y="4"/>
                      <a:pt x="35" y="0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7" y="2"/>
                      <a:pt x="51" y="8"/>
                      <a:pt x="50" y="14"/>
                    </a:cubicBezTo>
                    <a:cubicBezTo>
                      <a:pt x="24" y="164"/>
                      <a:pt x="24" y="164"/>
                      <a:pt x="24" y="164"/>
                    </a:cubicBezTo>
                    <a:cubicBezTo>
                      <a:pt x="23" y="170"/>
                      <a:pt x="17" y="174"/>
                      <a:pt x="11" y="1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ïsḷiḓé">
                <a:extLst>
                  <a:ext uri="{FF2B5EF4-FFF2-40B4-BE49-F238E27FC236}">
                    <a16:creationId xmlns:a16="http://schemas.microsoft.com/office/drawing/2014/main" id="{A7CE14BD-3E1E-4CB0-8B1C-B30BCD561ED0}"/>
                  </a:ext>
                </a:extLst>
              </p:cNvPr>
              <p:cNvSpPr/>
              <p:nvPr/>
            </p:nvSpPr>
            <p:spPr bwMode="auto">
              <a:xfrm>
                <a:off x="6534021" y="1758391"/>
                <a:ext cx="235586" cy="367671"/>
              </a:xfrm>
              <a:custGeom>
                <a:avLst/>
                <a:gdLst>
                  <a:gd name="T0" fmla="*/ 7 w 101"/>
                  <a:gd name="T1" fmla="*/ 154 h 158"/>
                  <a:gd name="T2" fmla="*/ 7 w 101"/>
                  <a:gd name="T3" fmla="*/ 154 h 158"/>
                  <a:gd name="T4" fmla="*/ 3 w 101"/>
                  <a:gd name="T5" fmla="*/ 139 h 158"/>
                  <a:gd name="T6" fmla="*/ 78 w 101"/>
                  <a:gd name="T7" fmla="*/ 8 h 158"/>
                  <a:gd name="T8" fmla="*/ 94 w 101"/>
                  <a:gd name="T9" fmla="*/ 3 h 158"/>
                  <a:gd name="T10" fmla="*/ 94 w 101"/>
                  <a:gd name="T11" fmla="*/ 3 h 158"/>
                  <a:gd name="T12" fmla="*/ 98 w 101"/>
                  <a:gd name="T13" fmla="*/ 19 h 158"/>
                  <a:gd name="T14" fmla="*/ 23 w 101"/>
                  <a:gd name="T15" fmla="*/ 150 h 158"/>
                  <a:gd name="T16" fmla="*/ 7 w 101"/>
                  <a:gd name="T17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158">
                    <a:moveTo>
                      <a:pt x="7" y="154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1" y="151"/>
                      <a:pt x="0" y="144"/>
                      <a:pt x="3" y="139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82" y="2"/>
                      <a:pt x="89" y="0"/>
                      <a:pt x="94" y="3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100" y="7"/>
                      <a:pt x="101" y="14"/>
                      <a:pt x="98" y="19"/>
                    </a:cubicBezTo>
                    <a:cubicBezTo>
                      <a:pt x="23" y="150"/>
                      <a:pt x="23" y="150"/>
                      <a:pt x="23" y="150"/>
                    </a:cubicBezTo>
                    <a:cubicBezTo>
                      <a:pt x="19" y="156"/>
                      <a:pt x="12" y="158"/>
                      <a:pt x="7" y="1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ïSḻiďe">
                <a:extLst>
                  <a:ext uri="{FF2B5EF4-FFF2-40B4-BE49-F238E27FC236}">
                    <a16:creationId xmlns:a16="http://schemas.microsoft.com/office/drawing/2014/main" id="{0E59B782-86FB-4AE2-A7FD-279881FF2B83}"/>
                  </a:ext>
                </a:extLst>
              </p:cNvPr>
              <p:cNvSpPr/>
              <p:nvPr/>
            </p:nvSpPr>
            <p:spPr bwMode="auto">
              <a:xfrm>
                <a:off x="6804106" y="2065933"/>
                <a:ext cx="331200" cy="286843"/>
              </a:xfrm>
              <a:custGeom>
                <a:avLst/>
                <a:gdLst>
                  <a:gd name="T0" fmla="*/ 4 w 142"/>
                  <a:gd name="T1" fmla="*/ 118 h 123"/>
                  <a:gd name="T2" fmla="*/ 4 w 142"/>
                  <a:gd name="T3" fmla="*/ 118 h 123"/>
                  <a:gd name="T4" fmla="*/ 6 w 142"/>
                  <a:gd name="T5" fmla="*/ 101 h 123"/>
                  <a:gd name="T6" fmla="*/ 122 w 142"/>
                  <a:gd name="T7" fmla="*/ 4 h 123"/>
                  <a:gd name="T8" fmla="*/ 138 w 142"/>
                  <a:gd name="T9" fmla="*/ 6 h 123"/>
                  <a:gd name="T10" fmla="*/ 138 w 142"/>
                  <a:gd name="T11" fmla="*/ 6 h 123"/>
                  <a:gd name="T12" fmla="*/ 136 w 142"/>
                  <a:gd name="T13" fmla="*/ 22 h 123"/>
                  <a:gd name="T14" fmla="*/ 20 w 142"/>
                  <a:gd name="T15" fmla="*/ 119 h 123"/>
                  <a:gd name="T16" fmla="*/ 4 w 142"/>
                  <a:gd name="T17" fmla="*/ 11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23">
                    <a:moveTo>
                      <a:pt x="4" y="118"/>
                    </a:moveTo>
                    <a:cubicBezTo>
                      <a:pt x="4" y="118"/>
                      <a:pt x="4" y="118"/>
                      <a:pt x="4" y="118"/>
                    </a:cubicBezTo>
                    <a:cubicBezTo>
                      <a:pt x="0" y="113"/>
                      <a:pt x="1" y="106"/>
                      <a:pt x="6" y="101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27" y="0"/>
                      <a:pt x="134" y="1"/>
                      <a:pt x="138" y="6"/>
                    </a:cubicBezTo>
                    <a:cubicBezTo>
                      <a:pt x="138" y="6"/>
                      <a:pt x="138" y="6"/>
                      <a:pt x="138" y="6"/>
                    </a:cubicBezTo>
                    <a:cubicBezTo>
                      <a:pt x="142" y="10"/>
                      <a:pt x="141" y="18"/>
                      <a:pt x="136" y="22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16" y="123"/>
                      <a:pt x="8" y="122"/>
                      <a:pt x="4" y="1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îslïďê">
                <a:extLst>
                  <a:ext uri="{FF2B5EF4-FFF2-40B4-BE49-F238E27FC236}">
                    <a16:creationId xmlns:a16="http://schemas.microsoft.com/office/drawing/2014/main" id="{F5B5029B-D320-44E3-85ED-27CE61B28DB8}"/>
                  </a:ext>
                </a:extLst>
              </p:cNvPr>
              <p:cNvSpPr/>
              <p:nvPr/>
            </p:nvSpPr>
            <p:spPr bwMode="auto">
              <a:xfrm>
                <a:off x="4972653" y="2065933"/>
                <a:ext cx="328242" cy="286843"/>
              </a:xfrm>
              <a:custGeom>
                <a:avLst/>
                <a:gdLst>
                  <a:gd name="T0" fmla="*/ 137 w 141"/>
                  <a:gd name="T1" fmla="*/ 118 h 123"/>
                  <a:gd name="T2" fmla="*/ 137 w 141"/>
                  <a:gd name="T3" fmla="*/ 118 h 123"/>
                  <a:gd name="T4" fmla="*/ 121 w 141"/>
                  <a:gd name="T5" fmla="*/ 119 h 123"/>
                  <a:gd name="T6" fmla="*/ 5 w 141"/>
                  <a:gd name="T7" fmla="*/ 22 h 123"/>
                  <a:gd name="T8" fmla="*/ 4 w 141"/>
                  <a:gd name="T9" fmla="*/ 6 h 123"/>
                  <a:gd name="T10" fmla="*/ 4 w 141"/>
                  <a:gd name="T11" fmla="*/ 6 h 123"/>
                  <a:gd name="T12" fmla="*/ 20 w 141"/>
                  <a:gd name="T13" fmla="*/ 4 h 123"/>
                  <a:gd name="T14" fmla="*/ 136 w 141"/>
                  <a:gd name="T15" fmla="*/ 101 h 123"/>
                  <a:gd name="T16" fmla="*/ 137 w 141"/>
                  <a:gd name="T17" fmla="*/ 11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" h="123">
                    <a:moveTo>
                      <a:pt x="137" y="118"/>
                    </a:move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3" y="122"/>
                      <a:pt x="126" y="123"/>
                      <a:pt x="121" y="119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0" y="18"/>
                      <a:pt x="0" y="10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8" y="1"/>
                      <a:pt x="15" y="0"/>
                      <a:pt x="20" y="4"/>
                    </a:cubicBezTo>
                    <a:cubicBezTo>
                      <a:pt x="136" y="101"/>
                      <a:pt x="136" y="101"/>
                      <a:pt x="136" y="101"/>
                    </a:cubicBezTo>
                    <a:cubicBezTo>
                      <a:pt x="141" y="106"/>
                      <a:pt x="141" y="113"/>
                      <a:pt x="137" y="1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1" name="iś1îḍè">
              <a:extLst>
                <a:ext uri="{FF2B5EF4-FFF2-40B4-BE49-F238E27FC236}">
                  <a16:creationId xmlns:a16="http://schemas.microsoft.com/office/drawing/2014/main" id="{CFE0E4A7-5649-4AFB-B708-C6BFBE2D6CED}"/>
                </a:ext>
              </a:extLst>
            </p:cNvPr>
            <p:cNvSpPr txBox="1"/>
            <p:nvPr/>
          </p:nvSpPr>
          <p:spPr>
            <a:xfrm>
              <a:off x="5144585" y="3332445"/>
              <a:ext cx="1804590" cy="626258"/>
            </a:xfrm>
            <a:prstGeom prst="rect">
              <a:avLst/>
            </a:prstGeom>
            <a:noFill/>
          </p:spPr>
          <p:txBody>
            <a:bodyPr wrap="none" anchor="ctr" anchorCtr="0">
              <a:normAutofit/>
            </a:bodyPr>
            <a:lstStyle/>
            <a:p>
              <a:pPr algn="ctr"/>
              <a:r>
                <a:rPr lang="en-US" altLang="zh-CN" sz="2800" b="1" dirty="0"/>
                <a:t>Keyword</a:t>
              </a:r>
              <a:endParaRPr lang="zh-CN" altLang="en-US" sz="2800" b="1" dirty="0"/>
            </a:p>
          </p:txBody>
        </p:sp>
        <p:grpSp>
          <p:nvGrpSpPr>
            <p:cNvPr id="12" name="iṡľíďè">
              <a:extLst>
                <a:ext uri="{FF2B5EF4-FFF2-40B4-BE49-F238E27FC236}">
                  <a16:creationId xmlns:a16="http://schemas.microsoft.com/office/drawing/2014/main" id="{BBF2D4BD-1ABB-4F1B-A1CC-649019E928BB}"/>
                </a:ext>
              </a:extLst>
            </p:cNvPr>
            <p:cNvGrpSpPr/>
            <p:nvPr/>
          </p:nvGrpSpPr>
          <p:grpSpPr>
            <a:xfrm>
              <a:off x="8066304" y="5108286"/>
              <a:ext cx="464344" cy="450850"/>
              <a:chOff x="8216107" y="4449763"/>
              <a:chExt cx="464344" cy="450850"/>
            </a:xfrm>
            <a:solidFill>
              <a:schemeClr val="accent4"/>
            </a:solidFill>
          </p:grpSpPr>
          <p:sp>
            <p:nvSpPr>
              <p:cNvPr id="35" name="îSlïḑe">
                <a:extLst>
                  <a:ext uri="{FF2B5EF4-FFF2-40B4-BE49-F238E27FC236}">
                    <a16:creationId xmlns:a16="http://schemas.microsoft.com/office/drawing/2014/main" id="{78B31B8B-BB30-4B57-BD73-8D3DA734B4DD}"/>
                  </a:ext>
                </a:extLst>
              </p:cNvPr>
              <p:cNvSpPr/>
              <p:nvPr/>
            </p:nvSpPr>
            <p:spPr bwMode="auto">
              <a:xfrm>
                <a:off x="8448675" y="4696619"/>
                <a:ext cx="57944" cy="587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4841"/>
                      <a:pt x="0" y="10800"/>
                    </a:cubicBezTo>
                    <a:cubicBezTo>
                      <a:pt x="0" y="16758"/>
                      <a:pt x="4838" y="21599"/>
                      <a:pt x="10800" y="21599"/>
                    </a:cubicBezTo>
                    <a:cubicBezTo>
                      <a:pt x="16761" y="21599"/>
                      <a:pt x="21600" y="16758"/>
                      <a:pt x="21600" y="10800"/>
                    </a:cubicBezTo>
                    <a:cubicBezTo>
                      <a:pt x="21600" y="4841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îśļiḍê">
                <a:extLst>
                  <a:ext uri="{FF2B5EF4-FFF2-40B4-BE49-F238E27FC236}">
                    <a16:creationId xmlns:a16="http://schemas.microsoft.com/office/drawing/2014/main" id="{860DE1B6-B718-42A3-8C10-C50EC8AAF9B3}"/>
                  </a:ext>
                </a:extLst>
              </p:cNvPr>
              <p:cNvSpPr/>
              <p:nvPr/>
            </p:nvSpPr>
            <p:spPr bwMode="auto">
              <a:xfrm>
                <a:off x="8216107" y="4449763"/>
                <a:ext cx="464344" cy="450850"/>
              </a:xfrm>
              <a:custGeom>
                <a:avLst/>
                <a:gdLst>
                  <a:gd name="T0" fmla="*/ 10473 w 20946"/>
                  <a:gd name="T1" fmla="*/ 10800 h 21600"/>
                  <a:gd name="T2" fmla="*/ 10473 w 20946"/>
                  <a:gd name="T3" fmla="*/ 10800 h 21600"/>
                  <a:gd name="T4" fmla="*/ 10473 w 20946"/>
                  <a:gd name="T5" fmla="*/ 10800 h 21600"/>
                  <a:gd name="T6" fmla="*/ 10473 w 209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46" h="21600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4400" y="7664"/>
                    </a:ln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14400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4400" y="1393"/>
                    </a:ln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3832"/>
                    </a:lnTo>
                    <a:lnTo>
                      <a:pt x="17673" y="4180"/>
                    </a:ln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5574"/>
                    </a:lnTo>
                    <a:lnTo>
                      <a:pt x="17018" y="4180"/>
                    </a:ln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4180"/>
                    </a:ln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4180"/>
                    </a:lnTo>
                    <a:lnTo>
                      <a:pt x="18982" y="3832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14400" y="0"/>
                    </a:ln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íṩḷïďé">
              <a:extLst>
                <a:ext uri="{FF2B5EF4-FFF2-40B4-BE49-F238E27FC236}">
                  <a16:creationId xmlns:a16="http://schemas.microsoft.com/office/drawing/2014/main" id="{269DBD05-F825-4D00-A06D-48D77C77B778}"/>
                </a:ext>
              </a:extLst>
            </p:cNvPr>
            <p:cNvGrpSpPr/>
            <p:nvPr/>
          </p:nvGrpSpPr>
          <p:grpSpPr>
            <a:xfrm>
              <a:off x="3689817" y="5108286"/>
              <a:ext cx="319088" cy="465138"/>
              <a:chOff x="5441157" y="4440238"/>
              <a:chExt cx="319088" cy="465138"/>
            </a:xfrm>
            <a:solidFill>
              <a:schemeClr val="accent5"/>
            </a:solidFill>
          </p:grpSpPr>
          <p:sp>
            <p:nvSpPr>
              <p:cNvPr id="32" name="íšlíḍê">
                <a:extLst>
                  <a:ext uri="{FF2B5EF4-FFF2-40B4-BE49-F238E27FC236}">
                    <a16:creationId xmlns:a16="http://schemas.microsoft.com/office/drawing/2014/main" id="{DB0DDBC0-01FF-4FE4-83E6-3093626151AA}"/>
                  </a:ext>
                </a:extLst>
              </p:cNvPr>
              <p:cNvSpPr/>
              <p:nvPr/>
            </p:nvSpPr>
            <p:spPr bwMode="auto">
              <a:xfrm>
                <a:off x="5441157" y="444023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îšḷiḑe">
                <a:extLst>
                  <a:ext uri="{FF2B5EF4-FFF2-40B4-BE49-F238E27FC236}">
                    <a16:creationId xmlns:a16="http://schemas.microsoft.com/office/drawing/2014/main" id="{88794927-5FCE-4273-9267-34C9041702B1}"/>
                  </a:ext>
                </a:extLst>
              </p:cNvPr>
              <p:cNvSpPr/>
              <p:nvPr/>
            </p:nvSpPr>
            <p:spPr bwMode="auto">
              <a:xfrm>
                <a:off x="5571332" y="448389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ïšḻiḑe">
                <a:extLst>
                  <a:ext uri="{FF2B5EF4-FFF2-40B4-BE49-F238E27FC236}">
                    <a16:creationId xmlns:a16="http://schemas.microsoft.com/office/drawing/2014/main" id="{9CBA64AB-593D-455F-91FE-4E3EDD21BEF0}"/>
                  </a:ext>
                </a:extLst>
              </p:cNvPr>
              <p:cNvSpPr/>
              <p:nvPr/>
            </p:nvSpPr>
            <p:spPr bwMode="auto">
              <a:xfrm>
                <a:off x="5586413" y="484743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îsḻïdè">
              <a:extLst>
                <a:ext uri="{FF2B5EF4-FFF2-40B4-BE49-F238E27FC236}">
                  <a16:creationId xmlns:a16="http://schemas.microsoft.com/office/drawing/2014/main" id="{3C3A0B0E-7893-438D-8B70-69453F70D68E}"/>
                </a:ext>
              </a:extLst>
            </p:cNvPr>
            <p:cNvGrpSpPr/>
            <p:nvPr/>
          </p:nvGrpSpPr>
          <p:grpSpPr>
            <a:xfrm>
              <a:off x="8007567" y="1930234"/>
              <a:ext cx="465138" cy="435769"/>
              <a:chOff x="5368132" y="3540125"/>
              <a:chExt cx="465138" cy="435769"/>
            </a:xfrm>
            <a:solidFill>
              <a:schemeClr val="accent3"/>
            </a:solidFill>
          </p:grpSpPr>
          <p:sp>
            <p:nvSpPr>
              <p:cNvPr id="30" name="ï$ḷîḍê">
                <a:extLst>
                  <a:ext uri="{FF2B5EF4-FFF2-40B4-BE49-F238E27FC236}">
                    <a16:creationId xmlns:a16="http://schemas.microsoft.com/office/drawing/2014/main" id="{D1A95B59-A433-4D1A-84AA-AD0286CD4013}"/>
                  </a:ext>
                </a:extLst>
              </p:cNvPr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îşľîḍé">
                <a:extLst>
                  <a:ext uri="{FF2B5EF4-FFF2-40B4-BE49-F238E27FC236}">
                    <a16:creationId xmlns:a16="http://schemas.microsoft.com/office/drawing/2014/main" id="{6F109262-9219-4D55-8192-C59A0E90ED08}"/>
                  </a:ext>
                </a:extLst>
              </p:cNvPr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íṣļiḍê">
              <a:extLst>
                <a:ext uri="{FF2B5EF4-FFF2-40B4-BE49-F238E27FC236}">
                  <a16:creationId xmlns:a16="http://schemas.microsoft.com/office/drawing/2014/main" id="{D6DDA0BC-8C66-4E56-B220-A4D11DEE3603}"/>
                </a:ext>
              </a:extLst>
            </p:cNvPr>
            <p:cNvGrpSpPr/>
            <p:nvPr/>
          </p:nvGrpSpPr>
          <p:grpSpPr>
            <a:xfrm>
              <a:off x="3647155" y="1860757"/>
              <a:ext cx="319088" cy="465138"/>
              <a:chOff x="3582988" y="3510757"/>
              <a:chExt cx="319088" cy="465138"/>
            </a:xfrm>
            <a:solidFill>
              <a:schemeClr val="accent2"/>
            </a:solidFill>
          </p:grpSpPr>
          <p:sp>
            <p:nvSpPr>
              <p:cNvPr id="28" name="îṥḷíḑê">
                <a:extLst>
                  <a:ext uri="{FF2B5EF4-FFF2-40B4-BE49-F238E27FC236}">
                    <a16:creationId xmlns:a16="http://schemas.microsoft.com/office/drawing/2014/main" id="{DD2EC6F3-BD97-4346-9030-96BF82DE8BDB}"/>
                  </a:ext>
                </a:extLst>
              </p:cNvPr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îŝḻiďé">
                <a:extLst>
                  <a:ext uri="{FF2B5EF4-FFF2-40B4-BE49-F238E27FC236}">
                    <a16:creationId xmlns:a16="http://schemas.microsoft.com/office/drawing/2014/main" id="{3F954CB5-4EF0-41A4-9DAA-2D1BDA6F6AC2}"/>
                  </a:ext>
                </a:extLst>
              </p:cNvPr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ïṣľïḍè">
              <a:extLst>
                <a:ext uri="{FF2B5EF4-FFF2-40B4-BE49-F238E27FC236}">
                  <a16:creationId xmlns:a16="http://schemas.microsoft.com/office/drawing/2014/main" id="{0492DE5B-0CE1-44CF-A7C3-C2EA920545CA}"/>
                </a:ext>
              </a:extLst>
            </p:cNvPr>
            <p:cNvGrpSpPr/>
            <p:nvPr/>
          </p:nvGrpSpPr>
          <p:grpSpPr>
            <a:xfrm>
              <a:off x="8935756" y="2491389"/>
              <a:ext cx="2108063" cy="944997"/>
              <a:chOff x="8638517" y="1666958"/>
              <a:chExt cx="2108063" cy="944997"/>
            </a:xfrm>
          </p:grpSpPr>
          <p:sp>
            <p:nvSpPr>
              <p:cNvPr id="26" name="îŝľiďé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8638517" y="2054556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7" name="íśḷíḋe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8638517" y="1666958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grpSp>
          <p:nvGrpSpPr>
            <p:cNvPr id="17" name="ïşḻîďé">
              <a:extLst>
                <a:ext uri="{FF2B5EF4-FFF2-40B4-BE49-F238E27FC236}">
                  <a16:creationId xmlns:a16="http://schemas.microsoft.com/office/drawing/2014/main" id="{258303A5-1D91-4401-9E6D-4A32ABDAF635}"/>
                </a:ext>
              </a:extLst>
            </p:cNvPr>
            <p:cNvGrpSpPr/>
            <p:nvPr/>
          </p:nvGrpSpPr>
          <p:grpSpPr>
            <a:xfrm>
              <a:off x="8935756" y="4031540"/>
              <a:ext cx="2108063" cy="944997"/>
              <a:chOff x="8638517" y="4878509"/>
              <a:chExt cx="2108063" cy="944997"/>
            </a:xfrm>
          </p:grpSpPr>
          <p:sp>
            <p:nvSpPr>
              <p:cNvPr id="24" name="işľíḓè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8638517" y="5266107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5" name="íşľiḍe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8638517" y="4878509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grpSp>
          <p:nvGrpSpPr>
            <p:cNvPr id="18" name="íSľîḍê">
              <a:extLst>
                <a:ext uri="{FF2B5EF4-FFF2-40B4-BE49-F238E27FC236}">
                  <a16:creationId xmlns:a16="http://schemas.microsoft.com/office/drawing/2014/main" id="{494629BD-4B85-452F-9322-00B82028D693}"/>
                </a:ext>
              </a:extLst>
            </p:cNvPr>
            <p:cNvGrpSpPr/>
            <p:nvPr/>
          </p:nvGrpSpPr>
          <p:grpSpPr>
            <a:xfrm>
              <a:off x="1148181" y="4031540"/>
              <a:ext cx="2108063" cy="944997"/>
              <a:chOff x="1155280" y="4878509"/>
              <a:chExt cx="2108063" cy="944997"/>
            </a:xfrm>
          </p:grpSpPr>
          <p:sp>
            <p:nvSpPr>
              <p:cNvPr id="22" name="íṥlïḑê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1155280" y="5266107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3" name="íŝľiďé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1155280" y="4878509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grpSp>
          <p:nvGrpSpPr>
            <p:cNvPr id="19" name="îṧľïďe">
              <a:extLst>
                <a:ext uri="{FF2B5EF4-FFF2-40B4-BE49-F238E27FC236}">
                  <a16:creationId xmlns:a16="http://schemas.microsoft.com/office/drawing/2014/main" id="{E759FB52-85E8-406B-9BC8-FB54717F6EBA}"/>
                </a:ext>
              </a:extLst>
            </p:cNvPr>
            <p:cNvGrpSpPr/>
            <p:nvPr/>
          </p:nvGrpSpPr>
          <p:grpSpPr>
            <a:xfrm>
              <a:off x="1148181" y="2491389"/>
              <a:ext cx="2108063" cy="944997"/>
              <a:chOff x="1155280" y="1626425"/>
              <a:chExt cx="2108063" cy="944997"/>
            </a:xfrm>
          </p:grpSpPr>
          <p:sp>
            <p:nvSpPr>
              <p:cNvPr id="20" name="íṡ1ïḍe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1155280" y="2014023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1" name="îṡlîḋé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1155280" y="1626425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4706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659182-2331-4C1B-8709-FA000DB06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FB4A32-1E5C-4C3F-AE74-6FB3C38DF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grpSp>
        <p:nvGrpSpPr>
          <p:cNvPr id="5" name="3f20ab61-be3d-415b-a707-85c5e9afb3f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D032C46-58AF-42D3-BF27-EEE4EDB397F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55375" y="1268760"/>
            <a:ext cx="10890682" cy="4753825"/>
            <a:chOff x="655375" y="1268760"/>
            <a:chExt cx="10890682" cy="4753825"/>
          </a:xfrm>
        </p:grpSpPr>
        <p:sp>
          <p:nvSpPr>
            <p:cNvPr id="6" name="îṧ1íďe">
              <a:extLst>
                <a:ext uri="{FF2B5EF4-FFF2-40B4-BE49-F238E27FC236}">
                  <a16:creationId xmlns:a16="http://schemas.microsoft.com/office/drawing/2014/main" id="{EC7E6F89-F119-4B66-A2F9-0F84260435B3}"/>
                </a:ext>
              </a:extLst>
            </p:cNvPr>
            <p:cNvSpPr/>
            <p:nvPr/>
          </p:nvSpPr>
          <p:spPr bwMode="auto">
            <a:xfrm>
              <a:off x="2029104" y="4682424"/>
              <a:ext cx="2744875" cy="1340161"/>
            </a:xfrm>
            <a:custGeom>
              <a:avLst/>
              <a:gdLst/>
              <a:ahLst/>
              <a:cxnLst>
                <a:cxn ang="0">
                  <a:pos x="764" y="0"/>
                </a:cxn>
                <a:cxn ang="0">
                  <a:pos x="1063" y="519"/>
                </a:cxn>
                <a:cxn ang="0">
                  <a:pos x="0" y="519"/>
                </a:cxn>
                <a:cxn ang="0">
                  <a:pos x="299" y="0"/>
                </a:cxn>
                <a:cxn ang="0">
                  <a:pos x="764" y="0"/>
                </a:cxn>
                <a:cxn ang="0">
                  <a:pos x="764" y="0"/>
                </a:cxn>
              </a:cxnLst>
              <a:rect l="0" t="0" r="r" b="b"/>
              <a:pathLst>
                <a:path w="1063" h="519">
                  <a:moveTo>
                    <a:pt x="764" y="0"/>
                  </a:moveTo>
                  <a:lnTo>
                    <a:pt x="1063" y="519"/>
                  </a:lnTo>
                  <a:lnTo>
                    <a:pt x="0" y="519"/>
                  </a:lnTo>
                  <a:lnTo>
                    <a:pt x="299" y="0"/>
                  </a:lnTo>
                  <a:lnTo>
                    <a:pt x="764" y="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/>
            </a:p>
          </p:txBody>
        </p:sp>
        <p:sp>
          <p:nvSpPr>
            <p:cNvPr id="7" name="íSḻíḑè">
              <a:extLst>
                <a:ext uri="{FF2B5EF4-FFF2-40B4-BE49-F238E27FC236}">
                  <a16:creationId xmlns:a16="http://schemas.microsoft.com/office/drawing/2014/main" id="{3E5560AE-CCA8-47EA-A951-616BABAA3588}"/>
                </a:ext>
              </a:extLst>
            </p:cNvPr>
            <p:cNvSpPr/>
            <p:nvPr/>
          </p:nvSpPr>
          <p:spPr bwMode="auto">
            <a:xfrm>
              <a:off x="655375" y="1268760"/>
              <a:ext cx="2145806" cy="2378204"/>
            </a:xfrm>
            <a:custGeom>
              <a:avLst/>
              <a:gdLst/>
              <a:ahLst/>
              <a:cxnLst>
                <a:cxn ang="0">
                  <a:pos x="532" y="0"/>
                </a:cxn>
                <a:cxn ang="0">
                  <a:pos x="831" y="519"/>
                </a:cxn>
                <a:cxn ang="0">
                  <a:pos x="599" y="921"/>
                </a:cxn>
                <a:cxn ang="0">
                  <a:pos x="599" y="921"/>
                </a:cxn>
                <a:cxn ang="0">
                  <a:pos x="0" y="921"/>
                </a:cxn>
                <a:cxn ang="0">
                  <a:pos x="532" y="0"/>
                </a:cxn>
              </a:cxnLst>
              <a:rect l="0" t="0" r="r" b="b"/>
              <a:pathLst>
                <a:path w="831" h="921">
                  <a:moveTo>
                    <a:pt x="532" y="0"/>
                  </a:moveTo>
                  <a:lnTo>
                    <a:pt x="831" y="519"/>
                  </a:lnTo>
                  <a:lnTo>
                    <a:pt x="599" y="921"/>
                  </a:lnTo>
                  <a:lnTo>
                    <a:pt x="599" y="921"/>
                  </a:lnTo>
                  <a:lnTo>
                    <a:pt x="0" y="921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/>
            </a:p>
          </p:txBody>
        </p:sp>
        <p:sp>
          <p:nvSpPr>
            <p:cNvPr id="8" name="ïṣ1ídê">
              <a:extLst>
                <a:ext uri="{FF2B5EF4-FFF2-40B4-BE49-F238E27FC236}">
                  <a16:creationId xmlns:a16="http://schemas.microsoft.com/office/drawing/2014/main" id="{07FA8380-610A-4881-A716-5DEAF6AFCF5B}"/>
                </a:ext>
              </a:extLst>
            </p:cNvPr>
            <p:cNvSpPr/>
            <p:nvPr/>
          </p:nvSpPr>
          <p:spPr bwMode="auto">
            <a:xfrm>
              <a:off x="655375" y="3646963"/>
              <a:ext cx="2145806" cy="2375620"/>
            </a:xfrm>
            <a:custGeom>
              <a:avLst/>
              <a:gdLst/>
              <a:ahLst/>
              <a:cxnLst>
                <a:cxn ang="0">
                  <a:pos x="831" y="401"/>
                </a:cxn>
                <a:cxn ang="0">
                  <a:pos x="532" y="920"/>
                </a:cxn>
                <a:cxn ang="0">
                  <a:pos x="0" y="0"/>
                </a:cxn>
                <a:cxn ang="0">
                  <a:pos x="599" y="0"/>
                </a:cxn>
                <a:cxn ang="0">
                  <a:pos x="831" y="401"/>
                </a:cxn>
                <a:cxn ang="0">
                  <a:pos x="831" y="401"/>
                </a:cxn>
              </a:cxnLst>
              <a:rect l="0" t="0" r="r" b="b"/>
              <a:pathLst>
                <a:path w="831" h="920">
                  <a:moveTo>
                    <a:pt x="831" y="401"/>
                  </a:moveTo>
                  <a:lnTo>
                    <a:pt x="532" y="920"/>
                  </a:lnTo>
                  <a:lnTo>
                    <a:pt x="0" y="0"/>
                  </a:lnTo>
                  <a:lnTo>
                    <a:pt x="599" y="0"/>
                  </a:lnTo>
                  <a:lnTo>
                    <a:pt x="831" y="401"/>
                  </a:lnTo>
                  <a:lnTo>
                    <a:pt x="831" y="40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/>
            </a:p>
          </p:txBody>
        </p:sp>
        <p:sp>
          <p:nvSpPr>
            <p:cNvPr id="9" name="î$líḍe">
              <a:extLst>
                <a:ext uri="{FF2B5EF4-FFF2-40B4-BE49-F238E27FC236}">
                  <a16:creationId xmlns:a16="http://schemas.microsoft.com/office/drawing/2014/main" id="{F06C9D26-30EC-45B8-88E1-DA9C16C92B02}"/>
                </a:ext>
              </a:extLst>
            </p:cNvPr>
            <p:cNvSpPr/>
            <p:nvPr/>
          </p:nvSpPr>
          <p:spPr bwMode="auto">
            <a:xfrm>
              <a:off x="2029104" y="1268760"/>
              <a:ext cx="2744875" cy="1345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3" y="0"/>
                </a:cxn>
                <a:cxn ang="0">
                  <a:pos x="764" y="521"/>
                </a:cxn>
                <a:cxn ang="0">
                  <a:pos x="764" y="519"/>
                </a:cxn>
                <a:cxn ang="0">
                  <a:pos x="299" y="519"/>
                </a:cxn>
                <a:cxn ang="0">
                  <a:pos x="299" y="519"/>
                </a:cxn>
                <a:cxn ang="0">
                  <a:pos x="0" y="0"/>
                </a:cxn>
              </a:cxnLst>
              <a:rect l="0" t="0" r="r" b="b"/>
              <a:pathLst>
                <a:path w="1063" h="521">
                  <a:moveTo>
                    <a:pt x="0" y="0"/>
                  </a:moveTo>
                  <a:lnTo>
                    <a:pt x="1063" y="0"/>
                  </a:lnTo>
                  <a:lnTo>
                    <a:pt x="764" y="521"/>
                  </a:lnTo>
                  <a:lnTo>
                    <a:pt x="764" y="519"/>
                  </a:lnTo>
                  <a:lnTo>
                    <a:pt x="299" y="519"/>
                  </a:lnTo>
                  <a:lnTo>
                    <a:pt x="299" y="5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endParaRPr/>
            </a:p>
          </p:txBody>
        </p:sp>
        <p:grpSp>
          <p:nvGrpSpPr>
            <p:cNvPr id="10" name="ïšļíde">
              <a:extLst>
                <a:ext uri="{FF2B5EF4-FFF2-40B4-BE49-F238E27FC236}">
                  <a16:creationId xmlns:a16="http://schemas.microsoft.com/office/drawing/2014/main" id="{A280BE7B-34FA-41E7-8F2B-60845C1A8C53}"/>
                </a:ext>
              </a:extLst>
            </p:cNvPr>
            <p:cNvGrpSpPr/>
            <p:nvPr/>
          </p:nvGrpSpPr>
          <p:grpSpPr>
            <a:xfrm>
              <a:off x="2202109" y="2608921"/>
              <a:ext cx="2398861" cy="2073505"/>
              <a:chOff x="1578203" y="2273298"/>
              <a:chExt cx="1474789" cy="1274763"/>
            </a:xfrm>
            <a:effectLst/>
          </p:grpSpPr>
          <p:sp>
            <p:nvSpPr>
              <p:cNvPr id="42" name="iŝ1îḓé">
                <a:extLst>
                  <a:ext uri="{FF2B5EF4-FFF2-40B4-BE49-F238E27FC236}">
                    <a16:creationId xmlns:a16="http://schemas.microsoft.com/office/drawing/2014/main" id="{44AD04CC-CE20-47A1-A110-080CDD5C9A41}"/>
                  </a:ext>
                </a:extLst>
              </p:cNvPr>
              <p:cNvSpPr/>
              <p:nvPr/>
            </p:nvSpPr>
            <p:spPr bwMode="auto">
              <a:xfrm>
                <a:off x="1578203" y="2273298"/>
                <a:ext cx="1474789" cy="1274763"/>
              </a:xfrm>
              <a:custGeom>
                <a:avLst/>
                <a:gdLst/>
                <a:ahLst/>
                <a:cxnLst>
                  <a:cxn ang="0">
                    <a:pos x="0" y="402"/>
                  </a:cxn>
                  <a:cxn ang="0">
                    <a:pos x="0" y="402"/>
                  </a:cxn>
                  <a:cxn ang="0">
                    <a:pos x="232" y="0"/>
                  </a:cxn>
                  <a:cxn ang="0">
                    <a:pos x="232" y="0"/>
                  </a:cxn>
                  <a:cxn ang="0">
                    <a:pos x="697" y="0"/>
                  </a:cxn>
                  <a:cxn ang="0">
                    <a:pos x="697" y="2"/>
                  </a:cxn>
                  <a:cxn ang="0">
                    <a:pos x="929" y="402"/>
                  </a:cxn>
                  <a:cxn ang="0">
                    <a:pos x="926" y="402"/>
                  </a:cxn>
                  <a:cxn ang="0">
                    <a:pos x="697" y="803"/>
                  </a:cxn>
                  <a:cxn ang="0">
                    <a:pos x="697" y="803"/>
                  </a:cxn>
                  <a:cxn ang="0">
                    <a:pos x="232" y="803"/>
                  </a:cxn>
                  <a:cxn ang="0">
                    <a:pos x="232" y="803"/>
                  </a:cxn>
                  <a:cxn ang="0">
                    <a:pos x="0" y="402"/>
                  </a:cxn>
                  <a:cxn ang="0">
                    <a:pos x="464" y="402"/>
                  </a:cxn>
                  <a:cxn ang="0">
                    <a:pos x="464" y="402"/>
                  </a:cxn>
                  <a:cxn ang="0">
                    <a:pos x="464" y="402"/>
                  </a:cxn>
                  <a:cxn ang="0">
                    <a:pos x="464" y="402"/>
                  </a:cxn>
                </a:cxnLst>
                <a:rect l="0" t="0" r="r" b="b"/>
                <a:pathLst>
                  <a:path w="929" h="803">
                    <a:moveTo>
                      <a:pt x="0" y="402"/>
                    </a:moveTo>
                    <a:lnTo>
                      <a:pt x="0" y="402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697" y="0"/>
                    </a:lnTo>
                    <a:lnTo>
                      <a:pt x="697" y="2"/>
                    </a:lnTo>
                    <a:lnTo>
                      <a:pt x="929" y="402"/>
                    </a:lnTo>
                    <a:lnTo>
                      <a:pt x="926" y="402"/>
                    </a:lnTo>
                    <a:lnTo>
                      <a:pt x="697" y="803"/>
                    </a:lnTo>
                    <a:lnTo>
                      <a:pt x="697" y="803"/>
                    </a:lnTo>
                    <a:lnTo>
                      <a:pt x="232" y="803"/>
                    </a:lnTo>
                    <a:lnTo>
                      <a:pt x="232" y="803"/>
                    </a:lnTo>
                    <a:lnTo>
                      <a:pt x="0" y="402"/>
                    </a:lnTo>
                    <a:close/>
                    <a:moveTo>
                      <a:pt x="464" y="402"/>
                    </a:moveTo>
                    <a:lnTo>
                      <a:pt x="464" y="402"/>
                    </a:lnTo>
                    <a:lnTo>
                      <a:pt x="464" y="402"/>
                    </a:lnTo>
                    <a:lnTo>
                      <a:pt x="464" y="40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 anchor="ctr"/>
              <a:lstStyle/>
              <a:p>
                <a:pPr algn="ctr"/>
                <a:endParaRPr/>
              </a:p>
            </p:txBody>
          </p:sp>
          <p:sp>
            <p:nvSpPr>
              <p:cNvPr id="43" name="íSḷíḋé">
                <a:extLst>
                  <a:ext uri="{FF2B5EF4-FFF2-40B4-BE49-F238E27FC236}">
                    <a16:creationId xmlns:a16="http://schemas.microsoft.com/office/drawing/2014/main" id="{7D3026E5-6858-451C-B714-62FE935E13E3}"/>
                  </a:ext>
                </a:extLst>
              </p:cNvPr>
              <p:cNvSpPr/>
              <p:nvPr/>
            </p:nvSpPr>
            <p:spPr bwMode="auto">
              <a:xfrm>
                <a:off x="2136793" y="2734468"/>
                <a:ext cx="357607" cy="352424"/>
              </a:xfrm>
              <a:custGeom>
                <a:avLst/>
                <a:gdLst/>
                <a:ahLst/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l="0" t="0" r="r" b="b"/>
                <a:pathLst>
                  <a:path w="64" h="63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algn="ctr"/>
                <a:endParaRPr/>
              </a:p>
            </p:txBody>
          </p:sp>
        </p:grpSp>
        <p:sp>
          <p:nvSpPr>
            <p:cNvPr id="11" name="íṩ1îḋê">
              <a:extLst>
                <a:ext uri="{FF2B5EF4-FFF2-40B4-BE49-F238E27FC236}">
                  <a16:creationId xmlns:a16="http://schemas.microsoft.com/office/drawing/2014/main" id="{89E053B6-0098-4116-8F53-5103CC38C4F6}"/>
                </a:ext>
              </a:extLst>
            </p:cNvPr>
            <p:cNvSpPr txBox="1"/>
            <p:nvPr/>
          </p:nvSpPr>
          <p:spPr>
            <a:xfrm flipH="1">
              <a:off x="2399077" y="1743422"/>
              <a:ext cx="1983127" cy="396000"/>
            </a:xfrm>
            <a:prstGeom prst="rect">
              <a:avLst/>
            </a:prstGeom>
            <a:effectLst/>
          </p:spPr>
          <p:txBody>
            <a:bodyPr wrap="none" lIns="90000" tIns="46800" rIns="90000" bIns="46800" anchor="t" anchorCtr="0">
              <a:norm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12" name="îşľiḓê">
              <a:extLst>
                <a:ext uri="{FF2B5EF4-FFF2-40B4-BE49-F238E27FC236}">
                  <a16:creationId xmlns:a16="http://schemas.microsoft.com/office/drawing/2014/main" id="{F4146476-51BA-4130-84C9-E1F11636B9E6}"/>
                </a:ext>
              </a:extLst>
            </p:cNvPr>
            <p:cNvSpPr txBox="1"/>
            <p:nvPr/>
          </p:nvSpPr>
          <p:spPr>
            <a:xfrm rot="18000000" flipH="1">
              <a:off x="892999" y="2563461"/>
              <a:ext cx="1983127" cy="396000"/>
            </a:xfrm>
            <a:prstGeom prst="rect">
              <a:avLst/>
            </a:prstGeom>
            <a:effectLst/>
          </p:spPr>
          <p:txBody>
            <a:bodyPr wrap="none" lIns="90000" tIns="46800" rIns="90000" bIns="46800" anchor="t" anchorCtr="0">
              <a:norm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13" name="ï$ḷîdé">
              <a:extLst>
                <a:ext uri="{FF2B5EF4-FFF2-40B4-BE49-F238E27FC236}">
                  <a16:creationId xmlns:a16="http://schemas.microsoft.com/office/drawing/2014/main" id="{A9FADA78-5E4E-488E-87B6-70B6AF158863}"/>
                </a:ext>
              </a:extLst>
            </p:cNvPr>
            <p:cNvSpPr txBox="1"/>
            <p:nvPr/>
          </p:nvSpPr>
          <p:spPr>
            <a:xfrm flipH="1">
              <a:off x="2445557" y="5154504"/>
              <a:ext cx="1983127" cy="396000"/>
            </a:xfrm>
            <a:prstGeom prst="rect">
              <a:avLst/>
            </a:prstGeom>
            <a:effectLst/>
          </p:spPr>
          <p:txBody>
            <a:bodyPr wrap="none" lIns="90000" tIns="46800" rIns="90000" bIns="46800" anchor="t" anchorCtr="0">
              <a:norm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14" name="ïsľiḍe">
              <a:extLst>
                <a:ext uri="{FF2B5EF4-FFF2-40B4-BE49-F238E27FC236}">
                  <a16:creationId xmlns:a16="http://schemas.microsoft.com/office/drawing/2014/main" id="{1FDF9BB6-2956-4C51-8F5C-A3C8320A6D5E}"/>
                </a:ext>
              </a:extLst>
            </p:cNvPr>
            <p:cNvSpPr txBox="1"/>
            <p:nvPr/>
          </p:nvSpPr>
          <p:spPr>
            <a:xfrm rot="3600000" flipH="1">
              <a:off x="925112" y="4335646"/>
              <a:ext cx="1983127" cy="396000"/>
            </a:xfrm>
            <a:prstGeom prst="rect">
              <a:avLst/>
            </a:prstGeom>
            <a:effectLst/>
          </p:spPr>
          <p:txBody>
            <a:bodyPr wrap="none" lIns="90000" tIns="46800" rIns="90000" bIns="46800" anchor="t" anchorCtr="0">
              <a:norm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grpSp>
          <p:nvGrpSpPr>
            <p:cNvPr id="15" name="îśľîďê">
              <a:extLst>
                <a:ext uri="{FF2B5EF4-FFF2-40B4-BE49-F238E27FC236}">
                  <a16:creationId xmlns:a16="http://schemas.microsoft.com/office/drawing/2014/main" id="{31C87070-F036-4DA6-BD17-181FFD6CB466}"/>
                </a:ext>
              </a:extLst>
            </p:cNvPr>
            <p:cNvGrpSpPr/>
            <p:nvPr/>
          </p:nvGrpSpPr>
          <p:grpSpPr>
            <a:xfrm>
              <a:off x="5597697" y="1615870"/>
              <a:ext cx="666274" cy="671027"/>
              <a:chOff x="5931156" y="1399652"/>
              <a:chExt cx="644626" cy="649224"/>
            </a:xfrm>
            <a:effectLst/>
          </p:grpSpPr>
          <p:sp>
            <p:nvSpPr>
              <p:cNvPr id="40" name="iŝlíďé">
                <a:extLst>
                  <a:ext uri="{FF2B5EF4-FFF2-40B4-BE49-F238E27FC236}">
                    <a16:creationId xmlns:a16="http://schemas.microsoft.com/office/drawing/2014/main" id="{F1A57B6B-291F-415E-85E0-473B695C9A34}"/>
                  </a:ext>
                </a:extLst>
              </p:cNvPr>
              <p:cNvSpPr/>
              <p:nvPr/>
            </p:nvSpPr>
            <p:spPr>
              <a:xfrm>
                <a:off x="5931156" y="1399652"/>
                <a:ext cx="644626" cy="64922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46800" rIns="90000" bIns="46800" anchor="ctr"/>
              <a:lstStyle/>
              <a:p>
                <a:pPr algn="ctr"/>
                <a:endParaRPr/>
              </a:p>
            </p:txBody>
          </p:sp>
          <p:sp>
            <p:nvSpPr>
              <p:cNvPr id="41" name="îŝľîďé">
                <a:extLst>
                  <a:ext uri="{FF2B5EF4-FFF2-40B4-BE49-F238E27FC236}">
                    <a16:creationId xmlns:a16="http://schemas.microsoft.com/office/drawing/2014/main" id="{174E2FD3-8DDA-413A-990D-4018D768B681}"/>
                  </a:ext>
                </a:extLst>
              </p:cNvPr>
              <p:cNvSpPr/>
              <p:nvPr/>
            </p:nvSpPr>
            <p:spPr bwMode="auto">
              <a:xfrm>
                <a:off x="6057730" y="1551942"/>
                <a:ext cx="400552" cy="359916"/>
              </a:xfrm>
              <a:custGeom>
                <a:avLst/>
                <a:gdLst/>
                <a:ahLst/>
                <a:cxnLst>
                  <a:cxn ang="0">
                    <a:pos x="23" y="39"/>
                  </a:cxn>
                  <a:cxn ang="0">
                    <a:pos x="21" y="41"/>
                  </a:cxn>
                  <a:cxn ang="0">
                    <a:pos x="20" y="41"/>
                  </a:cxn>
                  <a:cxn ang="0">
                    <a:pos x="19" y="40"/>
                  </a:cxn>
                  <a:cxn ang="0">
                    <a:pos x="0" y="22"/>
                  </a:cxn>
                  <a:cxn ang="0">
                    <a:pos x="0" y="19"/>
                  </a:cxn>
                  <a:cxn ang="0">
                    <a:pos x="19" y="1"/>
                  </a:cxn>
                  <a:cxn ang="0">
                    <a:pos x="21" y="0"/>
                  </a:cxn>
                  <a:cxn ang="0">
                    <a:pos x="23" y="2"/>
                  </a:cxn>
                  <a:cxn ang="0">
                    <a:pos x="23" y="5"/>
                  </a:cxn>
                  <a:cxn ang="0">
                    <a:pos x="8" y="19"/>
                  </a:cxn>
                  <a:cxn ang="0">
                    <a:pos x="8" y="22"/>
                  </a:cxn>
                  <a:cxn ang="0">
                    <a:pos x="23" y="36"/>
                  </a:cxn>
                  <a:cxn ang="0">
                    <a:pos x="23" y="39"/>
                  </a:cxn>
                  <a:cxn ang="0">
                    <a:pos x="58" y="57"/>
                  </a:cxn>
                  <a:cxn ang="0">
                    <a:pos x="57" y="57"/>
                  </a:cxn>
                  <a:cxn ang="0">
                    <a:pos x="57" y="57"/>
                  </a:cxn>
                  <a:cxn ang="0">
                    <a:pos x="56" y="56"/>
                  </a:cxn>
                  <a:cxn ang="0">
                    <a:pos x="52" y="36"/>
                  </a:cxn>
                  <a:cxn ang="0">
                    <a:pos x="36" y="30"/>
                  </a:cxn>
                  <a:cxn ang="0">
                    <a:pos x="36" y="39"/>
                  </a:cxn>
                  <a:cxn ang="0">
                    <a:pos x="35" y="41"/>
                  </a:cxn>
                  <a:cxn ang="0">
                    <a:pos x="34" y="41"/>
                  </a:cxn>
                  <a:cxn ang="0">
                    <a:pos x="32" y="40"/>
                  </a:cxn>
                  <a:cxn ang="0">
                    <a:pos x="14" y="22"/>
                  </a:cxn>
                  <a:cxn ang="0">
                    <a:pos x="14" y="19"/>
                  </a:cxn>
                  <a:cxn ang="0">
                    <a:pos x="32" y="1"/>
                  </a:cxn>
                  <a:cxn ang="0">
                    <a:pos x="35" y="0"/>
                  </a:cxn>
                  <a:cxn ang="0">
                    <a:pos x="36" y="2"/>
                  </a:cxn>
                  <a:cxn ang="0">
                    <a:pos x="36" y="12"/>
                  </a:cxn>
                  <a:cxn ang="0">
                    <a:pos x="58" y="20"/>
                  </a:cxn>
                  <a:cxn ang="0">
                    <a:pos x="64" y="38"/>
                  </a:cxn>
                  <a:cxn ang="0">
                    <a:pos x="58" y="57"/>
                  </a:cxn>
                </a:cxnLst>
                <a:rect l="0" t="0" r="r" b="b"/>
                <a:pathLst>
                  <a:path w="64" h="57">
                    <a:moveTo>
                      <a:pt x="23" y="39"/>
                    </a:moveTo>
                    <a:cubicBezTo>
                      <a:pt x="23" y="40"/>
                      <a:pt x="22" y="41"/>
                      <a:pt x="21" y="41"/>
                    </a:cubicBezTo>
                    <a:cubicBezTo>
                      <a:pt x="21" y="41"/>
                      <a:pt x="21" y="41"/>
                      <a:pt x="20" y="41"/>
                    </a:cubicBezTo>
                    <a:cubicBezTo>
                      <a:pt x="20" y="41"/>
                      <a:pt x="19" y="41"/>
                      <a:pt x="19" y="4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1"/>
                      <a:pt x="0" y="20"/>
                      <a:pt x="0" y="19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0"/>
                      <a:pt x="20" y="0"/>
                      <a:pt x="21" y="0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23" y="36"/>
                      <a:pt x="23" y="36"/>
                      <a:pt x="23" y="36"/>
                    </a:cubicBezTo>
                    <a:lnTo>
                      <a:pt x="23" y="39"/>
                    </a:lnTo>
                    <a:close/>
                    <a:moveTo>
                      <a:pt x="58" y="57"/>
                    </a:moveTo>
                    <a:cubicBezTo>
                      <a:pt x="58" y="57"/>
                      <a:pt x="57" y="57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6" y="57"/>
                      <a:pt x="56" y="56"/>
                      <a:pt x="56" y="56"/>
                    </a:cubicBezTo>
                    <a:cubicBezTo>
                      <a:pt x="57" y="46"/>
                      <a:pt x="56" y="40"/>
                      <a:pt x="52" y="36"/>
                    </a:cubicBezTo>
                    <a:cubicBezTo>
                      <a:pt x="49" y="32"/>
                      <a:pt x="44" y="31"/>
                      <a:pt x="36" y="3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1"/>
                      <a:pt x="35" y="41"/>
                    </a:cubicBezTo>
                    <a:cubicBezTo>
                      <a:pt x="35" y="41"/>
                      <a:pt x="34" y="41"/>
                      <a:pt x="34" y="41"/>
                    </a:cubicBezTo>
                    <a:cubicBezTo>
                      <a:pt x="33" y="41"/>
                      <a:pt x="33" y="41"/>
                      <a:pt x="32" y="40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1"/>
                      <a:pt x="13" y="20"/>
                      <a:pt x="14" y="19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36" y="1"/>
                      <a:pt x="36" y="1"/>
                      <a:pt x="36" y="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46" y="12"/>
                      <a:pt x="53" y="15"/>
                      <a:pt x="58" y="20"/>
                    </a:cubicBezTo>
                    <a:cubicBezTo>
                      <a:pt x="63" y="25"/>
                      <a:pt x="64" y="33"/>
                      <a:pt x="64" y="38"/>
                    </a:cubicBezTo>
                    <a:cubicBezTo>
                      <a:pt x="64" y="45"/>
                      <a:pt x="58" y="56"/>
                      <a:pt x="58" y="5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algn="ctr"/>
                <a:endParaRPr/>
              </a:p>
            </p:txBody>
          </p:sp>
        </p:grpSp>
        <p:sp>
          <p:nvSpPr>
            <p:cNvPr id="16" name="ïş1íďè">
              <a:extLst>
                <a:ext uri="{FF2B5EF4-FFF2-40B4-BE49-F238E27FC236}">
                  <a16:creationId xmlns:a16="http://schemas.microsoft.com/office/drawing/2014/main" id="{8687AC16-59F3-4408-897E-46C72DDFA8D3}"/>
                </a:ext>
              </a:extLst>
            </p:cNvPr>
            <p:cNvSpPr/>
            <p:nvPr/>
          </p:nvSpPr>
          <p:spPr bwMode="auto">
            <a:xfrm>
              <a:off x="10678439" y="1502081"/>
              <a:ext cx="867618" cy="89860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 algn="ctr"/>
              <a:endParaRPr/>
            </a:p>
          </p:txBody>
        </p:sp>
        <p:sp>
          <p:nvSpPr>
            <p:cNvPr id="17" name="îşḻíḓè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6380448" y="1970155"/>
              <a:ext cx="3559140" cy="375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8" name="ïşḻïḍe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6380448" y="1557274"/>
              <a:ext cx="3559140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grpSp>
          <p:nvGrpSpPr>
            <p:cNvPr id="19" name="íṣ1ïde">
              <a:extLst>
                <a:ext uri="{FF2B5EF4-FFF2-40B4-BE49-F238E27FC236}">
                  <a16:creationId xmlns:a16="http://schemas.microsoft.com/office/drawing/2014/main" id="{1D674A87-5059-4651-9D45-E771E613CF4E}"/>
                </a:ext>
              </a:extLst>
            </p:cNvPr>
            <p:cNvGrpSpPr/>
            <p:nvPr/>
          </p:nvGrpSpPr>
          <p:grpSpPr>
            <a:xfrm>
              <a:off x="5597697" y="2744467"/>
              <a:ext cx="666274" cy="671027"/>
              <a:chOff x="5950091" y="2237852"/>
              <a:chExt cx="644626" cy="649224"/>
            </a:xfrm>
            <a:effectLst/>
          </p:grpSpPr>
          <p:sp>
            <p:nvSpPr>
              <p:cNvPr id="38" name="iś1ïḑè">
                <a:extLst>
                  <a:ext uri="{FF2B5EF4-FFF2-40B4-BE49-F238E27FC236}">
                    <a16:creationId xmlns:a16="http://schemas.microsoft.com/office/drawing/2014/main" id="{ECF694A9-D882-4EEE-A8AB-1C5255AC351D}"/>
                  </a:ext>
                </a:extLst>
              </p:cNvPr>
              <p:cNvSpPr/>
              <p:nvPr/>
            </p:nvSpPr>
            <p:spPr>
              <a:xfrm flipH="1">
                <a:off x="5950091" y="2237852"/>
                <a:ext cx="644626" cy="6492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46800" rIns="90000" bIns="46800" anchor="ctr"/>
              <a:lstStyle/>
              <a:p>
                <a:pPr algn="ctr"/>
                <a:endParaRPr/>
              </a:p>
            </p:txBody>
          </p:sp>
          <p:sp>
            <p:nvSpPr>
              <p:cNvPr id="39" name="îś1ïḍe">
                <a:extLst>
                  <a:ext uri="{FF2B5EF4-FFF2-40B4-BE49-F238E27FC236}">
                    <a16:creationId xmlns:a16="http://schemas.microsoft.com/office/drawing/2014/main" id="{01C0FEDE-9CF1-4A6A-8C86-D6BE6A6C93D9}"/>
                  </a:ext>
                </a:extLst>
              </p:cNvPr>
              <p:cNvSpPr/>
              <p:nvPr/>
            </p:nvSpPr>
            <p:spPr bwMode="auto">
              <a:xfrm>
                <a:off x="6100406" y="2400386"/>
                <a:ext cx="315200" cy="347304"/>
              </a:xfrm>
              <a:custGeom>
                <a:avLst/>
                <a:gdLst/>
                <a:ahLst/>
                <a:cxnLst>
                  <a:cxn ang="0">
                    <a:pos x="40" y="55"/>
                  </a:cxn>
                  <a:cxn ang="0">
                    <a:pos x="32" y="51"/>
                  </a:cxn>
                  <a:cxn ang="0">
                    <a:pos x="4" y="24"/>
                  </a:cxn>
                  <a:cxn ang="0">
                    <a:pos x="0" y="14"/>
                  </a:cxn>
                  <a:cxn ang="0">
                    <a:pos x="13" y="0"/>
                  </a:cxn>
                  <a:cxn ang="0">
                    <a:pos x="23" y="5"/>
                  </a:cxn>
                  <a:cxn ang="0">
                    <a:pos x="45" y="26"/>
                  </a:cxn>
                  <a:cxn ang="0">
                    <a:pos x="45" y="27"/>
                  </a:cxn>
                  <a:cxn ang="0">
                    <a:pos x="42" y="30"/>
                  </a:cxn>
                  <a:cxn ang="0">
                    <a:pos x="42" y="29"/>
                  </a:cxn>
                  <a:cxn ang="0">
                    <a:pos x="20" y="8"/>
                  </a:cxn>
                  <a:cxn ang="0">
                    <a:pos x="13" y="5"/>
                  </a:cxn>
                  <a:cxn ang="0">
                    <a:pos x="4" y="14"/>
                  </a:cxn>
                  <a:cxn ang="0">
                    <a:pos x="7" y="21"/>
                  </a:cxn>
                  <a:cxn ang="0">
                    <a:pos x="35" y="48"/>
                  </a:cxn>
                  <a:cxn ang="0">
                    <a:pos x="40" y="50"/>
                  </a:cxn>
                  <a:cxn ang="0">
                    <a:pos x="45" y="45"/>
                  </a:cxn>
                  <a:cxn ang="0">
                    <a:pos x="43" y="40"/>
                  </a:cxn>
                  <a:cxn ang="0">
                    <a:pos x="22" y="19"/>
                  </a:cxn>
                  <a:cxn ang="0">
                    <a:pos x="20" y="18"/>
                  </a:cxn>
                  <a:cxn ang="0">
                    <a:pos x="18" y="21"/>
                  </a:cxn>
                  <a:cxn ang="0">
                    <a:pos x="19" y="23"/>
                  </a:cxn>
                  <a:cxn ang="0">
                    <a:pos x="33" y="38"/>
                  </a:cxn>
                  <a:cxn ang="0">
                    <a:pos x="34" y="38"/>
                  </a:cxn>
                  <a:cxn ang="0">
                    <a:pos x="31" y="41"/>
                  </a:cxn>
                  <a:cxn ang="0">
                    <a:pos x="30" y="41"/>
                  </a:cxn>
                  <a:cxn ang="0">
                    <a:pos x="16" y="26"/>
                  </a:cxn>
                  <a:cxn ang="0">
                    <a:pos x="13" y="21"/>
                  </a:cxn>
                  <a:cxn ang="0">
                    <a:pos x="20" y="14"/>
                  </a:cxn>
                  <a:cxn ang="0">
                    <a:pos x="26" y="16"/>
                  </a:cxn>
                  <a:cxn ang="0">
                    <a:pos x="46" y="37"/>
                  </a:cxn>
                  <a:cxn ang="0">
                    <a:pos x="50" y="45"/>
                  </a:cxn>
                  <a:cxn ang="0">
                    <a:pos x="40" y="55"/>
                  </a:cxn>
                </a:cxnLst>
                <a:rect l="0" t="0" r="r" b="b"/>
                <a:pathLst>
                  <a:path w="50" h="55">
                    <a:moveTo>
                      <a:pt x="40" y="55"/>
                    </a:moveTo>
                    <a:cubicBezTo>
                      <a:pt x="37" y="55"/>
                      <a:pt x="34" y="54"/>
                      <a:pt x="32" y="51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1" y="21"/>
                      <a:pt x="0" y="18"/>
                      <a:pt x="0" y="14"/>
                    </a:cubicBezTo>
                    <a:cubicBezTo>
                      <a:pt x="0" y="7"/>
                      <a:pt x="6" y="0"/>
                      <a:pt x="13" y="0"/>
                    </a:cubicBezTo>
                    <a:cubicBezTo>
                      <a:pt x="17" y="0"/>
                      <a:pt x="21" y="2"/>
                      <a:pt x="23" y="5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7"/>
                      <a:pt x="45" y="27"/>
                    </a:cubicBezTo>
                    <a:cubicBezTo>
                      <a:pt x="45" y="28"/>
                      <a:pt x="43" y="30"/>
                      <a:pt x="42" y="30"/>
                    </a:cubicBezTo>
                    <a:cubicBezTo>
                      <a:pt x="42" y="30"/>
                      <a:pt x="42" y="30"/>
                      <a:pt x="42" y="2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6"/>
                      <a:pt x="16" y="5"/>
                      <a:pt x="13" y="5"/>
                    </a:cubicBezTo>
                    <a:cubicBezTo>
                      <a:pt x="8" y="5"/>
                      <a:pt x="4" y="9"/>
                      <a:pt x="4" y="14"/>
                    </a:cubicBezTo>
                    <a:cubicBezTo>
                      <a:pt x="4" y="16"/>
                      <a:pt x="5" y="19"/>
                      <a:pt x="7" y="21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6" y="50"/>
                      <a:pt x="38" y="50"/>
                      <a:pt x="40" y="50"/>
                    </a:cubicBezTo>
                    <a:cubicBezTo>
                      <a:pt x="43" y="50"/>
                      <a:pt x="45" y="48"/>
                      <a:pt x="45" y="45"/>
                    </a:cubicBezTo>
                    <a:cubicBezTo>
                      <a:pt x="45" y="43"/>
                      <a:pt x="44" y="41"/>
                      <a:pt x="43" y="4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8"/>
                      <a:pt x="20" y="18"/>
                    </a:cubicBezTo>
                    <a:cubicBezTo>
                      <a:pt x="19" y="18"/>
                      <a:pt x="18" y="19"/>
                      <a:pt x="18" y="21"/>
                    </a:cubicBezTo>
                    <a:cubicBezTo>
                      <a:pt x="18" y="22"/>
                      <a:pt x="18" y="22"/>
                      <a:pt x="19" y="2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9"/>
                      <a:pt x="32" y="41"/>
                      <a:pt x="31" y="41"/>
                    </a:cubicBezTo>
                    <a:cubicBezTo>
                      <a:pt x="31" y="41"/>
                      <a:pt x="30" y="41"/>
                      <a:pt x="30" y="4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4" y="25"/>
                      <a:pt x="13" y="23"/>
                      <a:pt x="13" y="21"/>
                    </a:cubicBezTo>
                    <a:cubicBezTo>
                      <a:pt x="13" y="17"/>
                      <a:pt x="16" y="14"/>
                      <a:pt x="20" y="14"/>
                    </a:cubicBezTo>
                    <a:cubicBezTo>
                      <a:pt x="22" y="14"/>
                      <a:pt x="24" y="15"/>
                      <a:pt x="26" y="16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9" y="39"/>
                      <a:pt x="50" y="42"/>
                      <a:pt x="50" y="45"/>
                    </a:cubicBezTo>
                    <a:cubicBezTo>
                      <a:pt x="50" y="51"/>
                      <a:pt x="46" y="55"/>
                      <a:pt x="40" y="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algn="ctr"/>
                <a:endParaRPr/>
              </a:p>
            </p:txBody>
          </p:sp>
        </p:grpSp>
        <p:sp>
          <p:nvSpPr>
            <p:cNvPr id="20" name="íṡliḑe">
              <a:extLst>
                <a:ext uri="{FF2B5EF4-FFF2-40B4-BE49-F238E27FC236}">
                  <a16:creationId xmlns:a16="http://schemas.microsoft.com/office/drawing/2014/main" id="{8E2F89BB-F254-4D40-82F5-3B185052ABC1}"/>
                </a:ext>
              </a:extLst>
            </p:cNvPr>
            <p:cNvSpPr/>
            <p:nvPr/>
          </p:nvSpPr>
          <p:spPr bwMode="auto">
            <a:xfrm>
              <a:off x="10678439" y="2630678"/>
              <a:ext cx="867618" cy="89860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 algn="ctr"/>
              <a:endParaRPr/>
            </a:p>
          </p:txBody>
        </p:sp>
        <p:sp>
          <p:nvSpPr>
            <p:cNvPr id="21" name="îṡlïḍè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6380448" y="3098752"/>
              <a:ext cx="3559140" cy="375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2" name="íŝ1ïḍê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6380448" y="2685871"/>
              <a:ext cx="3559140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grpSp>
          <p:nvGrpSpPr>
            <p:cNvPr id="23" name="îşḻiḑe">
              <a:extLst>
                <a:ext uri="{FF2B5EF4-FFF2-40B4-BE49-F238E27FC236}">
                  <a16:creationId xmlns:a16="http://schemas.microsoft.com/office/drawing/2014/main" id="{34DCCA07-A493-4804-BA72-C3EED67D583E}"/>
                </a:ext>
              </a:extLst>
            </p:cNvPr>
            <p:cNvGrpSpPr/>
            <p:nvPr/>
          </p:nvGrpSpPr>
          <p:grpSpPr>
            <a:xfrm>
              <a:off x="5597697" y="3873064"/>
              <a:ext cx="666274" cy="671027"/>
              <a:chOff x="5931156" y="3059486"/>
              <a:chExt cx="644626" cy="649224"/>
            </a:xfrm>
            <a:effectLst/>
          </p:grpSpPr>
          <p:sp>
            <p:nvSpPr>
              <p:cNvPr id="36" name="îṣlíḋé">
                <a:extLst>
                  <a:ext uri="{FF2B5EF4-FFF2-40B4-BE49-F238E27FC236}">
                    <a16:creationId xmlns:a16="http://schemas.microsoft.com/office/drawing/2014/main" id="{F5A17995-4840-4B05-A423-0B9AD321E013}"/>
                  </a:ext>
                </a:extLst>
              </p:cNvPr>
              <p:cNvSpPr/>
              <p:nvPr/>
            </p:nvSpPr>
            <p:spPr>
              <a:xfrm>
                <a:off x="5931156" y="3059486"/>
                <a:ext cx="644626" cy="64922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46800" rIns="90000" bIns="46800" anchor="ctr"/>
              <a:lstStyle/>
              <a:p>
                <a:pPr algn="ctr"/>
                <a:endParaRPr/>
              </a:p>
            </p:txBody>
          </p:sp>
          <p:sp>
            <p:nvSpPr>
              <p:cNvPr id="37" name="ísľîďé">
                <a:extLst>
                  <a:ext uri="{FF2B5EF4-FFF2-40B4-BE49-F238E27FC236}">
                    <a16:creationId xmlns:a16="http://schemas.microsoft.com/office/drawing/2014/main" id="{057AEE02-5F7C-4887-9B86-7BE8D2FDFAAE}"/>
                  </a:ext>
                </a:extLst>
              </p:cNvPr>
              <p:cNvSpPr/>
              <p:nvPr/>
            </p:nvSpPr>
            <p:spPr bwMode="auto">
              <a:xfrm>
                <a:off x="6058775" y="3227031"/>
                <a:ext cx="398463" cy="345165"/>
              </a:xfrm>
              <a:custGeom>
                <a:avLst/>
                <a:gdLst/>
                <a:ahLst/>
                <a:cxnLst>
                  <a:cxn ang="0">
                    <a:pos x="67" y="63"/>
                  </a:cxn>
                  <a:cxn ang="0">
                    <a:pos x="0" y="57"/>
                  </a:cxn>
                  <a:cxn ang="0">
                    <a:pos x="7" y="0"/>
                  </a:cxn>
                  <a:cxn ang="0">
                    <a:pos x="73" y="6"/>
                  </a:cxn>
                  <a:cxn ang="0">
                    <a:pos x="15" y="7"/>
                  </a:cxn>
                  <a:cxn ang="0">
                    <a:pos x="8" y="4"/>
                  </a:cxn>
                  <a:cxn ang="0">
                    <a:pos x="5" y="12"/>
                  </a:cxn>
                  <a:cxn ang="0">
                    <a:pos x="13" y="14"/>
                  </a:cxn>
                  <a:cxn ang="0">
                    <a:pos x="15" y="7"/>
                  </a:cxn>
                  <a:cxn ang="0">
                    <a:pos x="13" y="19"/>
                  </a:cxn>
                  <a:cxn ang="0">
                    <a:pos x="5" y="21"/>
                  </a:cxn>
                  <a:cxn ang="0">
                    <a:pos x="8" y="29"/>
                  </a:cxn>
                  <a:cxn ang="0">
                    <a:pos x="15" y="26"/>
                  </a:cxn>
                  <a:cxn ang="0">
                    <a:pos x="15" y="36"/>
                  </a:cxn>
                  <a:cxn ang="0">
                    <a:pos x="8" y="34"/>
                  </a:cxn>
                  <a:cxn ang="0">
                    <a:pos x="5" y="41"/>
                  </a:cxn>
                  <a:cxn ang="0">
                    <a:pos x="13" y="43"/>
                  </a:cxn>
                  <a:cxn ang="0">
                    <a:pos x="15" y="36"/>
                  </a:cxn>
                  <a:cxn ang="0">
                    <a:pos x="13" y="48"/>
                  </a:cxn>
                  <a:cxn ang="0">
                    <a:pos x="5" y="51"/>
                  </a:cxn>
                  <a:cxn ang="0">
                    <a:pos x="8" y="58"/>
                  </a:cxn>
                  <a:cxn ang="0">
                    <a:pos x="15" y="55"/>
                  </a:cxn>
                  <a:cxn ang="0">
                    <a:pos x="54" y="7"/>
                  </a:cxn>
                  <a:cxn ang="0">
                    <a:pos x="22" y="4"/>
                  </a:cxn>
                  <a:cxn ang="0">
                    <a:pos x="20" y="26"/>
                  </a:cxn>
                  <a:cxn ang="0">
                    <a:pos x="51" y="29"/>
                  </a:cxn>
                  <a:cxn ang="0">
                    <a:pos x="54" y="7"/>
                  </a:cxn>
                  <a:cxn ang="0">
                    <a:pos x="51" y="34"/>
                  </a:cxn>
                  <a:cxn ang="0">
                    <a:pos x="20" y="36"/>
                  </a:cxn>
                  <a:cxn ang="0">
                    <a:pos x="22" y="58"/>
                  </a:cxn>
                  <a:cxn ang="0">
                    <a:pos x="54" y="55"/>
                  </a:cxn>
                  <a:cxn ang="0">
                    <a:pos x="68" y="7"/>
                  </a:cxn>
                  <a:cxn ang="0">
                    <a:pos x="61" y="4"/>
                  </a:cxn>
                  <a:cxn ang="0">
                    <a:pos x="59" y="12"/>
                  </a:cxn>
                  <a:cxn ang="0">
                    <a:pos x="66" y="14"/>
                  </a:cxn>
                  <a:cxn ang="0">
                    <a:pos x="68" y="7"/>
                  </a:cxn>
                  <a:cxn ang="0">
                    <a:pos x="66" y="19"/>
                  </a:cxn>
                  <a:cxn ang="0">
                    <a:pos x="59" y="21"/>
                  </a:cxn>
                  <a:cxn ang="0">
                    <a:pos x="61" y="29"/>
                  </a:cxn>
                  <a:cxn ang="0">
                    <a:pos x="68" y="26"/>
                  </a:cxn>
                  <a:cxn ang="0">
                    <a:pos x="68" y="36"/>
                  </a:cxn>
                  <a:cxn ang="0">
                    <a:pos x="61" y="34"/>
                  </a:cxn>
                  <a:cxn ang="0">
                    <a:pos x="59" y="41"/>
                  </a:cxn>
                  <a:cxn ang="0">
                    <a:pos x="66" y="43"/>
                  </a:cxn>
                  <a:cxn ang="0">
                    <a:pos x="68" y="36"/>
                  </a:cxn>
                  <a:cxn ang="0">
                    <a:pos x="66" y="48"/>
                  </a:cxn>
                  <a:cxn ang="0">
                    <a:pos x="59" y="51"/>
                  </a:cxn>
                  <a:cxn ang="0">
                    <a:pos x="61" y="58"/>
                  </a:cxn>
                  <a:cxn ang="0">
                    <a:pos x="68" y="55"/>
                  </a:cxn>
                </a:cxnLst>
                <a:rect l="0" t="0" r="r" b="b"/>
                <a:pathLst>
                  <a:path w="73" h="63">
                    <a:moveTo>
                      <a:pt x="73" y="57"/>
                    </a:moveTo>
                    <a:cubicBezTo>
                      <a:pt x="73" y="60"/>
                      <a:pt x="71" y="63"/>
                      <a:pt x="67" y="63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3" y="63"/>
                      <a:pt x="0" y="60"/>
                      <a:pt x="0" y="5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1" y="0"/>
                      <a:pt x="73" y="2"/>
                      <a:pt x="73" y="6"/>
                    </a:cubicBezTo>
                    <a:lnTo>
                      <a:pt x="73" y="57"/>
                    </a:lnTo>
                    <a:close/>
                    <a:moveTo>
                      <a:pt x="15" y="7"/>
                    </a:moveTo>
                    <a:cubicBezTo>
                      <a:pt x="15" y="6"/>
                      <a:pt x="14" y="4"/>
                      <a:pt x="13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6" y="4"/>
                      <a:pt x="5" y="6"/>
                      <a:pt x="5" y="7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6" y="14"/>
                      <a:pt x="8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5" y="13"/>
                      <a:pt x="15" y="12"/>
                    </a:cubicBezTo>
                    <a:lnTo>
                      <a:pt x="15" y="7"/>
                    </a:lnTo>
                    <a:close/>
                    <a:moveTo>
                      <a:pt x="15" y="21"/>
                    </a:moveTo>
                    <a:cubicBezTo>
                      <a:pt x="15" y="20"/>
                      <a:pt x="14" y="19"/>
                      <a:pt x="13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6" y="19"/>
                      <a:pt x="5" y="20"/>
                      <a:pt x="5" y="21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8"/>
                      <a:pt x="6" y="29"/>
                      <a:pt x="8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4" y="29"/>
                      <a:pt x="15" y="28"/>
                      <a:pt x="15" y="26"/>
                    </a:cubicBezTo>
                    <a:lnTo>
                      <a:pt x="15" y="21"/>
                    </a:lnTo>
                    <a:close/>
                    <a:moveTo>
                      <a:pt x="15" y="36"/>
                    </a:moveTo>
                    <a:cubicBezTo>
                      <a:pt x="15" y="35"/>
                      <a:pt x="14" y="34"/>
                      <a:pt x="13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6" y="34"/>
                      <a:pt x="5" y="35"/>
                      <a:pt x="5" y="36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2"/>
                      <a:pt x="6" y="43"/>
                      <a:pt x="8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4" y="43"/>
                      <a:pt x="15" y="42"/>
                      <a:pt x="15" y="41"/>
                    </a:cubicBezTo>
                    <a:lnTo>
                      <a:pt x="15" y="36"/>
                    </a:lnTo>
                    <a:close/>
                    <a:moveTo>
                      <a:pt x="15" y="51"/>
                    </a:moveTo>
                    <a:cubicBezTo>
                      <a:pt x="15" y="49"/>
                      <a:pt x="14" y="48"/>
                      <a:pt x="13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6" y="48"/>
                      <a:pt x="5" y="49"/>
                      <a:pt x="5" y="51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6" y="58"/>
                      <a:pt x="8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4" y="58"/>
                      <a:pt x="15" y="57"/>
                      <a:pt x="15" y="55"/>
                    </a:cubicBezTo>
                    <a:lnTo>
                      <a:pt x="15" y="51"/>
                    </a:lnTo>
                    <a:close/>
                    <a:moveTo>
                      <a:pt x="54" y="7"/>
                    </a:moveTo>
                    <a:cubicBezTo>
                      <a:pt x="54" y="6"/>
                      <a:pt x="53" y="4"/>
                      <a:pt x="51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4"/>
                      <a:pt x="20" y="6"/>
                      <a:pt x="20" y="7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8"/>
                      <a:pt x="21" y="29"/>
                      <a:pt x="22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3" y="29"/>
                      <a:pt x="54" y="28"/>
                      <a:pt x="54" y="26"/>
                    </a:cubicBezTo>
                    <a:lnTo>
                      <a:pt x="54" y="7"/>
                    </a:lnTo>
                    <a:close/>
                    <a:moveTo>
                      <a:pt x="54" y="36"/>
                    </a:moveTo>
                    <a:cubicBezTo>
                      <a:pt x="54" y="35"/>
                      <a:pt x="53" y="34"/>
                      <a:pt x="51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1" y="34"/>
                      <a:pt x="20" y="35"/>
                      <a:pt x="20" y="36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7"/>
                      <a:pt x="21" y="58"/>
                      <a:pt x="22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3" y="58"/>
                      <a:pt x="54" y="57"/>
                      <a:pt x="54" y="55"/>
                    </a:cubicBezTo>
                    <a:lnTo>
                      <a:pt x="54" y="36"/>
                    </a:lnTo>
                    <a:close/>
                    <a:moveTo>
                      <a:pt x="68" y="7"/>
                    </a:moveTo>
                    <a:cubicBezTo>
                      <a:pt x="68" y="6"/>
                      <a:pt x="67" y="4"/>
                      <a:pt x="66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0" y="4"/>
                      <a:pt x="59" y="6"/>
                      <a:pt x="59" y="7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13"/>
                      <a:pt x="60" y="14"/>
                      <a:pt x="61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7" y="14"/>
                      <a:pt x="68" y="13"/>
                      <a:pt x="68" y="12"/>
                    </a:cubicBezTo>
                    <a:lnTo>
                      <a:pt x="68" y="7"/>
                    </a:lnTo>
                    <a:close/>
                    <a:moveTo>
                      <a:pt x="68" y="21"/>
                    </a:moveTo>
                    <a:cubicBezTo>
                      <a:pt x="68" y="20"/>
                      <a:pt x="67" y="19"/>
                      <a:pt x="66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0" y="19"/>
                      <a:pt x="59" y="20"/>
                      <a:pt x="59" y="2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8"/>
                      <a:pt x="60" y="29"/>
                      <a:pt x="61" y="29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7" y="29"/>
                      <a:pt x="68" y="28"/>
                      <a:pt x="68" y="26"/>
                    </a:cubicBezTo>
                    <a:lnTo>
                      <a:pt x="68" y="21"/>
                    </a:lnTo>
                    <a:close/>
                    <a:moveTo>
                      <a:pt x="68" y="36"/>
                    </a:moveTo>
                    <a:cubicBezTo>
                      <a:pt x="68" y="35"/>
                      <a:pt x="67" y="34"/>
                      <a:pt x="66" y="34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0" y="34"/>
                      <a:pt x="59" y="35"/>
                      <a:pt x="59" y="36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59" y="42"/>
                      <a:pt x="60" y="43"/>
                      <a:pt x="61" y="4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7" y="43"/>
                      <a:pt x="68" y="42"/>
                      <a:pt x="68" y="41"/>
                    </a:cubicBezTo>
                    <a:lnTo>
                      <a:pt x="68" y="36"/>
                    </a:lnTo>
                    <a:close/>
                    <a:moveTo>
                      <a:pt x="68" y="51"/>
                    </a:moveTo>
                    <a:cubicBezTo>
                      <a:pt x="68" y="49"/>
                      <a:pt x="67" y="48"/>
                      <a:pt x="66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0" y="48"/>
                      <a:pt x="59" y="49"/>
                      <a:pt x="59" y="51"/>
                    </a:cubicBezTo>
                    <a:cubicBezTo>
                      <a:pt x="59" y="55"/>
                      <a:pt x="59" y="55"/>
                      <a:pt x="59" y="55"/>
                    </a:cubicBezTo>
                    <a:cubicBezTo>
                      <a:pt x="59" y="57"/>
                      <a:pt x="60" y="58"/>
                      <a:pt x="61" y="58"/>
                    </a:cubicBezTo>
                    <a:cubicBezTo>
                      <a:pt x="66" y="58"/>
                      <a:pt x="66" y="58"/>
                      <a:pt x="66" y="58"/>
                    </a:cubicBezTo>
                    <a:cubicBezTo>
                      <a:pt x="67" y="58"/>
                      <a:pt x="68" y="57"/>
                      <a:pt x="68" y="55"/>
                    </a:cubicBezTo>
                    <a:lnTo>
                      <a:pt x="68" y="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algn="ctr"/>
                <a:endParaRPr/>
              </a:p>
            </p:txBody>
          </p:sp>
        </p:grpSp>
        <p:sp>
          <p:nvSpPr>
            <p:cNvPr id="24" name="íŝľïďè">
              <a:extLst>
                <a:ext uri="{FF2B5EF4-FFF2-40B4-BE49-F238E27FC236}">
                  <a16:creationId xmlns:a16="http://schemas.microsoft.com/office/drawing/2014/main" id="{671FC9EB-6DFF-4F92-AADC-585129090828}"/>
                </a:ext>
              </a:extLst>
            </p:cNvPr>
            <p:cNvSpPr/>
            <p:nvPr/>
          </p:nvSpPr>
          <p:spPr bwMode="auto">
            <a:xfrm>
              <a:off x="10678439" y="3759275"/>
              <a:ext cx="867618" cy="89860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 algn="ctr"/>
              <a:endParaRPr/>
            </a:p>
          </p:txBody>
        </p:sp>
        <p:sp>
          <p:nvSpPr>
            <p:cNvPr id="25" name="iŝlïḋe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6380448" y="4227349"/>
              <a:ext cx="3559140" cy="375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6" name="îṡḷîḍê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6380448" y="3814468"/>
              <a:ext cx="3559140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grpSp>
          <p:nvGrpSpPr>
            <p:cNvPr id="27" name="iṧ1iḍé">
              <a:extLst>
                <a:ext uri="{FF2B5EF4-FFF2-40B4-BE49-F238E27FC236}">
                  <a16:creationId xmlns:a16="http://schemas.microsoft.com/office/drawing/2014/main" id="{D59AA854-0C7E-4EF7-ADBF-505663831236}"/>
                </a:ext>
              </a:extLst>
            </p:cNvPr>
            <p:cNvGrpSpPr/>
            <p:nvPr/>
          </p:nvGrpSpPr>
          <p:grpSpPr>
            <a:xfrm>
              <a:off x="5597697" y="5001661"/>
              <a:ext cx="666274" cy="671027"/>
              <a:chOff x="5937844" y="3877809"/>
              <a:chExt cx="644626" cy="649224"/>
            </a:xfrm>
            <a:effectLst/>
          </p:grpSpPr>
          <p:sp>
            <p:nvSpPr>
              <p:cNvPr id="34" name="íŝḻiḋê">
                <a:extLst>
                  <a:ext uri="{FF2B5EF4-FFF2-40B4-BE49-F238E27FC236}">
                    <a16:creationId xmlns:a16="http://schemas.microsoft.com/office/drawing/2014/main" id="{6FED7BF0-A6AF-4EA7-BBAA-F7BA2CE99E06}"/>
                  </a:ext>
                </a:extLst>
              </p:cNvPr>
              <p:cNvSpPr/>
              <p:nvPr/>
            </p:nvSpPr>
            <p:spPr>
              <a:xfrm flipH="1">
                <a:off x="5937844" y="3877809"/>
                <a:ext cx="644626" cy="64922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46800" rIns="90000" bIns="46800" anchor="ctr"/>
              <a:lstStyle/>
              <a:p>
                <a:pPr algn="ctr"/>
                <a:endParaRPr/>
              </a:p>
            </p:txBody>
          </p:sp>
          <p:sp>
            <p:nvSpPr>
              <p:cNvPr id="35" name="ïS1îḓé">
                <a:extLst>
                  <a:ext uri="{FF2B5EF4-FFF2-40B4-BE49-F238E27FC236}">
                    <a16:creationId xmlns:a16="http://schemas.microsoft.com/office/drawing/2014/main" id="{6009B133-1F42-4E57-8C08-C6675A8D1F14}"/>
                  </a:ext>
                </a:extLst>
              </p:cNvPr>
              <p:cNvSpPr/>
              <p:nvPr/>
            </p:nvSpPr>
            <p:spPr bwMode="auto">
              <a:xfrm>
                <a:off x="6018978" y="4057735"/>
                <a:ext cx="478057" cy="32040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44" y="29"/>
                  </a:cxn>
                  <a:cxn ang="0">
                    <a:pos x="43" y="29"/>
                  </a:cxn>
                  <a:cxn ang="0">
                    <a:pos x="43" y="29"/>
                  </a:cxn>
                  <a:cxn ang="0">
                    <a:pos x="18" y="21"/>
                  </a:cxn>
                  <a:cxn ang="0">
                    <a:pos x="14" y="32"/>
                  </a:cxn>
                  <a:cxn ang="0">
                    <a:pos x="17" y="36"/>
                  </a:cxn>
                  <a:cxn ang="0">
                    <a:pos x="15" y="40"/>
                  </a:cxn>
                  <a:cxn ang="0">
                    <a:pos x="17" y="56"/>
                  </a:cxn>
                  <a:cxn ang="0">
                    <a:pos x="16" y="57"/>
                  </a:cxn>
                  <a:cxn ang="0">
                    <a:pos x="16" y="58"/>
                  </a:cxn>
                  <a:cxn ang="0">
                    <a:pos x="8" y="58"/>
                  </a:cxn>
                  <a:cxn ang="0">
                    <a:pos x="7" y="57"/>
                  </a:cxn>
                  <a:cxn ang="0">
                    <a:pos x="7" y="56"/>
                  </a:cxn>
                  <a:cxn ang="0">
                    <a:pos x="9" y="40"/>
                  </a:cxn>
                  <a:cxn ang="0">
                    <a:pos x="7" y="36"/>
                  </a:cxn>
                  <a:cxn ang="0">
                    <a:pos x="10" y="32"/>
                  </a:cxn>
                  <a:cxn ang="0">
                    <a:pos x="13" y="19"/>
                  </a:cxn>
                  <a:cxn ang="0">
                    <a:pos x="1" y="15"/>
                  </a:cxn>
                  <a:cxn ang="0">
                    <a:pos x="0" y="14"/>
                  </a:cxn>
                  <a:cxn ang="0">
                    <a:pos x="1" y="13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86" y="13"/>
                  </a:cxn>
                  <a:cxn ang="0">
                    <a:pos x="87" y="14"/>
                  </a:cxn>
                  <a:cxn ang="0">
                    <a:pos x="86" y="15"/>
                  </a:cxn>
                  <a:cxn ang="0">
                    <a:pos x="68" y="38"/>
                  </a:cxn>
                  <a:cxn ang="0">
                    <a:pos x="43" y="48"/>
                  </a:cxn>
                  <a:cxn ang="0">
                    <a:pos x="19" y="38"/>
                  </a:cxn>
                  <a:cxn ang="0">
                    <a:pos x="20" y="26"/>
                  </a:cxn>
                  <a:cxn ang="0">
                    <a:pos x="42" y="33"/>
                  </a:cxn>
                  <a:cxn ang="0">
                    <a:pos x="43" y="34"/>
                  </a:cxn>
                  <a:cxn ang="0">
                    <a:pos x="45" y="33"/>
                  </a:cxn>
                  <a:cxn ang="0">
                    <a:pos x="67" y="26"/>
                  </a:cxn>
                  <a:cxn ang="0">
                    <a:pos x="68" y="38"/>
                  </a:cxn>
                </a:cxnLst>
                <a:rect l="0" t="0" r="r" b="b"/>
                <a:pathLst>
                  <a:path w="87" h="58">
                    <a:moveTo>
                      <a:pt x="86" y="15"/>
                    </a:moveTo>
                    <a:cubicBezTo>
                      <a:pt x="44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3"/>
                      <a:pt x="15" y="27"/>
                      <a:pt x="14" y="32"/>
                    </a:cubicBezTo>
                    <a:cubicBezTo>
                      <a:pt x="16" y="33"/>
                      <a:pt x="17" y="34"/>
                      <a:pt x="17" y="36"/>
                    </a:cubicBezTo>
                    <a:cubicBezTo>
                      <a:pt x="17" y="38"/>
                      <a:pt x="16" y="39"/>
                      <a:pt x="15" y="40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7" y="57"/>
                      <a:pt x="17" y="57"/>
                      <a:pt x="16" y="57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7" y="57"/>
                    </a:cubicBezTo>
                    <a:cubicBezTo>
                      <a:pt x="7" y="57"/>
                      <a:pt x="7" y="57"/>
                      <a:pt x="7" y="56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8" y="39"/>
                      <a:pt x="7" y="38"/>
                      <a:pt x="7" y="36"/>
                    </a:cubicBezTo>
                    <a:cubicBezTo>
                      <a:pt x="7" y="34"/>
                      <a:pt x="8" y="33"/>
                      <a:pt x="10" y="32"/>
                    </a:cubicBezTo>
                    <a:cubicBezTo>
                      <a:pt x="10" y="27"/>
                      <a:pt x="11" y="23"/>
                      <a:pt x="13" y="19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4"/>
                      <a:pt x="0" y="13"/>
                      <a:pt x="1" y="13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7" y="13"/>
                      <a:pt x="87" y="14"/>
                      <a:pt x="87" y="14"/>
                    </a:cubicBezTo>
                    <a:cubicBezTo>
                      <a:pt x="87" y="15"/>
                      <a:pt x="87" y="15"/>
                      <a:pt x="86" y="15"/>
                    </a:cubicBezTo>
                    <a:close/>
                    <a:moveTo>
                      <a:pt x="68" y="38"/>
                    </a:moveTo>
                    <a:cubicBezTo>
                      <a:pt x="68" y="44"/>
                      <a:pt x="57" y="48"/>
                      <a:pt x="43" y="48"/>
                    </a:cubicBezTo>
                    <a:cubicBezTo>
                      <a:pt x="30" y="48"/>
                      <a:pt x="19" y="44"/>
                      <a:pt x="19" y="38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2" y="33"/>
                      <a:pt x="43" y="34"/>
                      <a:pt x="43" y="34"/>
                    </a:cubicBezTo>
                    <a:cubicBezTo>
                      <a:pt x="44" y="34"/>
                      <a:pt x="45" y="33"/>
                      <a:pt x="45" y="33"/>
                    </a:cubicBezTo>
                    <a:cubicBezTo>
                      <a:pt x="67" y="26"/>
                      <a:pt x="67" y="26"/>
                      <a:pt x="67" y="26"/>
                    </a:cubicBezTo>
                    <a:lnTo>
                      <a:pt x="68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algn="ctr"/>
                <a:endParaRPr/>
              </a:p>
            </p:txBody>
          </p:sp>
        </p:grpSp>
        <p:sp>
          <p:nvSpPr>
            <p:cNvPr id="28" name="îsľîḍê">
              <a:extLst>
                <a:ext uri="{FF2B5EF4-FFF2-40B4-BE49-F238E27FC236}">
                  <a16:creationId xmlns:a16="http://schemas.microsoft.com/office/drawing/2014/main" id="{5CCB61DB-4D80-4C68-9E37-647D430C54E5}"/>
                </a:ext>
              </a:extLst>
            </p:cNvPr>
            <p:cNvSpPr/>
            <p:nvPr/>
          </p:nvSpPr>
          <p:spPr bwMode="auto">
            <a:xfrm>
              <a:off x="10678439" y="4887872"/>
              <a:ext cx="867618" cy="89860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 algn="ctr"/>
              <a:endParaRPr/>
            </a:p>
          </p:txBody>
        </p:sp>
        <p:sp>
          <p:nvSpPr>
            <p:cNvPr id="29" name="iṩḻîḑé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6380448" y="5355946"/>
              <a:ext cx="3559140" cy="375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30" name="îŝľiḓê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6380448" y="4943065"/>
              <a:ext cx="3559140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0B035B63-2D53-405B-817E-1880390253BB}"/>
                </a:ext>
              </a:extLst>
            </p:cNvPr>
            <p:cNvCxnSpPr/>
            <p:nvPr/>
          </p:nvCxnSpPr>
          <p:spPr>
            <a:xfrm>
              <a:off x="6472518" y="2457862"/>
              <a:ext cx="3375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AA61AA5C-E350-42EF-8F08-7F3E6657651F}"/>
                </a:ext>
              </a:extLst>
            </p:cNvPr>
            <p:cNvCxnSpPr/>
            <p:nvPr/>
          </p:nvCxnSpPr>
          <p:spPr>
            <a:xfrm>
              <a:off x="6472518" y="3575926"/>
              <a:ext cx="3375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C019784C-E545-45C2-A40F-E809274303D3}"/>
                </a:ext>
              </a:extLst>
            </p:cNvPr>
            <p:cNvCxnSpPr/>
            <p:nvPr/>
          </p:nvCxnSpPr>
          <p:spPr>
            <a:xfrm>
              <a:off x="6472518" y="4697465"/>
              <a:ext cx="3375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3820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C7B60F-6B5D-4E54-AB37-CF0C692C3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6F0217-CE01-4E07-91C5-8FE9F6AC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grpSp>
        <p:nvGrpSpPr>
          <p:cNvPr id="5" name="fd3f0d05-6222-4a6e-b973-3bbde5f8376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E0105A3-538A-42A5-BFF6-26471F113E2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764000"/>
            <a:ext cx="10835286" cy="4247635"/>
            <a:chOff x="669925" y="1764000"/>
            <a:chExt cx="10835286" cy="4247635"/>
          </a:xfrm>
        </p:grpSpPr>
        <p:grpSp>
          <p:nvGrpSpPr>
            <p:cNvPr id="6" name="ïsliďé">
              <a:extLst>
                <a:ext uri="{FF2B5EF4-FFF2-40B4-BE49-F238E27FC236}">
                  <a16:creationId xmlns:a16="http://schemas.microsoft.com/office/drawing/2014/main" id="{9A731D01-4DAE-462F-97EC-9A4F17A4D388}"/>
                </a:ext>
              </a:extLst>
            </p:cNvPr>
            <p:cNvGrpSpPr/>
            <p:nvPr/>
          </p:nvGrpSpPr>
          <p:grpSpPr>
            <a:xfrm>
              <a:off x="3470862" y="2013377"/>
              <a:ext cx="5233546" cy="3498424"/>
              <a:chOff x="3470863" y="2013377"/>
              <a:chExt cx="5233546" cy="3498424"/>
            </a:xfrm>
          </p:grpSpPr>
          <p:grpSp>
            <p:nvGrpSpPr>
              <p:cNvPr id="15" name="íšļîḋé">
                <a:extLst>
                  <a:ext uri="{FF2B5EF4-FFF2-40B4-BE49-F238E27FC236}">
                    <a16:creationId xmlns:a16="http://schemas.microsoft.com/office/drawing/2014/main" id="{247AEFF4-6582-4CB9-8BC8-A9C968BD10F7}"/>
                  </a:ext>
                </a:extLst>
              </p:cNvPr>
              <p:cNvGrpSpPr/>
              <p:nvPr/>
            </p:nvGrpSpPr>
            <p:grpSpPr>
              <a:xfrm>
                <a:off x="8203405" y="3544996"/>
                <a:ext cx="375770" cy="748273"/>
                <a:chOff x="6311900" y="2605088"/>
                <a:chExt cx="547688" cy="1090613"/>
              </a:xfrm>
              <a:solidFill>
                <a:schemeClr val="accent3"/>
              </a:solidFill>
            </p:grpSpPr>
            <p:sp>
              <p:nvSpPr>
                <p:cNvPr id="52" name="işḷiḑé">
                  <a:extLst>
                    <a:ext uri="{FF2B5EF4-FFF2-40B4-BE49-F238E27FC236}">
                      <a16:creationId xmlns:a16="http://schemas.microsoft.com/office/drawing/2014/main" id="{71577CFB-AD97-4ACE-9A56-3FE169D5E64A}"/>
                    </a:ext>
                  </a:extLst>
                </p:cNvPr>
                <p:cNvSpPr/>
                <p:nvPr/>
              </p:nvSpPr>
              <p:spPr bwMode="auto">
                <a:xfrm>
                  <a:off x="6484938" y="2701925"/>
                  <a:ext cx="269875" cy="250825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9" y="0"/>
                    </a:cxn>
                    <a:cxn ang="0">
                      <a:pos x="8" y="2"/>
                    </a:cxn>
                    <a:cxn ang="0">
                      <a:pos x="8" y="6"/>
                    </a:cxn>
                    <a:cxn ang="0">
                      <a:pos x="7" y="6"/>
                    </a:cxn>
                    <a:cxn ang="0">
                      <a:pos x="7" y="6"/>
                    </a:cxn>
                    <a:cxn ang="0">
                      <a:pos x="3" y="3"/>
                    </a:cxn>
                    <a:cxn ang="0">
                      <a:pos x="1" y="3"/>
                    </a:cxn>
                    <a:cxn ang="0">
                      <a:pos x="1" y="5"/>
                    </a:cxn>
                    <a:cxn ang="0">
                      <a:pos x="1" y="17"/>
                    </a:cxn>
                    <a:cxn ang="0">
                      <a:pos x="2" y="20"/>
                    </a:cxn>
                    <a:cxn ang="0">
                      <a:pos x="1" y="25"/>
                    </a:cxn>
                    <a:cxn ang="0">
                      <a:pos x="5" y="21"/>
                    </a:cxn>
                    <a:cxn ang="0">
                      <a:pos x="24" y="21"/>
                    </a:cxn>
                    <a:cxn ang="0">
                      <a:pos x="28" y="17"/>
                    </a:cxn>
                    <a:cxn ang="0">
                      <a:pos x="28" y="5"/>
                    </a:cxn>
                    <a:cxn ang="0">
                      <a:pos x="24" y="0"/>
                    </a:cxn>
                    <a:cxn ang="0">
                      <a:pos x="7" y="13"/>
                    </a:cxn>
                    <a:cxn ang="0">
                      <a:pos x="5" y="11"/>
                    </a:cxn>
                    <a:cxn ang="0">
                      <a:pos x="7" y="8"/>
                    </a:cxn>
                    <a:cxn ang="0">
                      <a:pos x="10" y="11"/>
                    </a:cxn>
                    <a:cxn ang="0">
                      <a:pos x="7" y="13"/>
                    </a:cxn>
                    <a:cxn ang="0">
                      <a:pos x="15" y="13"/>
                    </a:cxn>
                    <a:cxn ang="0">
                      <a:pos x="13" y="11"/>
                    </a:cxn>
                    <a:cxn ang="0">
                      <a:pos x="15" y="8"/>
                    </a:cxn>
                    <a:cxn ang="0">
                      <a:pos x="17" y="11"/>
                    </a:cxn>
                    <a:cxn ang="0">
                      <a:pos x="15" y="13"/>
                    </a:cxn>
                    <a:cxn ang="0">
                      <a:pos x="22" y="13"/>
                    </a:cxn>
                    <a:cxn ang="0">
                      <a:pos x="20" y="11"/>
                    </a:cxn>
                    <a:cxn ang="0">
                      <a:pos x="22" y="8"/>
                    </a:cxn>
                    <a:cxn ang="0">
                      <a:pos x="25" y="11"/>
                    </a:cxn>
                    <a:cxn ang="0">
                      <a:pos x="22" y="13"/>
                    </a:cxn>
                  </a:cxnLst>
                  <a:rect l="0" t="0" r="r" b="b"/>
                  <a:pathLst>
                    <a:path w="28" h="26">
                      <a:moveTo>
                        <a:pt x="24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1"/>
                        <a:pt x="8" y="1"/>
                        <a:pt x="8" y="2"/>
                      </a:cubicBezTo>
                      <a:cubicBezTo>
                        <a:pt x="9" y="4"/>
                        <a:pt x="9" y="5"/>
                        <a:pt x="8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6" y="6"/>
                        <a:pt x="6" y="6"/>
                        <a:pt x="3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8"/>
                        <a:pt x="1" y="19"/>
                        <a:pt x="2" y="20"/>
                      </a:cubicBezTo>
                      <a:cubicBezTo>
                        <a:pt x="2" y="20"/>
                        <a:pt x="0" y="25"/>
                        <a:pt x="1" y="25"/>
                      </a:cubicBezTo>
                      <a:cubicBezTo>
                        <a:pt x="1" y="26"/>
                        <a:pt x="5" y="21"/>
                        <a:pt x="5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6" y="21"/>
                        <a:pt x="28" y="19"/>
                        <a:pt x="28" y="17"/>
                      </a:cubicBezTo>
                      <a:cubicBezTo>
                        <a:pt x="28" y="5"/>
                        <a:pt x="28" y="5"/>
                        <a:pt x="28" y="5"/>
                      </a:cubicBezTo>
                      <a:cubicBezTo>
                        <a:pt x="28" y="2"/>
                        <a:pt x="26" y="0"/>
                        <a:pt x="24" y="0"/>
                      </a:cubicBezTo>
                      <a:close/>
                      <a:moveTo>
                        <a:pt x="7" y="13"/>
                      </a:moveTo>
                      <a:cubicBezTo>
                        <a:pt x="6" y="13"/>
                        <a:pt x="5" y="12"/>
                        <a:pt x="5" y="11"/>
                      </a:cubicBezTo>
                      <a:cubicBezTo>
                        <a:pt x="5" y="9"/>
                        <a:pt x="6" y="8"/>
                        <a:pt x="7" y="8"/>
                      </a:cubicBezTo>
                      <a:cubicBezTo>
                        <a:pt x="9" y="8"/>
                        <a:pt x="10" y="9"/>
                        <a:pt x="10" y="11"/>
                      </a:cubicBezTo>
                      <a:cubicBezTo>
                        <a:pt x="10" y="12"/>
                        <a:pt x="9" y="13"/>
                        <a:pt x="7" y="13"/>
                      </a:cubicBezTo>
                      <a:close/>
                      <a:moveTo>
                        <a:pt x="15" y="13"/>
                      </a:moveTo>
                      <a:cubicBezTo>
                        <a:pt x="14" y="13"/>
                        <a:pt x="13" y="12"/>
                        <a:pt x="13" y="11"/>
                      </a:cubicBezTo>
                      <a:cubicBezTo>
                        <a:pt x="13" y="9"/>
                        <a:pt x="14" y="8"/>
                        <a:pt x="15" y="8"/>
                      </a:cubicBezTo>
                      <a:cubicBezTo>
                        <a:pt x="16" y="8"/>
                        <a:pt x="17" y="9"/>
                        <a:pt x="17" y="11"/>
                      </a:cubicBezTo>
                      <a:cubicBezTo>
                        <a:pt x="17" y="12"/>
                        <a:pt x="16" y="13"/>
                        <a:pt x="15" y="13"/>
                      </a:cubicBezTo>
                      <a:close/>
                      <a:moveTo>
                        <a:pt x="22" y="13"/>
                      </a:moveTo>
                      <a:cubicBezTo>
                        <a:pt x="21" y="13"/>
                        <a:pt x="20" y="12"/>
                        <a:pt x="20" y="11"/>
                      </a:cubicBezTo>
                      <a:cubicBezTo>
                        <a:pt x="20" y="9"/>
                        <a:pt x="21" y="8"/>
                        <a:pt x="22" y="8"/>
                      </a:cubicBezTo>
                      <a:cubicBezTo>
                        <a:pt x="24" y="8"/>
                        <a:pt x="25" y="9"/>
                        <a:pt x="25" y="11"/>
                      </a:cubicBezTo>
                      <a:cubicBezTo>
                        <a:pt x="25" y="12"/>
                        <a:pt x="24" y="13"/>
                        <a:pt x="22" y="1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işḷíḓê">
                  <a:extLst>
                    <a:ext uri="{FF2B5EF4-FFF2-40B4-BE49-F238E27FC236}">
                      <a16:creationId xmlns:a16="http://schemas.microsoft.com/office/drawing/2014/main" id="{DDBBC1CE-E78B-4F8A-96CC-4BAF4D8C5F57}"/>
                    </a:ext>
                  </a:extLst>
                </p:cNvPr>
                <p:cNvSpPr/>
                <p:nvPr/>
              </p:nvSpPr>
              <p:spPr bwMode="auto">
                <a:xfrm>
                  <a:off x="6408738" y="2605088"/>
                  <a:ext cx="153988" cy="144463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9"/>
                    </a:cxn>
                    <a:cxn ang="0">
                      <a:pos x="2" y="12"/>
                    </a:cxn>
                    <a:cxn ang="0">
                      <a:pos x="12" y="12"/>
                    </a:cxn>
                    <a:cxn ang="0">
                      <a:pos x="15" y="15"/>
                    </a:cxn>
                    <a:cxn ang="0">
                      <a:pos x="14" y="11"/>
                    </a:cxn>
                    <a:cxn ang="0">
                      <a:pos x="15" y="9"/>
                    </a:cxn>
                    <a:cxn ang="0">
                      <a:pos x="15" y="2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6" h="15">
                      <a:moveTo>
                        <a:pt x="1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1"/>
                        <a:pt x="1" y="12"/>
                        <a:pt x="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2"/>
                        <a:pt x="14" y="15"/>
                        <a:pt x="15" y="15"/>
                      </a:cubicBezTo>
                      <a:cubicBezTo>
                        <a:pt x="16" y="14"/>
                        <a:pt x="14" y="11"/>
                        <a:pt x="14" y="11"/>
                      </a:cubicBezTo>
                      <a:cubicBezTo>
                        <a:pt x="15" y="11"/>
                        <a:pt x="15" y="10"/>
                        <a:pt x="15" y="9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1"/>
                        <a:pt x="14" y="0"/>
                        <a:pt x="1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i$ḷiďê">
                  <a:extLst>
                    <a:ext uri="{FF2B5EF4-FFF2-40B4-BE49-F238E27FC236}">
                      <a16:creationId xmlns:a16="http://schemas.microsoft.com/office/drawing/2014/main" id="{02A00631-128B-4944-B30E-8FDDF668D3E8}"/>
                    </a:ext>
                  </a:extLst>
                </p:cNvPr>
                <p:cNvSpPr/>
                <p:nvPr/>
              </p:nvSpPr>
              <p:spPr bwMode="auto">
                <a:xfrm>
                  <a:off x="6311900" y="2933700"/>
                  <a:ext cx="201613" cy="211138"/>
                </a:xfrm>
                <a:custGeom>
                  <a:avLst/>
                  <a:gdLst/>
                  <a:ahLst/>
                  <a:cxnLst>
                    <a:cxn ang="0">
                      <a:pos x="8" y="22"/>
                    </a:cxn>
                    <a:cxn ang="0">
                      <a:pos x="19" y="18"/>
                    </a:cxn>
                    <a:cxn ang="0">
                      <a:pos x="20" y="16"/>
                    </a:cxn>
                    <a:cxn ang="0">
                      <a:pos x="15" y="1"/>
                    </a:cxn>
                    <a:cxn ang="0">
                      <a:pos x="13" y="0"/>
                    </a:cxn>
                    <a:cxn ang="0">
                      <a:pos x="2" y="4"/>
                    </a:cxn>
                    <a:cxn ang="0">
                      <a:pos x="1" y="6"/>
                    </a:cxn>
                    <a:cxn ang="0">
                      <a:pos x="6" y="21"/>
                    </a:cxn>
                    <a:cxn ang="0">
                      <a:pos x="8" y="22"/>
                    </a:cxn>
                    <a:cxn ang="0">
                      <a:pos x="7" y="20"/>
                    </a:cxn>
                    <a:cxn ang="0">
                      <a:pos x="2" y="6"/>
                    </a:cxn>
                    <a:cxn ang="0">
                      <a:pos x="14" y="2"/>
                    </a:cxn>
                    <a:cxn ang="0">
                      <a:pos x="19" y="16"/>
                    </a:cxn>
                    <a:cxn ang="0">
                      <a:pos x="7" y="20"/>
                    </a:cxn>
                    <a:cxn ang="0">
                      <a:pos x="14" y="19"/>
                    </a:cxn>
                    <a:cxn ang="0">
                      <a:pos x="13" y="19"/>
                    </a:cxn>
                    <a:cxn ang="0">
                      <a:pos x="13" y="18"/>
                    </a:cxn>
                    <a:cxn ang="0">
                      <a:pos x="14" y="19"/>
                    </a:cxn>
                  </a:cxnLst>
                  <a:rect l="0" t="0" r="r" b="b"/>
                  <a:pathLst>
                    <a:path w="21" h="22">
                      <a:moveTo>
                        <a:pt x="8" y="22"/>
                      </a:move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20" y="17"/>
                        <a:pt x="21" y="17"/>
                        <a:pt x="20" y="16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5"/>
                        <a:pt x="0" y="5"/>
                        <a:pt x="1" y="6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6" y="22"/>
                        <a:pt x="7" y="22"/>
                        <a:pt x="8" y="22"/>
                      </a:cubicBezTo>
                      <a:close/>
                      <a:moveTo>
                        <a:pt x="7" y="20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lnTo>
                        <a:pt x="7" y="20"/>
                      </a:lnTo>
                      <a:close/>
                      <a:moveTo>
                        <a:pt x="14" y="19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9"/>
                        <a:pt x="14" y="19"/>
                        <a:pt x="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iṣ1iḓé">
                  <a:extLst>
                    <a:ext uri="{FF2B5EF4-FFF2-40B4-BE49-F238E27FC236}">
                      <a16:creationId xmlns:a16="http://schemas.microsoft.com/office/drawing/2014/main" id="{7A23D33C-E5E8-447C-996C-D1A7C61CC28E}"/>
                    </a:ext>
                  </a:extLst>
                </p:cNvPr>
                <p:cNvSpPr/>
                <p:nvPr/>
              </p:nvSpPr>
              <p:spPr bwMode="auto">
                <a:xfrm>
                  <a:off x="6494463" y="3367088"/>
                  <a:ext cx="365125" cy="241300"/>
                </a:xfrm>
                <a:custGeom>
                  <a:avLst/>
                  <a:gdLst/>
                  <a:ahLst/>
                  <a:cxnLst>
                    <a:cxn ang="0">
                      <a:pos x="1" y="16"/>
                    </a:cxn>
                    <a:cxn ang="0">
                      <a:pos x="1" y="16"/>
                    </a:cxn>
                    <a:cxn ang="0">
                      <a:pos x="2" y="15"/>
                    </a:cxn>
                    <a:cxn ang="0">
                      <a:pos x="5" y="13"/>
                    </a:cxn>
                    <a:cxn ang="0">
                      <a:pos x="6" y="12"/>
                    </a:cxn>
                    <a:cxn ang="0">
                      <a:pos x="16" y="6"/>
                    </a:cxn>
                    <a:cxn ang="0">
                      <a:pos x="18" y="6"/>
                    </a:cxn>
                    <a:cxn ang="0">
                      <a:pos x="21" y="0"/>
                    </a:cxn>
                    <a:cxn ang="0">
                      <a:pos x="22" y="0"/>
                    </a:cxn>
                    <a:cxn ang="0">
                      <a:pos x="33" y="10"/>
                    </a:cxn>
                    <a:cxn ang="0">
                      <a:pos x="38" y="17"/>
                    </a:cxn>
                    <a:cxn ang="0">
                      <a:pos x="37" y="21"/>
                    </a:cxn>
                    <a:cxn ang="0">
                      <a:pos x="35" y="23"/>
                    </a:cxn>
                    <a:cxn ang="0">
                      <a:pos x="31" y="25"/>
                    </a:cxn>
                    <a:cxn ang="0">
                      <a:pos x="30" y="25"/>
                    </a:cxn>
                    <a:cxn ang="0">
                      <a:pos x="6" y="25"/>
                    </a:cxn>
                    <a:cxn ang="0">
                      <a:pos x="1" y="23"/>
                    </a:cxn>
                    <a:cxn ang="0">
                      <a:pos x="0" y="22"/>
                    </a:cxn>
                    <a:cxn ang="0">
                      <a:pos x="0" y="18"/>
                    </a:cxn>
                    <a:cxn ang="0">
                      <a:pos x="1" y="16"/>
                    </a:cxn>
                  </a:cxnLst>
                  <a:rect l="0" t="0" r="r" b="b"/>
                  <a:pathLst>
                    <a:path w="38" h="25">
                      <a:moveTo>
                        <a:pt x="1" y="16"/>
                      </a:move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4" y="14"/>
                        <a:pt x="5" y="13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7" y="11"/>
                        <a:pt x="13" y="8"/>
                        <a:pt x="16" y="6"/>
                      </a:cubicBezTo>
                      <a:cubicBezTo>
                        <a:pt x="17" y="6"/>
                        <a:pt x="18" y="6"/>
                        <a:pt x="18" y="6"/>
                      </a:cubicBezTo>
                      <a:cubicBezTo>
                        <a:pt x="19" y="5"/>
                        <a:pt x="20" y="3"/>
                        <a:pt x="21" y="0"/>
                      </a:cubicBezTo>
                      <a:cubicBezTo>
                        <a:pt x="21" y="0"/>
                        <a:pt x="22" y="0"/>
                        <a:pt x="22" y="0"/>
                      </a:cubicBezTo>
                      <a:cubicBezTo>
                        <a:pt x="28" y="0"/>
                        <a:pt x="32" y="5"/>
                        <a:pt x="33" y="10"/>
                      </a:cubicBezTo>
                      <a:cubicBezTo>
                        <a:pt x="36" y="11"/>
                        <a:pt x="38" y="14"/>
                        <a:pt x="38" y="17"/>
                      </a:cubicBezTo>
                      <a:cubicBezTo>
                        <a:pt x="38" y="19"/>
                        <a:pt x="37" y="20"/>
                        <a:pt x="37" y="21"/>
                      </a:cubicBezTo>
                      <a:cubicBezTo>
                        <a:pt x="36" y="22"/>
                        <a:pt x="36" y="22"/>
                        <a:pt x="35" y="23"/>
                      </a:cubicBezTo>
                      <a:cubicBezTo>
                        <a:pt x="34" y="24"/>
                        <a:pt x="32" y="25"/>
                        <a:pt x="31" y="25"/>
                      </a:cubicBez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4" y="25"/>
                        <a:pt x="3" y="24"/>
                        <a:pt x="1" y="23"/>
                      </a:cubicBezTo>
                      <a:cubicBezTo>
                        <a:pt x="1" y="23"/>
                        <a:pt x="0" y="22"/>
                        <a:pt x="0" y="22"/>
                      </a:cubicBezTo>
                      <a:cubicBezTo>
                        <a:pt x="0" y="20"/>
                        <a:pt x="0" y="19"/>
                        <a:pt x="0" y="18"/>
                      </a:cubicBezTo>
                      <a:cubicBezTo>
                        <a:pt x="1" y="18"/>
                        <a:pt x="1" y="17"/>
                        <a:pt x="1" y="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îṡlíḓè">
                  <a:extLst>
                    <a:ext uri="{FF2B5EF4-FFF2-40B4-BE49-F238E27FC236}">
                      <a16:creationId xmlns:a16="http://schemas.microsoft.com/office/drawing/2014/main" id="{5B5A2E9E-0356-483C-984E-E47DA73250CB}"/>
                    </a:ext>
                  </a:extLst>
                </p:cNvPr>
                <p:cNvSpPr/>
                <p:nvPr/>
              </p:nvSpPr>
              <p:spPr bwMode="auto">
                <a:xfrm>
                  <a:off x="6408738" y="3213100"/>
                  <a:ext cx="142875" cy="96838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5" y="5"/>
                    </a:cxn>
                    <a:cxn ang="0">
                      <a:pos x="9" y="5"/>
                    </a:cxn>
                    <a:cxn ang="0">
                      <a:pos x="11" y="5"/>
                    </a:cxn>
                    <a:cxn ang="0">
                      <a:pos x="11" y="5"/>
                    </a:cxn>
                    <a:cxn ang="0">
                      <a:pos x="11" y="5"/>
                    </a:cxn>
                    <a:cxn ang="0">
                      <a:pos x="13" y="2"/>
                    </a:cxn>
                    <a:cxn ang="0">
                      <a:pos x="15" y="0"/>
                    </a:cxn>
                    <a:cxn ang="0">
                      <a:pos x="14" y="9"/>
                    </a:cxn>
                    <a:cxn ang="0">
                      <a:pos x="14" y="10"/>
                    </a:cxn>
                    <a:cxn ang="0">
                      <a:pos x="13" y="10"/>
                    </a:cxn>
                    <a:cxn ang="0">
                      <a:pos x="11" y="10"/>
                    </a:cxn>
                    <a:cxn ang="0">
                      <a:pos x="9" y="10"/>
                    </a:cxn>
                    <a:cxn ang="0">
                      <a:pos x="7" y="10"/>
                    </a:cxn>
                    <a:cxn ang="0">
                      <a:pos x="4" y="10"/>
                    </a:cxn>
                    <a:cxn ang="0">
                      <a:pos x="3" y="10"/>
                    </a:cxn>
                    <a:cxn ang="0">
                      <a:pos x="0" y="7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5" h="10">
                      <a:moveTo>
                        <a:pt x="3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4" y="5"/>
                        <a:pt x="5" y="5"/>
                      </a:cubicBezTo>
                      <a:cubicBezTo>
                        <a:pt x="6" y="5"/>
                        <a:pt x="8" y="5"/>
                        <a:pt x="9" y="5"/>
                      </a:cubicBezTo>
                      <a:cubicBezTo>
                        <a:pt x="9" y="5"/>
                        <a:pt x="10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2" y="4"/>
                        <a:pt x="13" y="3"/>
                        <a:pt x="13" y="2"/>
                      </a:cubicBezTo>
                      <a:cubicBezTo>
                        <a:pt x="14" y="2"/>
                        <a:pt x="14" y="1"/>
                        <a:pt x="15" y="0"/>
                      </a:cubicBezTo>
                      <a:cubicBezTo>
                        <a:pt x="15" y="4"/>
                        <a:pt x="15" y="7"/>
                        <a:pt x="14" y="9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2" y="10"/>
                        <a:pt x="11" y="10"/>
                        <a:pt x="11" y="10"/>
                      </a:cubicBezTo>
                      <a:cubicBezTo>
                        <a:pt x="10" y="10"/>
                        <a:pt x="9" y="10"/>
                        <a:pt x="9" y="10"/>
                      </a:cubicBezTo>
                      <a:cubicBezTo>
                        <a:pt x="8" y="10"/>
                        <a:pt x="7" y="10"/>
                        <a:pt x="7" y="10"/>
                      </a:cubicBezTo>
                      <a:cubicBezTo>
                        <a:pt x="5" y="10"/>
                        <a:pt x="4" y="10"/>
                        <a:pt x="4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1" y="10"/>
                        <a:pt x="0" y="8"/>
                        <a:pt x="0" y="7"/>
                      </a:cubicBezTo>
                      <a:cubicBezTo>
                        <a:pt x="0" y="5"/>
                        <a:pt x="2" y="4"/>
                        <a:pt x="3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íŝlîḍé">
                  <a:extLst>
                    <a:ext uri="{FF2B5EF4-FFF2-40B4-BE49-F238E27FC236}">
                      <a16:creationId xmlns:a16="http://schemas.microsoft.com/office/drawing/2014/main" id="{9BAB3905-52C8-427B-8D7E-5272AEB49802}"/>
                    </a:ext>
                  </a:extLst>
                </p:cNvPr>
                <p:cNvSpPr/>
                <p:nvPr/>
              </p:nvSpPr>
              <p:spPr bwMode="auto">
                <a:xfrm>
                  <a:off x="6513513" y="2943225"/>
                  <a:ext cx="153988" cy="163513"/>
                </a:xfrm>
                <a:custGeom>
                  <a:avLst/>
                  <a:gdLst/>
                  <a:ahLst/>
                  <a:cxnLst>
                    <a:cxn ang="0">
                      <a:pos x="8" y="17"/>
                    </a:cxn>
                    <a:cxn ang="0">
                      <a:pos x="0" y="8"/>
                    </a:cxn>
                    <a:cxn ang="0">
                      <a:pos x="8" y="1"/>
                    </a:cxn>
                    <a:cxn ang="0">
                      <a:pos x="16" y="9"/>
                    </a:cxn>
                    <a:cxn ang="0">
                      <a:pos x="8" y="17"/>
                    </a:cxn>
                  </a:cxnLst>
                  <a:rect l="0" t="0" r="r" b="b"/>
                  <a:pathLst>
                    <a:path w="16" h="17">
                      <a:moveTo>
                        <a:pt x="8" y="17"/>
                      </a:moveTo>
                      <a:cubicBezTo>
                        <a:pt x="3" y="17"/>
                        <a:pt x="0" y="13"/>
                        <a:pt x="0" y="8"/>
                      </a:cubicBezTo>
                      <a:cubicBezTo>
                        <a:pt x="0" y="4"/>
                        <a:pt x="4" y="0"/>
                        <a:pt x="8" y="1"/>
                      </a:cubicBezTo>
                      <a:cubicBezTo>
                        <a:pt x="13" y="1"/>
                        <a:pt x="16" y="4"/>
                        <a:pt x="16" y="9"/>
                      </a:cubicBezTo>
                      <a:cubicBezTo>
                        <a:pt x="16" y="13"/>
                        <a:pt x="12" y="17"/>
                        <a:pt x="8" y="1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íšļîde">
                  <a:extLst>
                    <a:ext uri="{FF2B5EF4-FFF2-40B4-BE49-F238E27FC236}">
                      <a16:creationId xmlns:a16="http://schemas.microsoft.com/office/drawing/2014/main" id="{040B2F15-9912-4F27-86C8-DB1AF7EF6DDE}"/>
                    </a:ext>
                  </a:extLst>
                </p:cNvPr>
                <p:cNvSpPr/>
                <p:nvPr/>
              </p:nvSpPr>
              <p:spPr bwMode="auto">
                <a:xfrm>
                  <a:off x="6359525" y="3106738"/>
                  <a:ext cx="336550" cy="58896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5" y="6"/>
                    </a:cxn>
                    <a:cxn ang="0">
                      <a:pos x="5" y="6"/>
                    </a:cxn>
                    <a:cxn ang="0">
                      <a:pos x="6" y="7"/>
                    </a:cxn>
                    <a:cxn ang="0">
                      <a:pos x="8" y="7"/>
                    </a:cxn>
                    <a:cxn ang="0">
                      <a:pos x="11" y="9"/>
                    </a:cxn>
                    <a:cxn ang="0">
                      <a:pos x="13" y="9"/>
                    </a:cxn>
                    <a:cxn ang="0">
                      <a:pos x="13" y="9"/>
                    </a:cxn>
                    <a:cxn ang="0">
                      <a:pos x="13" y="9"/>
                    </a:cxn>
                    <a:cxn ang="0">
                      <a:pos x="16" y="8"/>
                    </a:cxn>
                    <a:cxn ang="0">
                      <a:pos x="21" y="5"/>
                    </a:cxn>
                    <a:cxn ang="0">
                      <a:pos x="22" y="4"/>
                    </a:cxn>
                    <a:cxn ang="0">
                      <a:pos x="30" y="3"/>
                    </a:cxn>
                    <a:cxn ang="0">
                      <a:pos x="31" y="31"/>
                    </a:cxn>
                    <a:cxn ang="0">
                      <a:pos x="19" y="38"/>
                    </a:cxn>
                    <a:cxn ang="0">
                      <a:pos x="14" y="41"/>
                    </a:cxn>
                    <a:cxn ang="0">
                      <a:pos x="14" y="42"/>
                    </a:cxn>
                    <a:cxn ang="0">
                      <a:pos x="14" y="42"/>
                    </a:cxn>
                    <a:cxn ang="0">
                      <a:pos x="13" y="44"/>
                    </a:cxn>
                    <a:cxn ang="0">
                      <a:pos x="11" y="56"/>
                    </a:cxn>
                    <a:cxn ang="0">
                      <a:pos x="11" y="57"/>
                    </a:cxn>
                    <a:cxn ang="0">
                      <a:pos x="6" y="60"/>
                    </a:cxn>
                    <a:cxn ang="0">
                      <a:pos x="3" y="55"/>
                    </a:cxn>
                    <a:cxn ang="0">
                      <a:pos x="6" y="40"/>
                    </a:cxn>
                    <a:cxn ang="0">
                      <a:pos x="6" y="38"/>
                    </a:cxn>
                    <a:cxn ang="0">
                      <a:pos x="7" y="37"/>
                    </a:cxn>
                    <a:cxn ang="0">
                      <a:pos x="8" y="36"/>
                    </a:cxn>
                    <a:cxn ang="0">
                      <a:pos x="11" y="33"/>
                    </a:cxn>
                    <a:cxn ang="0">
                      <a:pos x="18" y="28"/>
                    </a:cxn>
                    <a:cxn ang="0">
                      <a:pos x="21" y="13"/>
                    </a:cxn>
                    <a:cxn ang="0">
                      <a:pos x="20" y="13"/>
                    </a:cxn>
                    <a:cxn ang="0">
                      <a:pos x="15" y="16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11" y="16"/>
                    </a:cxn>
                    <a:cxn ang="0">
                      <a:pos x="10" y="15"/>
                    </a:cxn>
                    <a:cxn ang="0">
                      <a:pos x="7" y="14"/>
                    </a:cxn>
                    <a:cxn ang="0">
                      <a:pos x="3" y="12"/>
                    </a:cxn>
                    <a:cxn ang="0">
                      <a:pos x="2" y="12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35" h="61">
                      <a:moveTo>
                        <a:pt x="1" y="7"/>
                      </a:moveTo>
                      <a:cubicBezTo>
                        <a:pt x="1" y="6"/>
                        <a:pt x="3" y="5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6" y="7"/>
                      </a:cubicBezTo>
                      <a:cubicBezTo>
                        <a:pt x="7" y="7"/>
                        <a:pt x="7" y="7"/>
                        <a:pt x="8" y="7"/>
                      </a:cubicBezTo>
                      <a:cubicBezTo>
                        <a:pt x="9" y="8"/>
                        <a:pt x="10" y="9"/>
                        <a:pt x="11" y="9"/>
                      </a:cubicBezTo>
                      <a:cubicBezTo>
                        <a:pt x="12" y="9"/>
                        <a:pt x="12" y="9"/>
                        <a:pt x="13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4" y="9"/>
                        <a:pt x="15" y="8"/>
                        <a:pt x="16" y="8"/>
                      </a:cubicBezTo>
                      <a:cubicBezTo>
                        <a:pt x="18" y="7"/>
                        <a:pt x="20" y="6"/>
                        <a:pt x="21" y="5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3" y="2"/>
                        <a:pt x="26" y="0"/>
                        <a:pt x="30" y="3"/>
                      </a:cubicBezTo>
                      <a:cubicBezTo>
                        <a:pt x="35" y="7"/>
                        <a:pt x="35" y="29"/>
                        <a:pt x="31" y="31"/>
                      </a:cubicBezTo>
                      <a:cubicBezTo>
                        <a:pt x="30" y="32"/>
                        <a:pt x="20" y="37"/>
                        <a:pt x="19" y="38"/>
                      </a:cubicBezTo>
                      <a:cubicBezTo>
                        <a:pt x="17" y="39"/>
                        <a:pt x="15" y="40"/>
                        <a:pt x="14" y="41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cubicBezTo>
                        <a:pt x="13" y="43"/>
                        <a:pt x="13" y="44"/>
                        <a:pt x="13" y="44"/>
                      </a:cubicBezTo>
                      <a:cubicBezTo>
                        <a:pt x="13" y="46"/>
                        <a:pt x="11" y="55"/>
                        <a:pt x="11" y="56"/>
                      </a:cubicBezTo>
                      <a:cubicBezTo>
                        <a:pt x="11" y="57"/>
                        <a:pt x="11" y="57"/>
                        <a:pt x="11" y="57"/>
                      </a:cubicBezTo>
                      <a:cubicBezTo>
                        <a:pt x="10" y="59"/>
                        <a:pt x="8" y="61"/>
                        <a:pt x="6" y="60"/>
                      </a:cubicBezTo>
                      <a:cubicBezTo>
                        <a:pt x="4" y="60"/>
                        <a:pt x="2" y="58"/>
                        <a:pt x="3" y="55"/>
                      </a:cubicBezTo>
                      <a:cubicBezTo>
                        <a:pt x="3" y="55"/>
                        <a:pt x="5" y="41"/>
                        <a:pt x="6" y="40"/>
                      </a:cubicBezTo>
                      <a:cubicBezTo>
                        <a:pt x="6" y="39"/>
                        <a:pt x="6" y="39"/>
                        <a:pt x="6" y="38"/>
                      </a:cubicBezTo>
                      <a:cubicBezTo>
                        <a:pt x="7" y="38"/>
                        <a:pt x="7" y="37"/>
                        <a:pt x="7" y="37"/>
                      </a:cubicBezTo>
                      <a:cubicBezTo>
                        <a:pt x="7" y="36"/>
                        <a:pt x="8" y="36"/>
                        <a:pt x="8" y="36"/>
                      </a:cubicBezTo>
                      <a:cubicBezTo>
                        <a:pt x="9" y="35"/>
                        <a:pt x="11" y="34"/>
                        <a:pt x="11" y="33"/>
                      </a:cubicBezTo>
                      <a:cubicBezTo>
                        <a:pt x="13" y="32"/>
                        <a:pt x="18" y="28"/>
                        <a:pt x="18" y="28"/>
                      </a:cubicBezTo>
                      <a:cubicBezTo>
                        <a:pt x="20" y="24"/>
                        <a:pt x="21" y="21"/>
                        <a:pt x="21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18" y="14"/>
                        <a:pt x="17" y="15"/>
                        <a:pt x="15" y="16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3" y="16"/>
                        <a:pt x="12" y="16"/>
                        <a:pt x="11" y="16"/>
                      </a:cubicBezTo>
                      <a:cubicBezTo>
                        <a:pt x="11" y="16"/>
                        <a:pt x="10" y="15"/>
                        <a:pt x="10" y="15"/>
                      </a:cubicBezTo>
                      <a:cubicBezTo>
                        <a:pt x="9" y="15"/>
                        <a:pt x="8" y="15"/>
                        <a:pt x="7" y="14"/>
                      </a:cubicBezTo>
                      <a:cubicBezTo>
                        <a:pt x="5" y="14"/>
                        <a:pt x="4" y="13"/>
                        <a:pt x="3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0" y="11"/>
                        <a:pt x="0" y="9"/>
                        <a:pt x="1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6" name="íŝḷïḋè">
                <a:extLst>
                  <a:ext uri="{FF2B5EF4-FFF2-40B4-BE49-F238E27FC236}">
                    <a16:creationId xmlns:a16="http://schemas.microsoft.com/office/drawing/2014/main" id="{B8E62962-B65B-416F-A1AB-E7D2CE210CCF}"/>
                  </a:ext>
                </a:extLst>
              </p:cNvPr>
              <p:cNvGrpSpPr/>
              <p:nvPr/>
            </p:nvGrpSpPr>
            <p:grpSpPr>
              <a:xfrm>
                <a:off x="3565364" y="4297589"/>
                <a:ext cx="310973" cy="708495"/>
                <a:chOff x="2312988" y="2808288"/>
                <a:chExt cx="490538" cy="1117600"/>
              </a:xfrm>
              <a:solidFill>
                <a:schemeClr val="accent4"/>
              </a:solidFill>
            </p:grpSpPr>
            <p:sp>
              <p:nvSpPr>
                <p:cNvPr id="46" name="i$ļídè">
                  <a:extLst>
                    <a:ext uri="{FF2B5EF4-FFF2-40B4-BE49-F238E27FC236}">
                      <a16:creationId xmlns:a16="http://schemas.microsoft.com/office/drawing/2014/main" id="{BC544434-83FF-4207-88E5-62C5286D1C06}"/>
                    </a:ext>
                  </a:extLst>
                </p:cNvPr>
                <p:cNvSpPr/>
                <p:nvPr/>
              </p:nvSpPr>
              <p:spPr bwMode="auto">
                <a:xfrm>
                  <a:off x="2495550" y="3135313"/>
                  <a:ext cx="163513" cy="16351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ïśľîḋè">
                  <a:extLst>
                    <a:ext uri="{FF2B5EF4-FFF2-40B4-BE49-F238E27FC236}">
                      <a16:creationId xmlns:a16="http://schemas.microsoft.com/office/drawing/2014/main" id="{F32F99A9-3B83-4FE6-BD04-8906C2F1FFA6}"/>
                    </a:ext>
                  </a:extLst>
                </p:cNvPr>
                <p:cNvSpPr/>
                <p:nvPr/>
              </p:nvSpPr>
              <p:spPr bwMode="auto">
                <a:xfrm>
                  <a:off x="2322513" y="3194050"/>
                  <a:ext cx="422275" cy="731838"/>
                </a:xfrm>
                <a:custGeom>
                  <a:avLst/>
                  <a:gdLst/>
                  <a:ahLst/>
                  <a:cxnLst>
                    <a:cxn ang="0">
                      <a:pos x="43" y="34"/>
                    </a:cxn>
                    <a:cxn ang="0">
                      <a:pos x="42" y="25"/>
                    </a:cxn>
                    <a:cxn ang="0">
                      <a:pos x="41" y="20"/>
                    </a:cxn>
                    <a:cxn ang="0">
                      <a:pos x="35" y="14"/>
                    </a:cxn>
                    <a:cxn ang="0">
                      <a:pos x="31" y="13"/>
                    </a:cxn>
                    <a:cxn ang="0">
                      <a:pos x="23" y="13"/>
                    </a:cxn>
                    <a:cxn ang="0">
                      <a:pos x="23" y="13"/>
                    </a:cxn>
                    <a:cxn ang="0">
                      <a:pos x="18" y="13"/>
                    </a:cxn>
                    <a:cxn ang="0">
                      <a:pos x="11" y="13"/>
                    </a:cxn>
                    <a:cxn ang="0">
                      <a:pos x="10" y="12"/>
                    </a:cxn>
                    <a:cxn ang="0">
                      <a:pos x="8" y="9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0" y="5"/>
                    </a:cxn>
                    <a:cxn ang="0">
                      <a:pos x="2" y="10"/>
                    </a:cxn>
                    <a:cxn ang="0">
                      <a:pos x="5" y="15"/>
                    </a:cxn>
                    <a:cxn ang="0">
                      <a:pos x="7" y="17"/>
                    </a:cxn>
                    <a:cxn ang="0">
                      <a:pos x="9" y="19"/>
                    </a:cxn>
                    <a:cxn ang="0">
                      <a:pos x="14" y="19"/>
                    </a:cxn>
                    <a:cxn ang="0">
                      <a:pos x="17" y="39"/>
                    </a:cxn>
                    <a:cxn ang="0">
                      <a:pos x="17" y="40"/>
                    </a:cxn>
                    <a:cxn ang="0">
                      <a:pos x="21" y="76"/>
                    </a:cxn>
                    <a:cxn ang="0">
                      <a:pos x="25" y="45"/>
                    </a:cxn>
                    <a:cxn ang="0">
                      <a:pos x="28" y="72"/>
                    </a:cxn>
                    <a:cxn ang="0">
                      <a:pos x="35" y="72"/>
                    </a:cxn>
                    <a:cxn ang="0">
                      <a:pos x="35" y="40"/>
                    </a:cxn>
                    <a:cxn ang="0">
                      <a:pos x="35" y="23"/>
                    </a:cxn>
                    <a:cxn ang="0">
                      <a:pos x="36" y="26"/>
                    </a:cxn>
                    <a:cxn ang="0">
                      <a:pos x="38" y="37"/>
                    </a:cxn>
                    <a:cxn ang="0">
                      <a:pos x="38" y="40"/>
                    </a:cxn>
                    <a:cxn ang="0">
                      <a:pos x="38" y="40"/>
                    </a:cxn>
                    <a:cxn ang="0">
                      <a:pos x="41" y="43"/>
                    </a:cxn>
                  </a:cxnLst>
                  <a:rect l="0" t="0" r="r" b="b"/>
                  <a:pathLst>
                    <a:path w="44" h="76">
                      <a:moveTo>
                        <a:pt x="44" y="40"/>
                      </a:moveTo>
                      <a:cubicBezTo>
                        <a:pt x="44" y="40"/>
                        <a:pt x="44" y="37"/>
                        <a:pt x="43" y="34"/>
                      </a:cubicBezTo>
                      <a:cubicBezTo>
                        <a:pt x="43" y="32"/>
                        <a:pt x="43" y="30"/>
                        <a:pt x="43" y="28"/>
                      </a:cubicBezTo>
                      <a:cubicBezTo>
                        <a:pt x="43" y="27"/>
                        <a:pt x="42" y="26"/>
                        <a:pt x="42" y="25"/>
                      </a:cubicBezTo>
                      <a:cubicBezTo>
                        <a:pt x="42" y="24"/>
                        <a:pt x="42" y="24"/>
                        <a:pt x="42" y="23"/>
                      </a:cubicBezTo>
                      <a:cubicBezTo>
                        <a:pt x="41" y="22"/>
                        <a:pt x="41" y="20"/>
                        <a:pt x="41" y="20"/>
                      </a:cubicBezTo>
                      <a:cubicBezTo>
                        <a:pt x="40" y="18"/>
                        <a:pt x="38" y="17"/>
                        <a:pt x="37" y="16"/>
                      </a:cubicBezTo>
                      <a:cubicBezTo>
                        <a:pt x="36" y="15"/>
                        <a:pt x="35" y="14"/>
                        <a:pt x="35" y="14"/>
                      </a:cubicBezTo>
                      <a:cubicBezTo>
                        <a:pt x="33" y="13"/>
                        <a:pt x="32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0" y="13"/>
                        <a:pt x="30" y="13"/>
                        <a:pt x="29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2" y="13"/>
                        <a:pt x="20" y="13"/>
                        <a:pt x="18" y="13"/>
                      </a:cubicBezTo>
                      <a:cubicBezTo>
                        <a:pt x="16" y="13"/>
                        <a:pt x="15" y="13"/>
                        <a:pt x="14" y="13"/>
                      </a:cubicBezTo>
                      <a:cubicBezTo>
                        <a:pt x="13" y="13"/>
                        <a:pt x="12" y="13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3"/>
                        <a:pt x="10" y="12"/>
                      </a:cubicBezTo>
                      <a:cubicBezTo>
                        <a:pt x="10" y="12"/>
                        <a:pt x="10" y="12"/>
                        <a:pt x="10" y="11"/>
                      </a:cubicBezTo>
                      <a:cubicBezTo>
                        <a:pt x="9" y="10"/>
                        <a:pt x="9" y="9"/>
                        <a:pt x="8" y="9"/>
                      </a:cubicBezTo>
                      <a:cubicBezTo>
                        <a:pt x="8" y="7"/>
                        <a:pt x="7" y="6"/>
                        <a:pt x="7" y="5"/>
                      </a:cubicBezTo>
                      <a:cubicBezTo>
                        <a:pt x="6" y="4"/>
                        <a:pt x="6" y="4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5" y="1"/>
                        <a:pt x="4" y="0"/>
                        <a:pt x="2" y="1"/>
                      </a:cubicBez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0" y="5"/>
                        <a:pt x="0" y="6"/>
                        <a:pt x="1" y="7"/>
                      </a:cubicBezTo>
                      <a:cubicBezTo>
                        <a:pt x="1" y="8"/>
                        <a:pt x="2" y="9"/>
                        <a:pt x="2" y="10"/>
                      </a:cubicBezTo>
                      <a:cubicBezTo>
                        <a:pt x="3" y="11"/>
                        <a:pt x="3" y="12"/>
                        <a:pt x="4" y="13"/>
                      </a:cubicBezTo>
                      <a:cubicBezTo>
                        <a:pt x="4" y="14"/>
                        <a:pt x="4" y="14"/>
                        <a:pt x="5" y="15"/>
                      </a:cubicBezTo>
                      <a:cubicBezTo>
                        <a:pt x="5" y="16"/>
                        <a:pt x="6" y="16"/>
                        <a:pt x="6" y="16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7" y="18"/>
                        <a:pt x="8" y="18"/>
                        <a:pt x="8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10" y="19"/>
                        <a:pt x="11" y="19"/>
                      </a:cubicBezTo>
                      <a:cubicBezTo>
                        <a:pt x="12" y="19"/>
                        <a:pt x="13" y="19"/>
                        <a:pt x="14" y="19"/>
                      </a:cubicBezTo>
                      <a:cubicBezTo>
                        <a:pt x="15" y="19"/>
                        <a:pt x="16" y="19"/>
                        <a:pt x="17" y="19"/>
                      </a:cubicBezTo>
                      <a:cubicBezTo>
                        <a:pt x="17" y="39"/>
                        <a:pt x="17" y="39"/>
                        <a:pt x="17" y="39"/>
                      </a:cubicBezTo>
                      <a:cubicBezTo>
                        <a:pt x="17" y="40"/>
                        <a:pt x="17" y="40"/>
                        <a:pt x="17" y="40"/>
                      </a:cubicBezTo>
                      <a:cubicBezTo>
                        <a:pt x="17" y="40"/>
                        <a:pt x="17" y="40"/>
                        <a:pt x="17" y="40"/>
                      </a:cubicBezTo>
                      <a:cubicBezTo>
                        <a:pt x="17" y="72"/>
                        <a:pt x="17" y="72"/>
                        <a:pt x="17" y="72"/>
                      </a:cubicBezTo>
                      <a:cubicBezTo>
                        <a:pt x="17" y="74"/>
                        <a:pt x="19" y="76"/>
                        <a:pt x="21" y="76"/>
                      </a:cubicBezTo>
                      <a:cubicBezTo>
                        <a:pt x="23" y="76"/>
                        <a:pt x="25" y="74"/>
                        <a:pt x="25" y="72"/>
                      </a:cubicBez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8" y="45"/>
                        <a:pt x="28" y="45"/>
                        <a:pt x="28" y="45"/>
                      </a:cubicBezTo>
                      <a:cubicBezTo>
                        <a:pt x="28" y="72"/>
                        <a:pt x="28" y="72"/>
                        <a:pt x="28" y="72"/>
                      </a:cubicBezTo>
                      <a:cubicBezTo>
                        <a:pt x="28" y="74"/>
                        <a:pt x="29" y="76"/>
                        <a:pt x="31" y="76"/>
                      </a:cubicBezTo>
                      <a:cubicBezTo>
                        <a:pt x="34" y="76"/>
                        <a:pt x="35" y="74"/>
                        <a:pt x="35" y="72"/>
                      </a:cubicBezTo>
                      <a:cubicBezTo>
                        <a:pt x="35" y="40"/>
                        <a:pt x="35" y="40"/>
                        <a:pt x="35" y="40"/>
                      </a:cubicBezTo>
                      <a:cubicBezTo>
                        <a:pt x="35" y="40"/>
                        <a:pt x="35" y="40"/>
                        <a:pt x="35" y="40"/>
                      </a:cubicBezTo>
                      <a:cubicBezTo>
                        <a:pt x="35" y="39"/>
                        <a:pt x="35" y="39"/>
                        <a:pt x="35" y="39"/>
                      </a:cubicBezTo>
                      <a:cubicBezTo>
                        <a:pt x="35" y="23"/>
                        <a:pt x="35" y="23"/>
                        <a:pt x="35" y="23"/>
                      </a:cubicBezTo>
                      <a:cubicBezTo>
                        <a:pt x="35" y="23"/>
                        <a:pt x="36" y="24"/>
                        <a:pt x="36" y="24"/>
                      </a:cubicBezTo>
                      <a:cubicBezTo>
                        <a:pt x="36" y="25"/>
                        <a:pt x="36" y="26"/>
                        <a:pt x="36" y="26"/>
                      </a:cubicBezTo>
                      <a:cubicBezTo>
                        <a:pt x="37" y="28"/>
                        <a:pt x="37" y="29"/>
                        <a:pt x="37" y="31"/>
                      </a:cubicBezTo>
                      <a:cubicBezTo>
                        <a:pt x="37" y="33"/>
                        <a:pt x="37" y="36"/>
                        <a:pt x="38" y="37"/>
                      </a:cubicBezTo>
                      <a:cubicBezTo>
                        <a:pt x="38" y="38"/>
                        <a:pt x="38" y="39"/>
                        <a:pt x="38" y="39"/>
                      </a:cubicBezTo>
                      <a:cubicBezTo>
                        <a:pt x="38" y="40"/>
                        <a:pt x="38" y="40"/>
                        <a:pt x="38" y="40"/>
                      </a:cubicBezTo>
                      <a:cubicBezTo>
                        <a:pt x="38" y="40"/>
                        <a:pt x="38" y="40"/>
                        <a:pt x="38" y="40"/>
                      </a:cubicBezTo>
                      <a:cubicBezTo>
                        <a:pt x="38" y="40"/>
                        <a:pt x="38" y="40"/>
                        <a:pt x="38" y="40"/>
                      </a:cubicBezTo>
                      <a:cubicBezTo>
                        <a:pt x="38" y="40"/>
                        <a:pt x="38" y="40"/>
                        <a:pt x="38" y="40"/>
                      </a:cubicBezTo>
                      <a:cubicBezTo>
                        <a:pt x="38" y="42"/>
                        <a:pt x="39" y="43"/>
                        <a:pt x="41" y="43"/>
                      </a:cubicBezTo>
                      <a:cubicBezTo>
                        <a:pt x="43" y="43"/>
                        <a:pt x="44" y="42"/>
                        <a:pt x="44" y="4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işliḑe">
                  <a:extLst>
                    <a:ext uri="{FF2B5EF4-FFF2-40B4-BE49-F238E27FC236}">
                      <a16:creationId xmlns:a16="http://schemas.microsoft.com/office/drawing/2014/main" id="{09A4DB9B-4382-4C74-819A-13838C6EC457}"/>
                    </a:ext>
                  </a:extLst>
                </p:cNvPr>
                <p:cNvSpPr/>
                <p:nvPr/>
              </p:nvSpPr>
              <p:spPr bwMode="auto">
                <a:xfrm>
                  <a:off x="2322513" y="3000375"/>
                  <a:ext cx="125413" cy="184150"/>
                </a:xfrm>
                <a:custGeom>
                  <a:avLst/>
                  <a:gdLst/>
                  <a:ahLst/>
                  <a:cxnLst>
                    <a:cxn ang="0">
                      <a:pos x="9" y="1"/>
                    </a:cxn>
                    <a:cxn ang="0">
                      <a:pos x="1" y="2"/>
                    </a:cxn>
                    <a:cxn ang="0">
                      <a:pos x="0" y="4"/>
                    </a:cxn>
                    <a:cxn ang="0">
                      <a:pos x="3" y="18"/>
                    </a:cxn>
                    <a:cxn ang="0">
                      <a:pos x="4" y="19"/>
                    </a:cxn>
                    <a:cxn ang="0">
                      <a:pos x="12" y="17"/>
                    </a:cxn>
                    <a:cxn ang="0">
                      <a:pos x="13" y="16"/>
                    </a:cxn>
                    <a:cxn ang="0">
                      <a:pos x="10" y="1"/>
                    </a:cxn>
                    <a:cxn ang="0">
                      <a:pos x="9" y="1"/>
                    </a:cxn>
                    <a:cxn ang="0">
                      <a:pos x="4" y="2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6" y="3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4" y="2"/>
                    </a:cxn>
                    <a:cxn ang="0">
                      <a:pos x="8" y="17"/>
                    </a:cxn>
                    <a:cxn ang="0">
                      <a:pos x="7" y="17"/>
                    </a:cxn>
                    <a:cxn ang="0">
                      <a:pos x="8" y="16"/>
                    </a:cxn>
                    <a:cxn ang="0">
                      <a:pos x="9" y="16"/>
                    </a:cxn>
                    <a:cxn ang="0">
                      <a:pos x="8" y="17"/>
                    </a:cxn>
                    <a:cxn ang="0">
                      <a:pos x="12" y="14"/>
                    </a:cxn>
                    <a:cxn ang="0">
                      <a:pos x="3" y="16"/>
                    </a:cxn>
                    <a:cxn ang="0">
                      <a:pos x="1" y="4"/>
                    </a:cxn>
                    <a:cxn ang="0">
                      <a:pos x="9" y="3"/>
                    </a:cxn>
                    <a:cxn ang="0">
                      <a:pos x="12" y="14"/>
                    </a:cxn>
                  </a:cxnLst>
                  <a:rect l="0" t="0" r="r" b="b"/>
                  <a:pathLst>
                    <a:path w="13" h="19">
                      <a:moveTo>
                        <a:pt x="9" y="1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8"/>
                        <a:pt x="3" y="19"/>
                        <a:pt x="4" y="19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3" y="17"/>
                        <a:pt x="13" y="16"/>
                        <a:pt x="13" y="16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9" y="0"/>
                        <a:pt x="9" y="1"/>
                      </a:cubicBezTo>
                      <a:close/>
                      <a:moveTo>
                        <a:pt x="4" y="2"/>
                      </a:move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lnTo>
                        <a:pt x="4" y="2"/>
                      </a:lnTo>
                      <a:close/>
                      <a:moveTo>
                        <a:pt x="8" y="17"/>
                      </a:moveTo>
                      <a:cubicBezTo>
                        <a:pt x="8" y="17"/>
                        <a:pt x="7" y="17"/>
                        <a:pt x="7" y="17"/>
                      </a:cubicBezTo>
                      <a:cubicBezTo>
                        <a:pt x="7" y="16"/>
                        <a:pt x="7" y="16"/>
                        <a:pt x="8" y="16"/>
                      </a:cubicBezTo>
                      <a:cubicBezTo>
                        <a:pt x="8" y="16"/>
                        <a:pt x="9" y="16"/>
                        <a:pt x="9" y="16"/>
                      </a:cubicBezTo>
                      <a:cubicBezTo>
                        <a:pt x="9" y="17"/>
                        <a:pt x="8" y="17"/>
                        <a:pt x="8" y="17"/>
                      </a:cubicBezTo>
                      <a:close/>
                      <a:moveTo>
                        <a:pt x="12" y="14"/>
                      </a:move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9" y="3"/>
                        <a:pt x="9" y="3"/>
                        <a:pt x="9" y="3"/>
                      </a:cubicBezTo>
                      <a:lnTo>
                        <a:pt x="12" y="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íṥlíde">
                  <a:extLst>
                    <a:ext uri="{FF2B5EF4-FFF2-40B4-BE49-F238E27FC236}">
                      <a16:creationId xmlns:a16="http://schemas.microsoft.com/office/drawing/2014/main" id="{770DBB22-557B-4D45-96C9-CE8F52EA0038}"/>
                    </a:ext>
                  </a:extLst>
                </p:cNvPr>
                <p:cNvSpPr/>
                <p:nvPr/>
              </p:nvSpPr>
              <p:spPr bwMode="auto">
                <a:xfrm>
                  <a:off x="2486025" y="2817813"/>
                  <a:ext cx="317500" cy="269875"/>
                </a:xfrm>
                <a:custGeom>
                  <a:avLst/>
                  <a:gdLst/>
                  <a:ahLst/>
                  <a:cxnLst>
                    <a:cxn ang="0">
                      <a:pos x="31" y="5"/>
                    </a:cxn>
                    <a:cxn ang="0">
                      <a:pos x="7" y="0"/>
                    </a:cxn>
                    <a:cxn ang="0">
                      <a:pos x="4" y="2"/>
                    </a:cxn>
                    <a:cxn ang="0">
                      <a:pos x="0" y="20"/>
                    </a:cxn>
                    <a:cxn ang="0">
                      <a:pos x="2" y="23"/>
                    </a:cxn>
                    <a:cxn ang="0">
                      <a:pos x="26" y="28"/>
                    </a:cxn>
                    <a:cxn ang="0">
                      <a:pos x="28" y="26"/>
                    </a:cxn>
                    <a:cxn ang="0">
                      <a:pos x="32" y="8"/>
                    </a:cxn>
                    <a:cxn ang="0">
                      <a:pos x="31" y="5"/>
                    </a:cxn>
                    <a:cxn ang="0">
                      <a:pos x="25" y="26"/>
                    </a:cxn>
                    <a:cxn ang="0">
                      <a:pos x="3" y="21"/>
                    </a:cxn>
                    <a:cxn ang="0">
                      <a:pos x="8" y="2"/>
                    </a:cxn>
                    <a:cxn ang="0">
                      <a:pos x="29" y="7"/>
                    </a:cxn>
                    <a:cxn ang="0">
                      <a:pos x="25" y="26"/>
                    </a:cxn>
                    <a:cxn ang="0">
                      <a:pos x="29" y="18"/>
                    </a:cxn>
                    <a:cxn ang="0">
                      <a:pos x="28" y="17"/>
                    </a:cxn>
                    <a:cxn ang="0">
                      <a:pos x="29" y="16"/>
                    </a:cxn>
                    <a:cxn ang="0">
                      <a:pos x="30" y="17"/>
                    </a:cxn>
                    <a:cxn ang="0">
                      <a:pos x="29" y="18"/>
                    </a:cxn>
                  </a:cxnLst>
                  <a:rect l="0" t="0" r="r" b="b"/>
                  <a:pathLst>
                    <a:path w="33" h="28">
                      <a:moveTo>
                        <a:pt x="31" y="5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5" y="1"/>
                        <a:pt x="4" y="2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1" y="23"/>
                        <a:pt x="2" y="23"/>
                      </a:cubicBezTo>
                      <a:cubicBezTo>
                        <a:pt x="26" y="28"/>
                        <a:pt x="26" y="28"/>
                        <a:pt x="26" y="28"/>
                      </a:cubicBezTo>
                      <a:cubicBezTo>
                        <a:pt x="27" y="28"/>
                        <a:pt x="28" y="28"/>
                        <a:pt x="28" y="26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3" y="7"/>
                        <a:pt x="32" y="6"/>
                        <a:pt x="31" y="5"/>
                      </a:cubicBezTo>
                      <a:close/>
                      <a:moveTo>
                        <a:pt x="25" y="26"/>
                      </a:move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29" y="7"/>
                        <a:pt x="29" y="7"/>
                        <a:pt x="29" y="7"/>
                      </a:cubicBezTo>
                      <a:lnTo>
                        <a:pt x="25" y="26"/>
                      </a:lnTo>
                      <a:close/>
                      <a:moveTo>
                        <a:pt x="29" y="18"/>
                      </a:moveTo>
                      <a:cubicBezTo>
                        <a:pt x="28" y="18"/>
                        <a:pt x="28" y="17"/>
                        <a:pt x="28" y="17"/>
                      </a:cubicBezTo>
                      <a:cubicBezTo>
                        <a:pt x="28" y="16"/>
                        <a:pt x="28" y="16"/>
                        <a:pt x="29" y="16"/>
                      </a:cubicBezTo>
                      <a:cubicBezTo>
                        <a:pt x="30" y="16"/>
                        <a:pt x="30" y="17"/>
                        <a:pt x="30" y="17"/>
                      </a:cubicBezTo>
                      <a:cubicBezTo>
                        <a:pt x="30" y="18"/>
                        <a:pt x="29" y="18"/>
                        <a:pt x="29" y="1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îṩḻiďe">
                  <a:extLst>
                    <a:ext uri="{FF2B5EF4-FFF2-40B4-BE49-F238E27FC236}">
                      <a16:creationId xmlns:a16="http://schemas.microsoft.com/office/drawing/2014/main" id="{82D6F319-B22D-4971-870F-0D512D4D6E51}"/>
                    </a:ext>
                  </a:extLst>
                </p:cNvPr>
                <p:cNvSpPr/>
                <p:nvPr/>
              </p:nvSpPr>
              <p:spPr bwMode="auto">
                <a:xfrm>
                  <a:off x="2697163" y="3203575"/>
                  <a:ext cx="106363" cy="106363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4" y="1"/>
                    </a:cxn>
                    <a:cxn ang="0">
                      <a:pos x="3" y="1"/>
                    </a:cxn>
                    <a:cxn ang="0">
                      <a:pos x="3" y="3"/>
                    </a:cxn>
                    <a:cxn ang="0">
                      <a:pos x="3" y="7"/>
                    </a:cxn>
                    <a:cxn ang="0">
                      <a:pos x="2" y="7"/>
                    </a:cxn>
                    <a:cxn ang="0">
                      <a:pos x="0" y="9"/>
                    </a:cxn>
                    <a:cxn ang="0">
                      <a:pos x="2" y="11"/>
                    </a:cxn>
                    <a:cxn ang="0">
                      <a:pos x="4" y="9"/>
                    </a:cxn>
                    <a:cxn ang="0">
                      <a:pos x="4" y="9"/>
                    </a:cxn>
                    <a:cxn ang="0">
                      <a:pos x="4" y="3"/>
                    </a:cxn>
                    <a:cxn ang="0">
                      <a:pos x="10" y="3"/>
                    </a:cxn>
                    <a:cxn ang="0">
                      <a:pos x="10" y="7"/>
                    </a:cxn>
                    <a:cxn ang="0">
                      <a:pos x="9" y="7"/>
                    </a:cxn>
                    <a:cxn ang="0">
                      <a:pos x="6" y="9"/>
                    </a:cxn>
                    <a:cxn ang="0">
                      <a:pos x="9" y="10"/>
                    </a:cxn>
                    <a:cxn ang="0">
                      <a:pos x="11" y="8"/>
                    </a:cxn>
                    <a:cxn ang="0">
                      <a:pos x="11" y="8"/>
                    </a:cxn>
                    <a:cxn ang="0">
                      <a:pos x="11" y="3"/>
                    </a:cxn>
                    <a:cxn ang="0">
                      <a:pos x="11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1" h="11">
                      <a:moveTo>
                        <a:pt x="10" y="0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1" y="8"/>
                        <a:pt x="0" y="8"/>
                        <a:pt x="0" y="9"/>
                      </a:cubicBezTo>
                      <a:cubicBezTo>
                        <a:pt x="0" y="10"/>
                        <a:pt x="1" y="11"/>
                        <a:pt x="2" y="11"/>
                      </a:cubicBezTo>
                      <a:cubicBezTo>
                        <a:pt x="3" y="10"/>
                        <a:pt x="4" y="10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8" y="7"/>
                        <a:pt x="7" y="8"/>
                        <a:pt x="6" y="9"/>
                      </a:cubicBezTo>
                      <a:cubicBezTo>
                        <a:pt x="6" y="10"/>
                        <a:pt x="8" y="10"/>
                        <a:pt x="9" y="10"/>
                      </a:cubicBezTo>
                      <a:cubicBezTo>
                        <a:pt x="10" y="10"/>
                        <a:pt x="11" y="9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0"/>
                        <a:pt x="11" y="0"/>
                        <a:pt x="11" y="0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iṩļiďé">
                  <a:extLst>
                    <a:ext uri="{FF2B5EF4-FFF2-40B4-BE49-F238E27FC236}">
                      <a16:creationId xmlns:a16="http://schemas.microsoft.com/office/drawing/2014/main" id="{E123A1CC-9085-45C0-B5CE-6F950D88E5B5}"/>
                    </a:ext>
                  </a:extLst>
                </p:cNvPr>
                <p:cNvSpPr/>
                <p:nvPr/>
              </p:nvSpPr>
              <p:spPr bwMode="auto">
                <a:xfrm>
                  <a:off x="2312988" y="2808288"/>
                  <a:ext cx="153988" cy="1444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6" y="1"/>
                    </a:cxn>
                    <a:cxn ang="0">
                      <a:pos x="5" y="1"/>
                    </a:cxn>
                    <a:cxn ang="0">
                      <a:pos x="5" y="4"/>
                    </a:cxn>
                    <a:cxn ang="0">
                      <a:pos x="5" y="10"/>
                    </a:cxn>
                    <a:cxn ang="0">
                      <a:pos x="3" y="10"/>
                    </a:cxn>
                    <a:cxn ang="0">
                      <a:pos x="0" y="13"/>
                    </a:cxn>
                    <a:cxn ang="0">
                      <a:pos x="3" y="15"/>
                    </a:cxn>
                    <a:cxn ang="0">
                      <a:pos x="6" y="12"/>
                    </a:cxn>
                    <a:cxn ang="0">
                      <a:pos x="6" y="12"/>
                    </a:cxn>
                    <a:cxn ang="0">
                      <a:pos x="6" y="4"/>
                    </a:cxn>
                    <a:cxn ang="0">
                      <a:pos x="14" y="4"/>
                    </a:cxn>
                    <a:cxn ang="0">
                      <a:pos x="14" y="10"/>
                    </a:cxn>
                    <a:cxn ang="0">
                      <a:pos x="13" y="10"/>
                    </a:cxn>
                    <a:cxn ang="0">
                      <a:pos x="9" y="12"/>
                    </a:cxn>
                    <a:cxn ang="0">
                      <a:pos x="13" y="14"/>
                    </a:cxn>
                    <a:cxn ang="0">
                      <a:pos x="15" y="12"/>
                    </a:cxn>
                    <a:cxn ang="0">
                      <a:pos x="15" y="12"/>
                    </a:cxn>
                    <a:cxn ang="0">
                      <a:pos x="16" y="4"/>
                    </a:cxn>
                    <a:cxn ang="0">
                      <a:pos x="16" y="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6" h="15">
                      <a:moveTo>
                        <a:pt x="14" y="0"/>
                      </a:move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4" y="10"/>
                        <a:pt x="4" y="10"/>
                        <a:pt x="3" y="10"/>
                      </a:cubicBezTo>
                      <a:cubicBezTo>
                        <a:pt x="1" y="10"/>
                        <a:pt x="0" y="11"/>
                        <a:pt x="0" y="13"/>
                      </a:cubicBezTo>
                      <a:cubicBezTo>
                        <a:pt x="0" y="14"/>
                        <a:pt x="1" y="15"/>
                        <a:pt x="3" y="15"/>
                      </a:cubicBezTo>
                      <a:cubicBezTo>
                        <a:pt x="5" y="14"/>
                        <a:pt x="6" y="14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3" y="9"/>
                        <a:pt x="13" y="10"/>
                      </a:cubicBezTo>
                      <a:cubicBezTo>
                        <a:pt x="11" y="10"/>
                        <a:pt x="9" y="11"/>
                        <a:pt x="9" y="12"/>
                      </a:cubicBezTo>
                      <a:cubicBezTo>
                        <a:pt x="9" y="13"/>
                        <a:pt x="11" y="14"/>
                        <a:pt x="13" y="14"/>
                      </a:cubicBezTo>
                      <a:cubicBezTo>
                        <a:pt x="14" y="14"/>
                        <a:pt x="15" y="13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0"/>
                        <a:pt x="16" y="0"/>
                        <a:pt x="16" y="0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7" name="ísľiḋè">
                <a:extLst>
                  <a:ext uri="{FF2B5EF4-FFF2-40B4-BE49-F238E27FC236}">
                    <a16:creationId xmlns:a16="http://schemas.microsoft.com/office/drawing/2014/main" id="{B0205A85-3EDB-4ADE-9066-8B3F55FB85DE}"/>
                  </a:ext>
                </a:extLst>
              </p:cNvPr>
              <p:cNvGrpSpPr/>
              <p:nvPr/>
            </p:nvGrpSpPr>
            <p:grpSpPr>
              <a:xfrm>
                <a:off x="3517377" y="2555232"/>
                <a:ext cx="470182" cy="463264"/>
                <a:chOff x="2419350" y="1457325"/>
                <a:chExt cx="431800" cy="425450"/>
              </a:xfrm>
              <a:solidFill>
                <a:schemeClr val="accent2"/>
              </a:solidFill>
            </p:grpSpPr>
            <p:sp>
              <p:nvSpPr>
                <p:cNvPr id="44" name="iślîḑè">
                  <a:extLst>
                    <a:ext uri="{FF2B5EF4-FFF2-40B4-BE49-F238E27FC236}">
                      <a16:creationId xmlns:a16="http://schemas.microsoft.com/office/drawing/2014/main" id="{77C9B07E-B25F-44F1-A3BA-8805114FD459}"/>
                    </a:ext>
                  </a:extLst>
                </p:cNvPr>
                <p:cNvSpPr/>
                <p:nvPr/>
              </p:nvSpPr>
              <p:spPr bwMode="auto">
                <a:xfrm>
                  <a:off x="2794000" y="1573213"/>
                  <a:ext cx="57150" cy="49213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3" y="3"/>
                    </a:cxn>
                    <a:cxn ang="0">
                      <a:pos x="4" y="4"/>
                    </a:cxn>
                    <a:cxn ang="0">
                      <a:pos x="5" y="5"/>
                    </a:cxn>
                    <a:cxn ang="0">
                      <a:pos x="6" y="5"/>
                    </a:cxn>
                    <a:cxn ang="0">
                      <a:pos x="5" y="4"/>
                    </a:cxn>
                    <a:cxn ang="0">
                      <a:pos x="2" y="1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6" h="5">
                      <a:moveTo>
                        <a:pt x="1" y="1"/>
                      </a:move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3"/>
                        <a:pt x="3" y="3"/>
                        <a:pt x="3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5"/>
                        <a:pt x="5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5"/>
                        <a:pt x="5" y="4"/>
                        <a:pt x="5" y="4"/>
                      </a:cubicBezTo>
                      <a:cubicBezTo>
                        <a:pt x="4" y="3"/>
                        <a:pt x="3" y="1"/>
                        <a:pt x="2" y="1"/>
                      </a:cubicBezTo>
                      <a:cubicBezTo>
                        <a:pt x="2" y="0"/>
                        <a:pt x="2" y="1"/>
                        <a:pt x="1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ïṧļïḍè">
                  <a:extLst>
                    <a:ext uri="{FF2B5EF4-FFF2-40B4-BE49-F238E27FC236}">
                      <a16:creationId xmlns:a16="http://schemas.microsoft.com/office/drawing/2014/main" id="{C3E5CBD5-2178-46F4-8EDF-C3842828143C}"/>
                    </a:ext>
                  </a:extLst>
                </p:cNvPr>
                <p:cNvSpPr/>
                <p:nvPr/>
              </p:nvSpPr>
              <p:spPr bwMode="auto">
                <a:xfrm>
                  <a:off x="2419350" y="1457325"/>
                  <a:ext cx="412750" cy="425450"/>
                </a:xfrm>
                <a:custGeom>
                  <a:avLst/>
                  <a:gdLst/>
                  <a:ahLst/>
                  <a:cxnLst>
                    <a:cxn ang="0">
                      <a:pos x="41" y="25"/>
                    </a:cxn>
                    <a:cxn ang="0">
                      <a:pos x="36" y="22"/>
                    </a:cxn>
                    <a:cxn ang="0">
                      <a:pos x="38" y="16"/>
                    </a:cxn>
                    <a:cxn ang="0">
                      <a:pos x="38" y="12"/>
                    </a:cxn>
                    <a:cxn ang="0">
                      <a:pos x="39" y="10"/>
                    </a:cxn>
                    <a:cxn ang="0">
                      <a:pos x="33" y="2"/>
                    </a:cxn>
                    <a:cxn ang="0">
                      <a:pos x="31" y="3"/>
                    </a:cxn>
                    <a:cxn ang="0">
                      <a:pos x="30" y="5"/>
                    </a:cxn>
                    <a:cxn ang="0">
                      <a:pos x="29" y="5"/>
                    </a:cxn>
                    <a:cxn ang="0">
                      <a:pos x="25" y="2"/>
                    </a:cxn>
                    <a:cxn ang="0">
                      <a:pos x="22" y="0"/>
                    </a:cxn>
                    <a:cxn ang="0">
                      <a:pos x="9" y="5"/>
                    </a:cxn>
                    <a:cxn ang="0">
                      <a:pos x="14" y="4"/>
                    </a:cxn>
                    <a:cxn ang="0">
                      <a:pos x="15" y="4"/>
                    </a:cxn>
                    <a:cxn ang="0">
                      <a:pos x="14" y="8"/>
                    </a:cxn>
                    <a:cxn ang="0">
                      <a:pos x="17" y="10"/>
                    </a:cxn>
                    <a:cxn ang="0">
                      <a:pos x="18" y="7"/>
                    </a:cxn>
                    <a:cxn ang="0">
                      <a:pos x="21" y="7"/>
                    </a:cxn>
                    <a:cxn ang="0">
                      <a:pos x="24" y="8"/>
                    </a:cxn>
                    <a:cxn ang="0">
                      <a:pos x="26" y="11"/>
                    </a:cxn>
                    <a:cxn ang="0">
                      <a:pos x="24" y="11"/>
                    </a:cxn>
                    <a:cxn ang="0">
                      <a:pos x="20" y="12"/>
                    </a:cxn>
                    <a:cxn ang="0">
                      <a:pos x="23" y="12"/>
                    </a:cxn>
                    <a:cxn ang="0">
                      <a:pos x="19" y="15"/>
                    </a:cxn>
                    <a:cxn ang="0">
                      <a:pos x="17" y="20"/>
                    </a:cxn>
                    <a:cxn ang="0">
                      <a:pos x="13" y="19"/>
                    </a:cxn>
                    <a:cxn ang="0">
                      <a:pos x="13" y="23"/>
                    </a:cxn>
                    <a:cxn ang="0">
                      <a:pos x="15" y="24"/>
                    </a:cxn>
                    <a:cxn ang="0">
                      <a:pos x="17" y="27"/>
                    </a:cxn>
                    <a:cxn ang="0">
                      <a:pos x="14" y="25"/>
                    </a:cxn>
                    <a:cxn ang="0">
                      <a:pos x="9" y="23"/>
                    </a:cxn>
                    <a:cxn ang="0">
                      <a:pos x="6" y="18"/>
                    </a:cxn>
                    <a:cxn ang="0">
                      <a:pos x="4" y="11"/>
                    </a:cxn>
                    <a:cxn ang="0">
                      <a:pos x="18" y="44"/>
                    </a:cxn>
                    <a:cxn ang="0">
                      <a:pos x="19" y="37"/>
                    </a:cxn>
                    <a:cxn ang="0">
                      <a:pos x="16" y="31"/>
                    </a:cxn>
                    <a:cxn ang="0">
                      <a:pos x="18" y="28"/>
                    </a:cxn>
                    <a:cxn ang="0">
                      <a:pos x="22" y="28"/>
                    </a:cxn>
                    <a:cxn ang="0">
                      <a:pos x="26" y="31"/>
                    </a:cxn>
                    <a:cxn ang="0">
                      <a:pos x="28" y="33"/>
                    </a:cxn>
                    <a:cxn ang="0">
                      <a:pos x="30" y="35"/>
                    </a:cxn>
                    <a:cxn ang="0">
                      <a:pos x="25" y="40"/>
                    </a:cxn>
                    <a:cxn ang="0">
                      <a:pos x="22" y="42"/>
                    </a:cxn>
                    <a:cxn ang="0">
                      <a:pos x="23" y="44"/>
                    </a:cxn>
                    <a:cxn ang="0">
                      <a:pos x="42" y="28"/>
                    </a:cxn>
                    <a:cxn ang="0">
                      <a:pos x="23" y="12"/>
                    </a:cxn>
                    <a:cxn ang="0">
                      <a:pos x="22" y="14"/>
                    </a:cxn>
                    <a:cxn ang="0">
                      <a:pos x="32" y="4"/>
                    </a:cxn>
                    <a:cxn ang="0">
                      <a:pos x="35" y="5"/>
                    </a:cxn>
                  </a:cxnLst>
                  <a:rect l="0" t="0" r="r" b="b"/>
                  <a:pathLst>
                    <a:path w="43" h="44">
                      <a:moveTo>
                        <a:pt x="42" y="28"/>
                      </a:moveTo>
                      <a:cubicBezTo>
                        <a:pt x="42" y="27"/>
                        <a:pt x="42" y="26"/>
                        <a:pt x="42" y="26"/>
                      </a:cubicBezTo>
                      <a:cubicBezTo>
                        <a:pt x="42" y="26"/>
                        <a:pt x="41" y="25"/>
                        <a:pt x="41" y="25"/>
                      </a:cubicBezTo>
                      <a:cubicBezTo>
                        <a:pt x="41" y="24"/>
                        <a:pt x="40" y="26"/>
                        <a:pt x="40" y="26"/>
                      </a:cubicBezTo>
                      <a:cubicBezTo>
                        <a:pt x="39" y="26"/>
                        <a:pt x="39" y="26"/>
                        <a:pt x="38" y="26"/>
                      </a:cubicBezTo>
                      <a:cubicBezTo>
                        <a:pt x="38" y="26"/>
                        <a:pt x="36" y="22"/>
                        <a:pt x="36" y="22"/>
                      </a:cubicBezTo>
                      <a:cubicBezTo>
                        <a:pt x="36" y="22"/>
                        <a:pt x="36" y="21"/>
                        <a:pt x="36" y="20"/>
                      </a:cubicBezTo>
                      <a:cubicBezTo>
                        <a:pt x="36" y="19"/>
                        <a:pt x="37" y="18"/>
                        <a:pt x="37" y="18"/>
                      </a:cubicBezTo>
                      <a:cubicBezTo>
                        <a:pt x="37" y="18"/>
                        <a:pt x="37" y="17"/>
                        <a:pt x="38" y="16"/>
                      </a:cubicBezTo>
                      <a:cubicBezTo>
                        <a:pt x="38" y="15"/>
                        <a:pt x="39" y="15"/>
                        <a:pt x="39" y="15"/>
                      </a:cubicBezTo>
                      <a:cubicBezTo>
                        <a:pt x="39" y="15"/>
                        <a:pt x="39" y="14"/>
                        <a:pt x="38" y="14"/>
                      </a:cubicBezTo>
                      <a:cubicBezTo>
                        <a:pt x="37" y="13"/>
                        <a:pt x="37" y="13"/>
                        <a:pt x="38" y="12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9" y="12"/>
                        <a:pt x="39" y="12"/>
                        <a:pt x="39" y="12"/>
                      </a:cubicBezTo>
                      <a:cubicBezTo>
                        <a:pt x="39" y="11"/>
                        <a:pt x="39" y="10"/>
                        <a:pt x="39" y="10"/>
                      </a:cubicBezTo>
                      <a:cubicBezTo>
                        <a:pt x="39" y="10"/>
                        <a:pt x="40" y="10"/>
                        <a:pt x="40" y="10"/>
                      </a:cubicBezTo>
                      <a:cubicBezTo>
                        <a:pt x="40" y="10"/>
                        <a:pt x="41" y="10"/>
                        <a:pt x="41" y="10"/>
                      </a:cubicBezTo>
                      <a:cubicBezTo>
                        <a:pt x="39" y="7"/>
                        <a:pt x="36" y="4"/>
                        <a:pt x="33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1" y="3"/>
                        <a:pt x="31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30" y="6"/>
                        <a:pt x="29" y="6"/>
                        <a:pt x="29" y="5"/>
                      </a:cubicBezTo>
                      <a:cubicBezTo>
                        <a:pt x="28" y="5"/>
                        <a:pt x="28" y="5"/>
                        <a:pt x="27" y="5"/>
                      </a:cubicBezTo>
                      <a:cubicBezTo>
                        <a:pt x="27" y="5"/>
                        <a:pt x="25" y="3"/>
                        <a:pt x="25" y="3"/>
                      </a:cubicBezTo>
                      <a:cubicBezTo>
                        <a:pt x="25" y="3"/>
                        <a:pt x="25" y="3"/>
                        <a:pt x="25" y="2"/>
                      </a:cubicBezTo>
                      <a:cubicBezTo>
                        <a:pt x="26" y="2"/>
                        <a:pt x="24" y="1"/>
                        <a:pt x="24" y="1"/>
                      </a:cubicBezTo>
                      <a:cubicBezTo>
                        <a:pt x="24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8" y="0"/>
                        <a:pt x="13" y="1"/>
                        <a:pt x="10" y="4"/>
                      </a:cubicBezTo>
                      <a:cubicBezTo>
                        <a:pt x="11" y="4"/>
                        <a:pt x="12" y="3"/>
                        <a:pt x="11" y="4"/>
                      </a:cubicBezTo>
                      <a:cubicBezTo>
                        <a:pt x="10" y="4"/>
                        <a:pt x="9" y="5"/>
                        <a:pt x="9" y="5"/>
                      </a:cubicBezTo>
                      <a:cubicBezTo>
                        <a:pt x="8" y="5"/>
                        <a:pt x="9" y="5"/>
                        <a:pt x="9" y="5"/>
                      </a:cubicBezTo>
                      <a:cubicBezTo>
                        <a:pt x="10" y="5"/>
                        <a:pt x="11" y="5"/>
                        <a:pt x="12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4" y="3"/>
                        <a:pt x="15" y="4"/>
                      </a:cubicBezTo>
                      <a:cubicBezTo>
                        <a:pt x="15" y="5"/>
                        <a:pt x="17" y="5"/>
                        <a:pt x="16" y="5"/>
                      </a:cubicBezTo>
                      <a:cubicBezTo>
                        <a:pt x="14" y="6"/>
                        <a:pt x="12" y="7"/>
                        <a:pt x="13" y="7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8"/>
                        <a:pt x="15" y="8"/>
                        <a:pt x="15" y="8"/>
                      </a:cubicBezTo>
                      <a:cubicBezTo>
                        <a:pt x="15" y="8"/>
                        <a:pt x="16" y="9"/>
                        <a:pt x="16" y="9"/>
                      </a:cubicBezTo>
                      <a:cubicBezTo>
                        <a:pt x="16" y="9"/>
                        <a:pt x="16" y="9"/>
                        <a:pt x="17" y="10"/>
                      </a:cubicBezTo>
                      <a:cubicBezTo>
                        <a:pt x="18" y="10"/>
                        <a:pt x="18" y="9"/>
                        <a:pt x="18" y="9"/>
                      </a:cubicBezTo>
                      <a:cubicBezTo>
                        <a:pt x="18" y="8"/>
                        <a:pt x="19" y="9"/>
                        <a:pt x="18" y="8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9" y="5"/>
                        <a:pt x="20" y="6"/>
                      </a:cubicBezTo>
                      <a:cubicBezTo>
                        <a:pt x="20" y="6"/>
                        <a:pt x="20" y="7"/>
                        <a:pt x="21" y="7"/>
                      </a:cubicBezTo>
                      <a:cubicBezTo>
                        <a:pt x="22" y="7"/>
                        <a:pt x="22" y="6"/>
                        <a:pt x="22" y="6"/>
                      </a:cubicBezTo>
                      <a:cubicBezTo>
                        <a:pt x="22" y="6"/>
                        <a:pt x="23" y="6"/>
                        <a:pt x="23" y="7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5" y="9"/>
                        <a:pt x="24" y="9"/>
                        <a:pt x="24" y="9"/>
                      </a:cubicBezTo>
                      <a:cubicBezTo>
                        <a:pt x="24" y="9"/>
                        <a:pt x="25" y="8"/>
                        <a:pt x="25" y="9"/>
                      </a:cubicBezTo>
                      <a:cubicBezTo>
                        <a:pt x="25" y="11"/>
                        <a:pt x="25" y="11"/>
                        <a:pt x="26" y="11"/>
                      </a:cubicBezTo>
                      <a:cubicBezTo>
                        <a:pt x="26" y="11"/>
                        <a:pt x="27" y="11"/>
                        <a:pt x="27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4" y="11"/>
                        <a:pt x="25" y="10"/>
                        <a:pt x="24" y="10"/>
                      </a:cubicBezTo>
                      <a:cubicBezTo>
                        <a:pt x="24" y="10"/>
                        <a:pt x="22" y="10"/>
                        <a:pt x="22" y="10"/>
                      </a:cubicBezTo>
                      <a:cubicBezTo>
                        <a:pt x="22" y="10"/>
                        <a:pt x="20" y="11"/>
                        <a:pt x="20" y="12"/>
                      </a:cubicBezTo>
                      <a:cubicBezTo>
                        <a:pt x="20" y="12"/>
                        <a:pt x="22" y="11"/>
                        <a:pt x="22" y="11"/>
                      </a:cubicBezTo>
                      <a:cubicBezTo>
                        <a:pt x="22" y="12"/>
                        <a:pt x="22" y="11"/>
                        <a:pt x="22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3" y="12"/>
                        <a:pt x="22" y="13"/>
                      </a:cubicBezTo>
                      <a:cubicBezTo>
                        <a:pt x="21" y="13"/>
                        <a:pt x="20" y="13"/>
                        <a:pt x="20" y="14"/>
                      </a:cubicBezTo>
                      <a:cubicBezTo>
                        <a:pt x="20" y="14"/>
                        <a:pt x="19" y="14"/>
                        <a:pt x="19" y="15"/>
                      </a:cubicBezTo>
                      <a:cubicBezTo>
                        <a:pt x="18" y="16"/>
                        <a:pt x="19" y="16"/>
                        <a:pt x="18" y="16"/>
                      </a:cubicBezTo>
                      <a:cubicBezTo>
                        <a:pt x="18" y="17"/>
                        <a:pt x="16" y="18"/>
                        <a:pt x="16" y="19"/>
                      </a:cubicBezTo>
                      <a:cubicBezTo>
                        <a:pt x="17" y="19"/>
                        <a:pt x="17" y="20"/>
                        <a:pt x="17" y="20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20"/>
                        <a:pt x="16" y="19"/>
                        <a:pt x="15" y="19"/>
                      </a:cubicBezTo>
                      <a:cubicBezTo>
                        <a:pt x="14" y="19"/>
                        <a:pt x="13" y="19"/>
                        <a:pt x="13" y="19"/>
                      </a:cubicBezTo>
                      <a:cubicBezTo>
                        <a:pt x="13" y="19"/>
                        <a:pt x="11" y="19"/>
                        <a:pt x="11" y="20"/>
                      </a:cubicBezTo>
                      <a:cubicBezTo>
                        <a:pt x="11" y="20"/>
                        <a:pt x="10" y="23"/>
                        <a:pt x="12" y="23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3" y="23"/>
                        <a:pt x="14" y="22"/>
                        <a:pt x="14" y="22"/>
                      </a:cubicBezTo>
                      <a:cubicBezTo>
                        <a:pt x="14" y="22"/>
                        <a:pt x="14" y="24"/>
                        <a:pt x="14" y="24"/>
                      </a:cubicBezTo>
                      <a:cubicBezTo>
                        <a:pt x="14" y="24"/>
                        <a:pt x="15" y="24"/>
                        <a:pt x="15" y="24"/>
                      </a:cubicBezTo>
                      <a:cubicBezTo>
                        <a:pt x="15" y="24"/>
                        <a:pt x="16" y="25"/>
                        <a:pt x="16" y="26"/>
                      </a:cubicBezTo>
                      <a:cubicBezTo>
                        <a:pt x="16" y="26"/>
                        <a:pt x="16" y="27"/>
                        <a:pt x="16" y="27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17" y="27"/>
                        <a:pt x="16" y="27"/>
                        <a:pt x="15" y="27"/>
                      </a:cubicBezTo>
                      <a:cubicBezTo>
                        <a:pt x="15" y="26"/>
                        <a:pt x="14" y="25"/>
                        <a:pt x="14" y="25"/>
                      </a:cubicBezTo>
                      <a:cubicBezTo>
                        <a:pt x="14" y="25"/>
                        <a:pt x="13" y="25"/>
                        <a:pt x="13" y="25"/>
                      </a:cubicBezTo>
                      <a:cubicBezTo>
                        <a:pt x="12" y="24"/>
                        <a:pt x="13" y="24"/>
                        <a:pt x="12" y="24"/>
                      </a:cubicBezTo>
                      <a:cubicBezTo>
                        <a:pt x="11" y="24"/>
                        <a:pt x="10" y="24"/>
                        <a:pt x="9" y="23"/>
                      </a:cubicBezTo>
                      <a:cubicBezTo>
                        <a:pt x="9" y="23"/>
                        <a:pt x="8" y="22"/>
                        <a:pt x="8" y="22"/>
                      </a:cubicBezTo>
                      <a:cubicBezTo>
                        <a:pt x="8" y="22"/>
                        <a:pt x="7" y="21"/>
                        <a:pt x="7" y="20"/>
                      </a:cubicBezTo>
                      <a:cubicBezTo>
                        <a:pt x="6" y="19"/>
                        <a:pt x="6" y="19"/>
                        <a:pt x="6" y="18"/>
                      </a:cubicBezTo>
                      <a:cubicBezTo>
                        <a:pt x="5" y="18"/>
                        <a:pt x="5" y="18"/>
                        <a:pt x="4" y="17"/>
                      </a:cubicBezTo>
                      <a:cubicBezTo>
                        <a:pt x="4" y="15"/>
                        <a:pt x="5" y="13"/>
                        <a:pt x="5" y="13"/>
                      </a:cubicBezTo>
                      <a:cubicBezTo>
                        <a:pt x="4" y="12"/>
                        <a:pt x="5" y="11"/>
                        <a:pt x="4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1" y="14"/>
                        <a:pt x="0" y="18"/>
                        <a:pt x="0" y="22"/>
                      </a:cubicBezTo>
                      <a:cubicBezTo>
                        <a:pt x="0" y="33"/>
                        <a:pt x="8" y="42"/>
                        <a:pt x="18" y="44"/>
                      </a:cubicBezTo>
                      <a:cubicBezTo>
                        <a:pt x="18" y="44"/>
                        <a:pt x="18" y="44"/>
                        <a:pt x="18" y="43"/>
                      </a:cubicBezTo>
                      <a:cubicBezTo>
                        <a:pt x="18" y="42"/>
                        <a:pt x="18" y="41"/>
                        <a:pt x="19" y="39"/>
                      </a:cubicBezTo>
                      <a:cubicBezTo>
                        <a:pt x="19" y="38"/>
                        <a:pt x="19" y="37"/>
                        <a:pt x="19" y="37"/>
                      </a:cubicBezTo>
                      <a:cubicBezTo>
                        <a:pt x="19" y="37"/>
                        <a:pt x="17" y="37"/>
                        <a:pt x="17" y="36"/>
                      </a:cubicBezTo>
                      <a:cubicBezTo>
                        <a:pt x="17" y="36"/>
                        <a:pt x="15" y="33"/>
                        <a:pt x="15" y="32"/>
                      </a:cubicBezTo>
                      <a:cubicBezTo>
                        <a:pt x="15" y="31"/>
                        <a:pt x="16" y="31"/>
                        <a:pt x="16" y="31"/>
                      </a:cubicBezTo>
                      <a:cubicBezTo>
                        <a:pt x="16" y="31"/>
                        <a:pt x="16" y="30"/>
                        <a:pt x="16" y="29"/>
                      </a:cubicBezTo>
                      <a:cubicBezTo>
                        <a:pt x="16" y="28"/>
                        <a:pt x="17" y="28"/>
                        <a:pt x="17" y="28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20" y="28"/>
                        <a:pt x="21" y="28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2" y="28"/>
                        <a:pt x="23" y="29"/>
                        <a:pt x="24" y="29"/>
                      </a:cubicBezTo>
                      <a:cubicBezTo>
                        <a:pt x="24" y="30"/>
                        <a:pt x="26" y="30"/>
                        <a:pt x="26" y="30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6" y="31"/>
                        <a:pt x="27" y="32"/>
                        <a:pt x="28" y="33"/>
                      </a:cubicBezTo>
                      <a:cubicBezTo>
                        <a:pt x="28" y="33"/>
                        <a:pt x="30" y="33"/>
                        <a:pt x="30" y="33"/>
                      </a:cubicBezTo>
                      <a:cubicBezTo>
                        <a:pt x="30" y="33"/>
                        <a:pt x="31" y="33"/>
                        <a:pt x="31" y="34"/>
                      </a:cubicBezTo>
                      <a:cubicBezTo>
                        <a:pt x="30" y="34"/>
                        <a:pt x="30" y="35"/>
                        <a:pt x="30" y="35"/>
                      </a:cubicBezTo>
                      <a:cubicBezTo>
                        <a:pt x="30" y="35"/>
                        <a:pt x="29" y="37"/>
                        <a:pt x="28" y="38"/>
                      </a:cubicBezTo>
                      <a:cubicBezTo>
                        <a:pt x="28" y="39"/>
                        <a:pt x="28" y="38"/>
                        <a:pt x="27" y="39"/>
                      </a:cubicBezTo>
                      <a:cubicBezTo>
                        <a:pt x="26" y="39"/>
                        <a:pt x="26" y="39"/>
                        <a:pt x="25" y="40"/>
                      </a:cubicBezTo>
                      <a:cubicBezTo>
                        <a:pt x="25" y="41"/>
                        <a:pt x="24" y="41"/>
                        <a:pt x="23" y="41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22" y="42"/>
                        <a:pt x="21" y="43"/>
                        <a:pt x="21" y="44"/>
                      </a:cubicBezTo>
                      <a:cubicBezTo>
                        <a:pt x="20" y="44"/>
                        <a:pt x="20" y="44"/>
                        <a:pt x="20" y="44"/>
                      </a:cubicBezTo>
                      <a:cubicBezTo>
                        <a:pt x="21" y="44"/>
                        <a:pt x="22" y="44"/>
                        <a:pt x="23" y="44"/>
                      </a:cubicBezTo>
                      <a:cubicBezTo>
                        <a:pt x="30" y="44"/>
                        <a:pt x="37" y="40"/>
                        <a:pt x="41" y="34"/>
                      </a:cubicBezTo>
                      <a:cubicBezTo>
                        <a:pt x="41" y="34"/>
                        <a:pt x="42" y="32"/>
                        <a:pt x="42" y="31"/>
                      </a:cubicBezTo>
                      <a:cubicBezTo>
                        <a:pt x="42" y="30"/>
                        <a:pt x="43" y="28"/>
                        <a:pt x="42" y="28"/>
                      </a:cubicBezTo>
                      <a:close/>
                      <a:moveTo>
                        <a:pt x="22" y="14"/>
                      </a:move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3"/>
                        <a:pt x="23" y="13"/>
                        <a:pt x="23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3" y="13"/>
                        <a:pt x="22" y="14"/>
                      </a:cubicBezTo>
                      <a:close/>
                      <a:moveTo>
                        <a:pt x="33" y="5"/>
                      </a:moveTo>
                      <a:cubicBezTo>
                        <a:pt x="33" y="5"/>
                        <a:pt x="33" y="4"/>
                        <a:pt x="32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3" y="4"/>
                        <a:pt x="34" y="4"/>
                        <a:pt x="35" y="5"/>
                      </a:cubicBezTo>
                      <a:cubicBezTo>
                        <a:pt x="35" y="5"/>
                        <a:pt x="34" y="5"/>
                        <a:pt x="3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8" name="í$líḋé">
                <a:extLst>
                  <a:ext uri="{FF2B5EF4-FFF2-40B4-BE49-F238E27FC236}">
                    <a16:creationId xmlns:a16="http://schemas.microsoft.com/office/drawing/2014/main" id="{94094B91-FEDC-4734-8177-65CF6FD0B6A8}"/>
                  </a:ext>
                </a:extLst>
              </p:cNvPr>
              <p:cNvSpPr/>
              <p:nvPr/>
            </p:nvSpPr>
            <p:spPr>
              <a:xfrm>
                <a:off x="4225056" y="2044736"/>
                <a:ext cx="3467065" cy="3467065"/>
              </a:xfrm>
              <a:prstGeom prst="arc">
                <a:avLst>
                  <a:gd name="adj1" fmla="val 226208"/>
                  <a:gd name="adj2" fmla="val 214580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9" name="íṡļíďê">
                <a:extLst>
                  <a:ext uri="{FF2B5EF4-FFF2-40B4-BE49-F238E27FC236}">
                    <a16:creationId xmlns:a16="http://schemas.microsoft.com/office/drawing/2014/main" id="{1B12A423-2ACE-44C8-BD58-D60D70950C82}"/>
                  </a:ext>
                </a:extLst>
              </p:cNvPr>
              <p:cNvGrpSpPr/>
              <p:nvPr/>
            </p:nvGrpSpPr>
            <p:grpSpPr>
              <a:xfrm>
                <a:off x="7068413" y="2013377"/>
                <a:ext cx="988296" cy="531959"/>
                <a:chOff x="7068413" y="2013377"/>
                <a:chExt cx="988296" cy="531959"/>
              </a:xfrm>
            </p:grpSpPr>
            <p:grpSp>
              <p:nvGrpSpPr>
                <p:cNvPr id="38" name="išľiḋé">
                  <a:extLst>
                    <a:ext uri="{FF2B5EF4-FFF2-40B4-BE49-F238E27FC236}">
                      <a16:creationId xmlns:a16="http://schemas.microsoft.com/office/drawing/2014/main" id="{8AABEE8F-396E-46A6-ACBF-65A29663A7DD}"/>
                    </a:ext>
                  </a:extLst>
                </p:cNvPr>
                <p:cNvGrpSpPr/>
                <p:nvPr/>
              </p:nvGrpSpPr>
              <p:grpSpPr>
                <a:xfrm>
                  <a:off x="7518747" y="2116055"/>
                  <a:ext cx="537962" cy="429281"/>
                  <a:chOff x="6157913" y="1457325"/>
                  <a:chExt cx="471488" cy="376238"/>
                </a:xfrm>
                <a:solidFill>
                  <a:schemeClr val="accent1"/>
                </a:solidFill>
              </p:grpSpPr>
              <p:sp>
                <p:nvSpPr>
                  <p:cNvPr id="42" name="ïš1îďé">
                    <a:extLst>
                      <a:ext uri="{FF2B5EF4-FFF2-40B4-BE49-F238E27FC236}">
                        <a16:creationId xmlns:a16="http://schemas.microsoft.com/office/drawing/2014/main" id="{C2CFAC15-D691-44DD-9708-A3EA22832E6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157913" y="1563688"/>
                    <a:ext cx="471488" cy="269875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46" y="28"/>
                      </a:cxn>
                      <a:cxn ang="0">
                        <a:pos x="46" y="0"/>
                      </a:cxn>
                      <a:cxn ang="0">
                        <a:pos x="37" y="4"/>
                      </a:cxn>
                      <a:cxn ang="0">
                        <a:pos x="37" y="7"/>
                      </a:cxn>
                      <a:cxn ang="0">
                        <a:pos x="32" y="5"/>
                      </a:cxn>
                      <a:cxn ang="0">
                        <a:pos x="37" y="9"/>
                      </a:cxn>
                      <a:cxn ang="0">
                        <a:pos x="37" y="12"/>
                      </a:cxn>
                      <a:cxn ang="0">
                        <a:pos x="32" y="10"/>
                      </a:cxn>
                      <a:cxn ang="0">
                        <a:pos x="37" y="14"/>
                      </a:cxn>
                      <a:cxn ang="0">
                        <a:pos x="37" y="17"/>
                      </a:cxn>
                      <a:cxn ang="0">
                        <a:pos x="32" y="15"/>
                      </a:cxn>
                      <a:cxn ang="0">
                        <a:pos x="30" y="4"/>
                      </a:cxn>
                      <a:cxn ang="0">
                        <a:pos x="30" y="7"/>
                      </a:cxn>
                      <a:cxn ang="0">
                        <a:pos x="26" y="5"/>
                      </a:cxn>
                      <a:cxn ang="0">
                        <a:pos x="30" y="9"/>
                      </a:cxn>
                      <a:cxn ang="0">
                        <a:pos x="30" y="12"/>
                      </a:cxn>
                      <a:cxn ang="0">
                        <a:pos x="26" y="10"/>
                      </a:cxn>
                      <a:cxn ang="0">
                        <a:pos x="30" y="14"/>
                      </a:cxn>
                      <a:cxn ang="0">
                        <a:pos x="30" y="17"/>
                      </a:cxn>
                      <a:cxn ang="0">
                        <a:pos x="26" y="15"/>
                      </a:cxn>
                      <a:cxn ang="0">
                        <a:pos x="24" y="4"/>
                      </a:cxn>
                      <a:cxn ang="0">
                        <a:pos x="24" y="7"/>
                      </a:cxn>
                      <a:cxn ang="0">
                        <a:pos x="19" y="5"/>
                      </a:cxn>
                      <a:cxn ang="0">
                        <a:pos x="24" y="9"/>
                      </a:cxn>
                      <a:cxn ang="0">
                        <a:pos x="24" y="12"/>
                      </a:cxn>
                      <a:cxn ang="0">
                        <a:pos x="19" y="10"/>
                      </a:cxn>
                      <a:cxn ang="0">
                        <a:pos x="24" y="14"/>
                      </a:cxn>
                      <a:cxn ang="0">
                        <a:pos x="24" y="17"/>
                      </a:cxn>
                      <a:cxn ang="0">
                        <a:pos x="19" y="15"/>
                      </a:cxn>
                      <a:cxn ang="0">
                        <a:pos x="17" y="4"/>
                      </a:cxn>
                      <a:cxn ang="0">
                        <a:pos x="17" y="7"/>
                      </a:cxn>
                      <a:cxn ang="0">
                        <a:pos x="12" y="5"/>
                      </a:cxn>
                      <a:cxn ang="0">
                        <a:pos x="17" y="9"/>
                      </a:cxn>
                      <a:cxn ang="0">
                        <a:pos x="17" y="12"/>
                      </a:cxn>
                      <a:cxn ang="0">
                        <a:pos x="12" y="10"/>
                      </a:cxn>
                      <a:cxn ang="0">
                        <a:pos x="17" y="14"/>
                      </a:cxn>
                      <a:cxn ang="0">
                        <a:pos x="17" y="17"/>
                      </a:cxn>
                      <a:cxn ang="0">
                        <a:pos x="12" y="15"/>
                      </a:cxn>
                      <a:cxn ang="0">
                        <a:pos x="6" y="17"/>
                      </a:cxn>
                      <a:cxn ang="0">
                        <a:pos x="6" y="14"/>
                      </a:cxn>
                      <a:cxn ang="0">
                        <a:pos x="10" y="16"/>
                      </a:cxn>
                      <a:cxn ang="0">
                        <a:pos x="6" y="12"/>
                      </a:cxn>
                      <a:cxn ang="0">
                        <a:pos x="6" y="9"/>
                      </a:cxn>
                      <a:cxn ang="0">
                        <a:pos x="10" y="12"/>
                      </a:cxn>
                      <a:cxn ang="0">
                        <a:pos x="6" y="7"/>
                      </a:cxn>
                      <a:cxn ang="0">
                        <a:pos x="6" y="4"/>
                      </a:cxn>
                      <a:cxn ang="0">
                        <a:pos x="10" y="7"/>
                      </a:cxn>
                      <a:cxn ang="0">
                        <a:pos x="12" y="24"/>
                      </a:cxn>
                      <a:cxn ang="0">
                        <a:pos x="12" y="20"/>
                      </a:cxn>
                      <a:cxn ang="0">
                        <a:pos x="38" y="23"/>
                      </a:cxn>
                      <a:cxn ang="0">
                        <a:pos x="39" y="17"/>
                      </a:cxn>
                      <a:cxn ang="0">
                        <a:pos x="39" y="14"/>
                      </a:cxn>
                      <a:cxn ang="0">
                        <a:pos x="44" y="16"/>
                      </a:cxn>
                      <a:cxn ang="0">
                        <a:pos x="39" y="12"/>
                      </a:cxn>
                      <a:cxn ang="0">
                        <a:pos x="39" y="9"/>
                      </a:cxn>
                      <a:cxn ang="0">
                        <a:pos x="44" y="12"/>
                      </a:cxn>
                      <a:cxn ang="0">
                        <a:pos x="39" y="7"/>
                      </a:cxn>
                      <a:cxn ang="0">
                        <a:pos x="39" y="4"/>
                      </a:cxn>
                      <a:cxn ang="0">
                        <a:pos x="44" y="7"/>
                      </a:cxn>
                    </a:cxnLst>
                    <a:rect l="0" t="0" r="r" b="b"/>
                    <a:pathLst>
                      <a:path w="49" h="28">
                        <a:moveTo>
                          <a:pt x="46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0" y="2"/>
                          <a:pt x="0" y="4"/>
                        </a:cubicBezTo>
                        <a:cubicBezTo>
                          <a:pt x="0" y="25"/>
                          <a:pt x="0" y="25"/>
                          <a:pt x="0" y="25"/>
                        </a:cubicBezTo>
                        <a:cubicBezTo>
                          <a:pt x="0" y="27"/>
                          <a:pt x="2" y="28"/>
                          <a:pt x="3" y="28"/>
                        </a:cubicBezTo>
                        <a:cubicBezTo>
                          <a:pt x="46" y="28"/>
                          <a:pt x="46" y="28"/>
                          <a:pt x="46" y="28"/>
                        </a:cubicBezTo>
                        <a:cubicBezTo>
                          <a:pt x="48" y="28"/>
                          <a:pt x="49" y="27"/>
                          <a:pt x="49" y="25"/>
                        </a:cubicBezTo>
                        <a:cubicBezTo>
                          <a:pt x="49" y="4"/>
                          <a:pt x="49" y="4"/>
                          <a:pt x="49" y="4"/>
                        </a:cubicBezTo>
                        <a:cubicBezTo>
                          <a:pt x="49" y="2"/>
                          <a:pt x="48" y="0"/>
                          <a:pt x="46" y="0"/>
                        </a:cubicBezTo>
                        <a:close/>
                        <a:moveTo>
                          <a:pt x="32" y="5"/>
                        </a:moveTo>
                        <a:cubicBezTo>
                          <a:pt x="32" y="4"/>
                          <a:pt x="32" y="4"/>
                          <a:pt x="32" y="4"/>
                        </a:cubicBezTo>
                        <a:cubicBezTo>
                          <a:pt x="37" y="4"/>
                          <a:pt x="37" y="4"/>
                          <a:pt x="37" y="4"/>
                        </a:cubicBezTo>
                        <a:cubicBezTo>
                          <a:pt x="37" y="5"/>
                          <a:pt x="37" y="5"/>
                          <a:pt x="37" y="5"/>
                        </a:cubicBezTo>
                        <a:cubicBezTo>
                          <a:pt x="37" y="7"/>
                          <a:pt x="37" y="7"/>
                          <a:pt x="37" y="7"/>
                        </a:cubicBezTo>
                        <a:cubicBezTo>
                          <a:pt x="37" y="7"/>
                          <a:pt x="37" y="7"/>
                          <a:pt x="37" y="7"/>
                        </a:cubicBezTo>
                        <a:cubicBezTo>
                          <a:pt x="32" y="7"/>
                          <a:pt x="32" y="7"/>
                          <a:pt x="32" y="7"/>
                        </a:cubicBezTo>
                        <a:cubicBezTo>
                          <a:pt x="32" y="7"/>
                          <a:pt x="32" y="7"/>
                          <a:pt x="32" y="7"/>
                        </a:cubicBezTo>
                        <a:lnTo>
                          <a:pt x="32" y="5"/>
                        </a:lnTo>
                        <a:close/>
                        <a:moveTo>
                          <a:pt x="32" y="10"/>
                        </a:moveTo>
                        <a:cubicBezTo>
                          <a:pt x="32" y="9"/>
                          <a:pt x="32" y="9"/>
                          <a:pt x="32" y="9"/>
                        </a:cubicBezTo>
                        <a:cubicBezTo>
                          <a:pt x="37" y="9"/>
                          <a:pt x="37" y="9"/>
                          <a:pt x="37" y="9"/>
                        </a:cubicBezTo>
                        <a:cubicBezTo>
                          <a:pt x="37" y="10"/>
                          <a:pt x="37" y="10"/>
                          <a:pt x="37" y="10"/>
                        </a:cubicBezTo>
                        <a:cubicBezTo>
                          <a:pt x="37" y="12"/>
                          <a:pt x="37" y="12"/>
                          <a:pt x="37" y="12"/>
                        </a:cubicBezTo>
                        <a:cubicBezTo>
                          <a:pt x="37" y="12"/>
                          <a:pt x="37" y="12"/>
                          <a:pt x="37" y="12"/>
                        </a:cubicBezTo>
                        <a:cubicBezTo>
                          <a:pt x="32" y="12"/>
                          <a:pt x="32" y="12"/>
                          <a:pt x="32" y="12"/>
                        </a:cubicBezTo>
                        <a:cubicBezTo>
                          <a:pt x="32" y="12"/>
                          <a:pt x="32" y="12"/>
                          <a:pt x="32" y="12"/>
                        </a:cubicBezTo>
                        <a:lnTo>
                          <a:pt x="32" y="10"/>
                        </a:lnTo>
                        <a:close/>
                        <a:moveTo>
                          <a:pt x="32" y="15"/>
                        </a:moveTo>
                        <a:cubicBezTo>
                          <a:pt x="32" y="14"/>
                          <a:pt x="32" y="14"/>
                          <a:pt x="32" y="14"/>
                        </a:cubicBezTo>
                        <a:cubicBezTo>
                          <a:pt x="37" y="14"/>
                          <a:pt x="37" y="14"/>
                          <a:pt x="37" y="14"/>
                        </a:cubicBezTo>
                        <a:cubicBezTo>
                          <a:pt x="37" y="15"/>
                          <a:pt x="37" y="15"/>
                          <a:pt x="37" y="15"/>
                        </a:cubicBezTo>
                        <a:cubicBezTo>
                          <a:pt x="37" y="16"/>
                          <a:pt x="37" y="16"/>
                          <a:pt x="37" y="16"/>
                        </a:cubicBezTo>
                        <a:cubicBezTo>
                          <a:pt x="37" y="17"/>
                          <a:pt x="37" y="17"/>
                          <a:pt x="37" y="17"/>
                        </a:cubicBezTo>
                        <a:cubicBezTo>
                          <a:pt x="32" y="17"/>
                          <a:pt x="32" y="17"/>
                          <a:pt x="32" y="17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lnTo>
                          <a:pt x="32" y="15"/>
                        </a:lnTo>
                        <a:close/>
                        <a:moveTo>
                          <a:pt x="26" y="5"/>
                        </a:moveTo>
                        <a:cubicBezTo>
                          <a:pt x="26" y="4"/>
                          <a:pt x="26" y="4"/>
                          <a:pt x="26" y="4"/>
                        </a:cubicBezTo>
                        <a:cubicBezTo>
                          <a:pt x="30" y="4"/>
                          <a:pt x="30" y="4"/>
                          <a:pt x="30" y="4"/>
                        </a:cubicBezTo>
                        <a:cubicBezTo>
                          <a:pt x="30" y="5"/>
                          <a:pt x="30" y="5"/>
                          <a:pt x="30" y="5"/>
                        </a:cubicBezTo>
                        <a:cubicBezTo>
                          <a:pt x="30" y="7"/>
                          <a:pt x="30" y="7"/>
                          <a:pt x="30" y="7"/>
                        </a:cubicBezTo>
                        <a:cubicBezTo>
                          <a:pt x="30" y="7"/>
                          <a:pt x="30" y="7"/>
                          <a:pt x="30" y="7"/>
                        </a:cubicBezTo>
                        <a:cubicBezTo>
                          <a:pt x="26" y="7"/>
                          <a:pt x="26" y="7"/>
                          <a:pt x="26" y="7"/>
                        </a:cubicBezTo>
                        <a:cubicBezTo>
                          <a:pt x="26" y="7"/>
                          <a:pt x="26" y="7"/>
                          <a:pt x="26" y="7"/>
                        </a:cubicBezTo>
                        <a:lnTo>
                          <a:pt x="26" y="5"/>
                        </a:lnTo>
                        <a:close/>
                        <a:moveTo>
                          <a:pt x="26" y="10"/>
                        </a:moveTo>
                        <a:cubicBezTo>
                          <a:pt x="26" y="9"/>
                          <a:pt x="26" y="9"/>
                          <a:pt x="26" y="9"/>
                        </a:cubicBezTo>
                        <a:cubicBezTo>
                          <a:pt x="30" y="9"/>
                          <a:pt x="30" y="9"/>
                          <a:pt x="30" y="9"/>
                        </a:cubicBezTo>
                        <a:cubicBezTo>
                          <a:pt x="30" y="10"/>
                          <a:pt x="30" y="10"/>
                          <a:pt x="30" y="10"/>
                        </a:cubicBezTo>
                        <a:cubicBezTo>
                          <a:pt x="30" y="12"/>
                          <a:pt x="30" y="12"/>
                          <a:pt x="30" y="12"/>
                        </a:cubicBezTo>
                        <a:cubicBezTo>
                          <a:pt x="30" y="12"/>
                          <a:pt x="30" y="12"/>
                          <a:pt x="30" y="12"/>
                        </a:cubicBezTo>
                        <a:cubicBezTo>
                          <a:pt x="26" y="12"/>
                          <a:pt x="26" y="12"/>
                          <a:pt x="26" y="12"/>
                        </a:cubicBezTo>
                        <a:cubicBezTo>
                          <a:pt x="26" y="12"/>
                          <a:pt x="26" y="12"/>
                          <a:pt x="26" y="12"/>
                        </a:cubicBezTo>
                        <a:lnTo>
                          <a:pt x="26" y="10"/>
                        </a:lnTo>
                        <a:close/>
                        <a:moveTo>
                          <a:pt x="26" y="15"/>
                        </a:moveTo>
                        <a:cubicBezTo>
                          <a:pt x="26" y="14"/>
                          <a:pt x="26" y="14"/>
                          <a:pt x="26" y="14"/>
                        </a:cubicBezTo>
                        <a:cubicBezTo>
                          <a:pt x="30" y="14"/>
                          <a:pt x="30" y="14"/>
                          <a:pt x="30" y="14"/>
                        </a:cubicBezTo>
                        <a:cubicBezTo>
                          <a:pt x="30" y="15"/>
                          <a:pt x="30" y="15"/>
                          <a:pt x="30" y="15"/>
                        </a:cubicBezTo>
                        <a:cubicBezTo>
                          <a:pt x="30" y="16"/>
                          <a:pt x="30" y="16"/>
                          <a:pt x="30" y="16"/>
                        </a:cubicBezTo>
                        <a:cubicBezTo>
                          <a:pt x="30" y="17"/>
                          <a:pt x="30" y="17"/>
                          <a:pt x="30" y="17"/>
                        </a:cubicBezTo>
                        <a:cubicBezTo>
                          <a:pt x="26" y="17"/>
                          <a:pt x="26" y="17"/>
                          <a:pt x="26" y="17"/>
                        </a:cubicBezTo>
                        <a:cubicBezTo>
                          <a:pt x="26" y="16"/>
                          <a:pt x="26" y="16"/>
                          <a:pt x="26" y="16"/>
                        </a:cubicBezTo>
                        <a:lnTo>
                          <a:pt x="26" y="15"/>
                        </a:lnTo>
                        <a:close/>
                        <a:moveTo>
                          <a:pt x="19" y="5"/>
                        </a:moveTo>
                        <a:cubicBezTo>
                          <a:pt x="19" y="4"/>
                          <a:pt x="19" y="4"/>
                          <a:pt x="19" y="4"/>
                        </a:cubicBezTo>
                        <a:cubicBezTo>
                          <a:pt x="24" y="4"/>
                          <a:pt x="24" y="4"/>
                          <a:pt x="24" y="4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24" y="7"/>
                          <a:pt x="24" y="7"/>
                          <a:pt x="24" y="7"/>
                        </a:cubicBezTo>
                        <a:cubicBezTo>
                          <a:pt x="24" y="7"/>
                          <a:pt x="24" y="7"/>
                          <a:pt x="24" y="7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lnTo>
                          <a:pt x="19" y="5"/>
                        </a:lnTo>
                        <a:close/>
                        <a:moveTo>
                          <a:pt x="19" y="10"/>
                        </a:moveTo>
                        <a:cubicBezTo>
                          <a:pt x="19" y="9"/>
                          <a:pt x="19" y="9"/>
                          <a:pt x="19" y="9"/>
                        </a:cubicBezTo>
                        <a:cubicBezTo>
                          <a:pt x="24" y="9"/>
                          <a:pt x="24" y="9"/>
                          <a:pt x="24" y="9"/>
                        </a:cubicBezTo>
                        <a:cubicBezTo>
                          <a:pt x="24" y="10"/>
                          <a:pt x="24" y="10"/>
                          <a:pt x="24" y="10"/>
                        </a:cubicBezTo>
                        <a:cubicBezTo>
                          <a:pt x="24" y="12"/>
                          <a:pt x="24" y="12"/>
                          <a:pt x="24" y="12"/>
                        </a:cubicBezTo>
                        <a:cubicBezTo>
                          <a:pt x="24" y="12"/>
                          <a:pt x="24" y="12"/>
                          <a:pt x="24" y="12"/>
                        </a:cubicBezTo>
                        <a:cubicBezTo>
                          <a:pt x="19" y="12"/>
                          <a:pt x="19" y="12"/>
                          <a:pt x="19" y="12"/>
                        </a:cubicBezTo>
                        <a:cubicBezTo>
                          <a:pt x="19" y="12"/>
                          <a:pt x="19" y="12"/>
                          <a:pt x="19" y="12"/>
                        </a:cubicBezTo>
                        <a:lnTo>
                          <a:pt x="19" y="10"/>
                        </a:lnTo>
                        <a:close/>
                        <a:moveTo>
                          <a:pt x="19" y="15"/>
                        </a:moveTo>
                        <a:cubicBezTo>
                          <a:pt x="19" y="14"/>
                          <a:pt x="19" y="14"/>
                          <a:pt x="19" y="14"/>
                        </a:cubicBezTo>
                        <a:cubicBezTo>
                          <a:pt x="24" y="14"/>
                          <a:pt x="24" y="14"/>
                          <a:pt x="24" y="14"/>
                        </a:cubicBezTo>
                        <a:cubicBezTo>
                          <a:pt x="24" y="15"/>
                          <a:pt x="24" y="15"/>
                          <a:pt x="24" y="15"/>
                        </a:cubicBezTo>
                        <a:cubicBezTo>
                          <a:pt x="24" y="16"/>
                          <a:pt x="24" y="16"/>
                          <a:pt x="24" y="16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19" y="17"/>
                          <a:pt x="19" y="17"/>
                          <a:pt x="19" y="17"/>
                        </a:cubicBezTo>
                        <a:cubicBezTo>
                          <a:pt x="19" y="16"/>
                          <a:pt x="19" y="16"/>
                          <a:pt x="19" y="16"/>
                        </a:cubicBezTo>
                        <a:lnTo>
                          <a:pt x="19" y="15"/>
                        </a:lnTo>
                        <a:close/>
                        <a:moveTo>
                          <a:pt x="12" y="5"/>
                        </a:move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7" y="4"/>
                          <a:pt x="17" y="4"/>
                          <a:pt x="17" y="4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7" y="7"/>
                          <a:pt x="17" y="7"/>
                          <a:pt x="17" y="7"/>
                        </a:cubicBezTo>
                        <a:cubicBezTo>
                          <a:pt x="17" y="7"/>
                          <a:pt x="17" y="7"/>
                          <a:pt x="17" y="7"/>
                        </a:cubicBezTo>
                        <a:cubicBezTo>
                          <a:pt x="13" y="7"/>
                          <a:pt x="13" y="7"/>
                          <a:pt x="13" y="7"/>
                        </a:cubicBezTo>
                        <a:cubicBezTo>
                          <a:pt x="12" y="7"/>
                          <a:pt x="12" y="7"/>
                          <a:pt x="12" y="7"/>
                        </a:cubicBezTo>
                        <a:lnTo>
                          <a:pt x="12" y="5"/>
                        </a:lnTo>
                        <a:close/>
                        <a:moveTo>
                          <a:pt x="12" y="10"/>
                        </a:moveTo>
                        <a:cubicBezTo>
                          <a:pt x="13" y="9"/>
                          <a:pt x="13" y="9"/>
                          <a:pt x="13" y="9"/>
                        </a:cubicBezTo>
                        <a:cubicBezTo>
                          <a:pt x="17" y="9"/>
                          <a:pt x="17" y="9"/>
                          <a:pt x="17" y="9"/>
                        </a:cubicBezTo>
                        <a:cubicBezTo>
                          <a:pt x="17" y="10"/>
                          <a:pt x="17" y="10"/>
                          <a:pt x="17" y="10"/>
                        </a:cubicBezTo>
                        <a:cubicBezTo>
                          <a:pt x="17" y="12"/>
                          <a:pt x="17" y="12"/>
                          <a:pt x="17" y="12"/>
                        </a:cubicBezTo>
                        <a:cubicBezTo>
                          <a:pt x="17" y="12"/>
                          <a:pt x="17" y="12"/>
                          <a:pt x="17" y="12"/>
                        </a:cubicBezTo>
                        <a:cubicBezTo>
                          <a:pt x="13" y="12"/>
                          <a:pt x="13" y="12"/>
                          <a:pt x="13" y="12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lnTo>
                          <a:pt x="12" y="10"/>
                        </a:lnTo>
                        <a:close/>
                        <a:moveTo>
                          <a:pt x="12" y="15"/>
                        </a:moveTo>
                        <a:cubicBezTo>
                          <a:pt x="13" y="14"/>
                          <a:pt x="13" y="14"/>
                          <a:pt x="13" y="14"/>
                        </a:cubicBezTo>
                        <a:cubicBezTo>
                          <a:pt x="17" y="14"/>
                          <a:pt x="17" y="14"/>
                          <a:pt x="17" y="14"/>
                        </a:cubicBezTo>
                        <a:cubicBezTo>
                          <a:pt x="17" y="15"/>
                          <a:pt x="17" y="15"/>
                          <a:pt x="17" y="15"/>
                        </a:cubicBezTo>
                        <a:cubicBezTo>
                          <a:pt x="17" y="16"/>
                          <a:pt x="17" y="16"/>
                          <a:pt x="17" y="16"/>
                        </a:cubicBezTo>
                        <a:cubicBezTo>
                          <a:pt x="17" y="17"/>
                          <a:pt x="17" y="17"/>
                          <a:pt x="17" y="17"/>
                        </a:cubicBezTo>
                        <a:cubicBezTo>
                          <a:pt x="13" y="17"/>
                          <a:pt x="13" y="17"/>
                          <a:pt x="13" y="17"/>
                        </a:cubicBezTo>
                        <a:cubicBezTo>
                          <a:pt x="12" y="16"/>
                          <a:pt x="12" y="16"/>
                          <a:pt x="12" y="16"/>
                        </a:cubicBezTo>
                        <a:lnTo>
                          <a:pt x="12" y="15"/>
                        </a:lnTo>
                        <a:close/>
                        <a:moveTo>
                          <a:pt x="10" y="16"/>
                        </a:moveTo>
                        <a:cubicBezTo>
                          <a:pt x="10" y="17"/>
                          <a:pt x="10" y="17"/>
                          <a:pt x="10" y="17"/>
                        </a:cubicBezTo>
                        <a:cubicBezTo>
                          <a:pt x="6" y="17"/>
                          <a:pt x="6" y="17"/>
                          <a:pt x="6" y="17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6" y="15"/>
                          <a:pt x="6" y="15"/>
                          <a:pt x="6" y="15"/>
                        </a:cubicBezTo>
                        <a:cubicBezTo>
                          <a:pt x="6" y="14"/>
                          <a:pt x="6" y="14"/>
                          <a:pt x="6" y="14"/>
                        </a:cubicBezTo>
                        <a:cubicBezTo>
                          <a:pt x="10" y="14"/>
                          <a:pt x="10" y="14"/>
                          <a:pt x="10" y="14"/>
                        </a:cubicBezTo>
                        <a:cubicBezTo>
                          <a:pt x="10" y="15"/>
                          <a:pt x="10" y="15"/>
                          <a:pt x="10" y="15"/>
                        </a:cubicBezTo>
                        <a:lnTo>
                          <a:pt x="10" y="16"/>
                        </a:lnTo>
                        <a:close/>
                        <a:moveTo>
                          <a:pt x="10" y="12"/>
                        </a:moveTo>
                        <a:cubicBezTo>
                          <a:pt x="10" y="12"/>
                          <a:pt x="10" y="12"/>
                          <a:pt x="10" y="12"/>
                        </a:cubicBezTo>
                        <a:cubicBezTo>
                          <a:pt x="6" y="12"/>
                          <a:pt x="6" y="12"/>
                          <a:pt x="6" y="12"/>
                        </a:cubicBezTo>
                        <a:cubicBezTo>
                          <a:pt x="6" y="12"/>
                          <a:pt x="6" y="12"/>
                          <a:pt x="6" y="12"/>
                        </a:cubicBezTo>
                        <a:cubicBezTo>
                          <a:pt x="6" y="10"/>
                          <a:pt x="6" y="10"/>
                          <a:pt x="6" y="10"/>
                        </a:cubicBezTo>
                        <a:cubicBezTo>
                          <a:pt x="6" y="9"/>
                          <a:pt x="6" y="9"/>
                          <a:pt x="6" y="9"/>
                        </a:cubicBezTo>
                        <a:cubicBezTo>
                          <a:pt x="10" y="9"/>
                          <a:pt x="10" y="9"/>
                          <a:pt x="10" y="9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lnTo>
                          <a:pt x="10" y="12"/>
                        </a:lnTo>
                        <a:close/>
                        <a:moveTo>
                          <a:pt x="10" y="7"/>
                        </a:moveTo>
                        <a:cubicBezTo>
                          <a:pt x="10" y="7"/>
                          <a:pt x="10" y="7"/>
                          <a:pt x="10" y="7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5"/>
                          <a:pt x="10" y="5"/>
                          <a:pt x="10" y="5"/>
                        </a:cubicBezTo>
                        <a:lnTo>
                          <a:pt x="10" y="7"/>
                        </a:lnTo>
                        <a:close/>
                        <a:moveTo>
                          <a:pt x="38" y="23"/>
                        </a:moveTo>
                        <a:cubicBezTo>
                          <a:pt x="38" y="24"/>
                          <a:pt x="38" y="24"/>
                          <a:pt x="38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1" y="24"/>
                          <a:pt x="11" y="24"/>
                          <a:pt x="11" y="23"/>
                        </a:cubicBezTo>
                        <a:cubicBezTo>
                          <a:pt x="11" y="21"/>
                          <a:pt x="11" y="21"/>
                          <a:pt x="11" y="21"/>
                        </a:cubicBezTo>
                        <a:cubicBezTo>
                          <a:pt x="11" y="20"/>
                          <a:pt x="11" y="20"/>
                          <a:pt x="12" y="20"/>
                        </a:cubicBezTo>
                        <a:cubicBezTo>
                          <a:pt x="38" y="20"/>
                          <a:pt x="38" y="20"/>
                          <a:pt x="38" y="20"/>
                        </a:cubicBezTo>
                        <a:cubicBezTo>
                          <a:pt x="38" y="20"/>
                          <a:pt x="38" y="20"/>
                          <a:pt x="38" y="21"/>
                        </a:cubicBezTo>
                        <a:lnTo>
                          <a:pt x="38" y="23"/>
                        </a:lnTo>
                        <a:close/>
                        <a:moveTo>
                          <a:pt x="44" y="16"/>
                        </a:moveTo>
                        <a:cubicBezTo>
                          <a:pt x="43" y="17"/>
                          <a:pt x="43" y="17"/>
                          <a:pt x="43" y="17"/>
                        </a:cubicBezTo>
                        <a:cubicBezTo>
                          <a:pt x="39" y="17"/>
                          <a:pt x="39" y="17"/>
                          <a:pt x="39" y="17"/>
                        </a:cubicBezTo>
                        <a:cubicBezTo>
                          <a:pt x="39" y="16"/>
                          <a:pt x="39" y="16"/>
                          <a:pt x="39" y="16"/>
                        </a:cubicBezTo>
                        <a:cubicBezTo>
                          <a:pt x="39" y="15"/>
                          <a:pt x="39" y="15"/>
                          <a:pt x="39" y="15"/>
                        </a:cubicBezTo>
                        <a:cubicBezTo>
                          <a:pt x="39" y="14"/>
                          <a:pt x="39" y="14"/>
                          <a:pt x="39" y="14"/>
                        </a:cubicBezTo>
                        <a:cubicBezTo>
                          <a:pt x="43" y="14"/>
                          <a:pt x="43" y="14"/>
                          <a:pt x="43" y="14"/>
                        </a:cubicBezTo>
                        <a:cubicBezTo>
                          <a:pt x="44" y="15"/>
                          <a:pt x="44" y="15"/>
                          <a:pt x="44" y="15"/>
                        </a:cubicBezTo>
                        <a:lnTo>
                          <a:pt x="44" y="16"/>
                        </a:lnTo>
                        <a:close/>
                        <a:moveTo>
                          <a:pt x="44" y="12"/>
                        </a:moveTo>
                        <a:cubicBezTo>
                          <a:pt x="43" y="12"/>
                          <a:pt x="43" y="12"/>
                          <a:pt x="43" y="12"/>
                        </a:cubicBezTo>
                        <a:cubicBezTo>
                          <a:pt x="39" y="12"/>
                          <a:pt x="39" y="12"/>
                          <a:pt x="39" y="12"/>
                        </a:cubicBezTo>
                        <a:cubicBezTo>
                          <a:pt x="39" y="12"/>
                          <a:pt x="39" y="12"/>
                          <a:pt x="39" y="12"/>
                        </a:cubicBezTo>
                        <a:cubicBezTo>
                          <a:pt x="39" y="10"/>
                          <a:pt x="39" y="10"/>
                          <a:pt x="39" y="10"/>
                        </a:cubicBezTo>
                        <a:cubicBezTo>
                          <a:pt x="39" y="9"/>
                          <a:pt x="39" y="9"/>
                          <a:pt x="39" y="9"/>
                        </a:cubicBezTo>
                        <a:cubicBezTo>
                          <a:pt x="43" y="9"/>
                          <a:pt x="43" y="9"/>
                          <a:pt x="43" y="9"/>
                        </a:cubicBezTo>
                        <a:cubicBezTo>
                          <a:pt x="44" y="10"/>
                          <a:pt x="44" y="10"/>
                          <a:pt x="44" y="10"/>
                        </a:cubicBezTo>
                        <a:lnTo>
                          <a:pt x="44" y="12"/>
                        </a:lnTo>
                        <a:close/>
                        <a:moveTo>
                          <a:pt x="44" y="7"/>
                        </a:moveTo>
                        <a:cubicBezTo>
                          <a:pt x="43" y="7"/>
                          <a:pt x="43" y="7"/>
                          <a:pt x="43" y="7"/>
                        </a:cubicBezTo>
                        <a:cubicBezTo>
                          <a:pt x="39" y="7"/>
                          <a:pt x="39" y="7"/>
                          <a:pt x="39" y="7"/>
                        </a:cubicBezTo>
                        <a:cubicBezTo>
                          <a:pt x="39" y="7"/>
                          <a:pt x="39" y="7"/>
                          <a:pt x="39" y="7"/>
                        </a:cubicBezTo>
                        <a:cubicBezTo>
                          <a:pt x="39" y="5"/>
                          <a:pt x="39" y="5"/>
                          <a:pt x="39" y="5"/>
                        </a:cubicBezTo>
                        <a:cubicBezTo>
                          <a:pt x="39" y="4"/>
                          <a:pt x="39" y="4"/>
                          <a:pt x="39" y="4"/>
                        </a:cubicBezTo>
                        <a:cubicBezTo>
                          <a:pt x="43" y="4"/>
                          <a:pt x="43" y="4"/>
                          <a:pt x="43" y="4"/>
                        </a:cubicBezTo>
                        <a:cubicBezTo>
                          <a:pt x="44" y="5"/>
                          <a:pt x="44" y="5"/>
                          <a:pt x="44" y="5"/>
                        </a:cubicBezTo>
                        <a:lnTo>
                          <a:pt x="44" y="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3" name="îŝľiḍé">
                    <a:extLst>
                      <a:ext uri="{FF2B5EF4-FFF2-40B4-BE49-F238E27FC236}">
                        <a16:creationId xmlns:a16="http://schemas.microsoft.com/office/drawing/2014/main" id="{B5EEE50A-0407-4598-975B-92ADFC3C15A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205538" y="1457325"/>
                    <a:ext cx="241300" cy="106363"/>
                  </a:xfrm>
                  <a:custGeom>
                    <a:avLst/>
                    <a:gdLst/>
                    <a:ahLst/>
                    <a:cxnLst>
                      <a:cxn ang="0">
                        <a:pos x="5" y="9"/>
                      </a:cxn>
                      <a:cxn ang="0">
                        <a:pos x="9" y="8"/>
                      </a:cxn>
                      <a:cxn ang="0">
                        <a:pos x="19" y="6"/>
                      </a:cxn>
                      <a:cxn ang="0">
                        <a:pos x="25" y="2"/>
                      </a:cxn>
                      <a:cxn ang="0">
                        <a:pos x="25" y="0"/>
                      </a:cxn>
                      <a:cxn ang="0">
                        <a:pos x="23" y="0"/>
                      </a:cxn>
                      <a:cxn ang="0">
                        <a:pos x="18" y="3"/>
                      </a:cxn>
                      <a:cxn ang="0">
                        <a:pos x="9" y="5"/>
                      </a:cxn>
                      <a:cxn ang="0">
                        <a:pos x="4" y="6"/>
                      </a:cxn>
                      <a:cxn ang="0">
                        <a:pos x="0" y="10"/>
                      </a:cxn>
                      <a:cxn ang="0">
                        <a:pos x="0" y="11"/>
                      </a:cxn>
                      <a:cxn ang="0">
                        <a:pos x="4" y="11"/>
                      </a:cxn>
                      <a:cxn ang="0">
                        <a:pos x="5" y="9"/>
                      </a:cxn>
                    </a:cxnLst>
                    <a:rect l="0" t="0" r="r" b="b"/>
                    <a:pathLst>
                      <a:path w="25" h="11">
                        <a:moveTo>
                          <a:pt x="5" y="9"/>
                        </a:moveTo>
                        <a:cubicBezTo>
                          <a:pt x="6" y="8"/>
                          <a:pt x="8" y="8"/>
                          <a:pt x="9" y="8"/>
                        </a:cubicBezTo>
                        <a:cubicBezTo>
                          <a:pt x="14" y="7"/>
                          <a:pt x="17" y="7"/>
                          <a:pt x="19" y="6"/>
                        </a:cubicBezTo>
                        <a:cubicBezTo>
                          <a:pt x="22" y="5"/>
                          <a:pt x="23" y="4"/>
                          <a:pt x="25" y="2"/>
                        </a:cubicBezTo>
                        <a:cubicBezTo>
                          <a:pt x="25" y="2"/>
                          <a:pt x="25" y="1"/>
                          <a:pt x="25" y="0"/>
                        </a:cubicBezTo>
                        <a:cubicBezTo>
                          <a:pt x="24" y="0"/>
                          <a:pt x="23" y="0"/>
                          <a:pt x="23" y="0"/>
                        </a:cubicBezTo>
                        <a:cubicBezTo>
                          <a:pt x="22" y="2"/>
                          <a:pt x="20" y="2"/>
                          <a:pt x="18" y="3"/>
                        </a:cubicBezTo>
                        <a:cubicBezTo>
                          <a:pt x="16" y="4"/>
                          <a:pt x="13" y="4"/>
                          <a:pt x="9" y="5"/>
                        </a:cubicBezTo>
                        <a:cubicBezTo>
                          <a:pt x="7" y="5"/>
                          <a:pt x="5" y="6"/>
                          <a:pt x="4" y="6"/>
                        </a:cubicBezTo>
                        <a:cubicBezTo>
                          <a:pt x="2" y="7"/>
                          <a:pt x="1" y="9"/>
                          <a:pt x="0" y="10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4" y="11"/>
                          <a:pt x="4" y="11"/>
                          <a:pt x="4" y="11"/>
                        </a:cubicBezTo>
                        <a:cubicBezTo>
                          <a:pt x="4" y="10"/>
                          <a:pt x="5" y="9"/>
                          <a:pt x="5" y="9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39" name="îṧľïḋè">
                  <a:extLst>
                    <a:ext uri="{FF2B5EF4-FFF2-40B4-BE49-F238E27FC236}">
                      <a16:creationId xmlns:a16="http://schemas.microsoft.com/office/drawing/2014/main" id="{426371A3-2CA9-406D-89CD-E8337F7661EC}"/>
                    </a:ext>
                  </a:extLst>
                </p:cNvPr>
                <p:cNvGrpSpPr/>
                <p:nvPr/>
              </p:nvGrpSpPr>
              <p:grpSpPr>
                <a:xfrm flipH="1">
                  <a:off x="7068413" y="2013377"/>
                  <a:ext cx="924777" cy="308243"/>
                  <a:chOff x="1456650" y="1252647"/>
                  <a:chExt cx="829351" cy="785698"/>
                </a:xfrm>
              </p:grpSpPr>
              <p:cxnSp>
                <p:nvCxnSpPr>
                  <p:cNvPr id="40" name="直接连接符 39">
                    <a:extLst>
                      <a:ext uri="{FF2B5EF4-FFF2-40B4-BE49-F238E27FC236}">
                        <a16:creationId xmlns:a16="http://schemas.microsoft.com/office/drawing/2014/main" id="{7DB632D1-07EA-4400-9CF2-2C0FFC7CA159}"/>
                      </a:ext>
                    </a:extLst>
                  </p:cNvPr>
                  <p:cNvCxnSpPr/>
                  <p:nvPr/>
                </p:nvCxnSpPr>
                <p:spPr>
                  <a:xfrm>
                    <a:off x="1456650" y="1258457"/>
                    <a:ext cx="609600" cy="1588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接连接符 40">
                    <a:extLst>
                      <a:ext uri="{FF2B5EF4-FFF2-40B4-BE49-F238E27FC236}">
                        <a16:creationId xmlns:a16="http://schemas.microsoft.com/office/drawing/2014/main" id="{AD7308EA-FE78-4023-82CB-4DD094D1A383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1780440" y="1532783"/>
                    <a:ext cx="785698" cy="225425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" name="îŝľidè">
                <a:extLst>
                  <a:ext uri="{FF2B5EF4-FFF2-40B4-BE49-F238E27FC236}">
                    <a16:creationId xmlns:a16="http://schemas.microsoft.com/office/drawing/2014/main" id="{A478D2FC-1A31-4287-AA1C-A7FDCE89FF5F}"/>
                  </a:ext>
                </a:extLst>
              </p:cNvPr>
              <p:cNvGrpSpPr/>
              <p:nvPr/>
            </p:nvGrpSpPr>
            <p:grpSpPr>
              <a:xfrm>
                <a:off x="3492301" y="2454774"/>
                <a:ext cx="924777" cy="308243"/>
                <a:chOff x="1456650" y="1252647"/>
                <a:chExt cx="829351" cy="785698"/>
              </a:xfrm>
            </p:grpSpPr>
            <p:cxnSp>
              <p:nvCxnSpPr>
                <p:cNvPr id="36" name="直接连接符 35">
                  <a:extLst>
                    <a:ext uri="{FF2B5EF4-FFF2-40B4-BE49-F238E27FC236}">
                      <a16:creationId xmlns:a16="http://schemas.microsoft.com/office/drawing/2014/main" id="{70577520-B163-47D7-8CE9-74867B10847E}"/>
                    </a:ext>
                  </a:extLst>
                </p:cNvPr>
                <p:cNvCxnSpPr/>
                <p:nvPr/>
              </p:nvCxnSpPr>
              <p:spPr>
                <a:xfrm>
                  <a:off x="1456650" y="1258457"/>
                  <a:ext cx="609600" cy="1588"/>
                </a:xfrm>
                <a:prstGeom prst="line">
                  <a:avLst/>
                </a:prstGeom>
                <a:ln w="127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>
                  <a:extLst>
                    <a:ext uri="{FF2B5EF4-FFF2-40B4-BE49-F238E27FC236}">
                      <a16:creationId xmlns:a16="http://schemas.microsoft.com/office/drawing/2014/main" id="{47E3E902-ADB9-4816-A163-A838F8CF6CA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1780440" y="1532783"/>
                  <a:ext cx="785698" cy="225425"/>
                </a:xfrm>
                <a:prstGeom prst="line">
                  <a:avLst/>
                </a:prstGeom>
                <a:ln w="12700">
                  <a:solidFill>
                    <a:schemeClr val="accent2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íS1ïḍê">
                <a:extLst>
                  <a:ext uri="{FF2B5EF4-FFF2-40B4-BE49-F238E27FC236}">
                    <a16:creationId xmlns:a16="http://schemas.microsoft.com/office/drawing/2014/main" id="{50DF44C7-1E0A-4617-BF07-C0EF6BCA6489}"/>
                  </a:ext>
                </a:extLst>
              </p:cNvPr>
              <p:cNvGrpSpPr/>
              <p:nvPr/>
            </p:nvGrpSpPr>
            <p:grpSpPr>
              <a:xfrm flipH="1" flipV="1">
                <a:off x="7779632" y="4029427"/>
                <a:ext cx="924777" cy="308243"/>
                <a:chOff x="1456650" y="1252647"/>
                <a:chExt cx="829351" cy="785698"/>
              </a:xfrm>
            </p:grpSpPr>
            <p:cxnSp>
              <p:nvCxnSpPr>
                <p:cNvPr id="34" name="直接连接符 33">
                  <a:extLst>
                    <a:ext uri="{FF2B5EF4-FFF2-40B4-BE49-F238E27FC236}">
                      <a16:creationId xmlns:a16="http://schemas.microsoft.com/office/drawing/2014/main" id="{DB712CBF-19CD-4360-AF99-B4E7F75F9980}"/>
                    </a:ext>
                  </a:extLst>
                </p:cNvPr>
                <p:cNvCxnSpPr/>
                <p:nvPr/>
              </p:nvCxnSpPr>
              <p:spPr>
                <a:xfrm>
                  <a:off x="1456650" y="1258457"/>
                  <a:ext cx="609600" cy="1588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>
                  <a:extLst>
                    <a:ext uri="{FF2B5EF4-FFF2-40B4-BE49-F238E27FC236}">
                      <a16:creationId xmlns:a16="http://schemas.microsoft.com/office/drawing/2014/main" id="{BEA89F1B-F006-4313-8D39-30D2F2E89DE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1780440" y="1532783"/>
                  <a:ext cx="785698" cy="225425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ïṧḻïḓé">
                <a:extLst>
                  <a:ext uri="{FF2B5EF4-FFF2-40B4-BE49-F238E27FC236}">
                    <a16:creationId xmlns:a16="http://schemas.microsoft.com/office/drawing/2014/main" id="{646E3438-3248-4C70-BABE-2A08EDC1FB3B}"/>
                  </a:ext>
                </a:extLst>
              </p:cNvPr>
              <p:cNvGrpSpPr/>
              <p:nvPr/>
            </p:nvGrpSpPr>
            <p:grpSpPr>
              <a:xfrm flipV="1">
                <a:off x="3470863" y="4782021"/>
                <a:ext cx="924777" cy="308243"/>
                <a:chOff x="1456650" y="1252647"/>
                <a:chExt cx="829351" cy="785698"/>
              </a:xfrm>
            </p:grpSpPr>
            <p:cxnSp>
              <p:nvCxnSpPr>
                <p:cNvPr id="32" name="直接连接符 31">
                  <a:extLst>
                    <a:ext uri="{FF2B5EF4-FFF2-40B4-BE49-F238E27FC236}">
                      <a16:creationId xmlns:a16="http://schemas.microsoft.com/office/drawing/2014/main" id="{C791E751-A4DA-40CE-9A08-11232704CA5B}"/>
                    </a:ext>
                  </a:extLst>
                </p:cNvPr>
                <p:cNvCxnSpPr/>
                <p:nvPr/>
              </p:nvCxnSpPr>
              <p:spPr>
                <a:xfrm>
                  <a:off x="1456650" y="1258457"/>
                  <a:ext cx="609600" cy="1588"/>
                </a:xfrm>
                <a:prstGeom prst="line">
                  <a:avLst/>
                </a:prstGeom>
                <a:ln w="127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>
                  <a:extLst>
                    <a:ext uri="{FF2B5EF4-FFF2-40B4-BE49-F238E27FC236}">
                      <a16:creationId xmlns:a16="http://schemas.microsoft.com/office/drawing/2014/main" id="{721976F0-EA04-423C-8332-05206E118BC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1780440" y="1532783"/>
                  <a:ext cx="785698" cy="225425"/>
                </a:xfrm>
                <a:prstGeom prst="line">
                  <a:avLst/>
                </a:prstGeom>
                <a:ln w="12700">
                  <a:solidFill>
                    <a:schemeClr val="accent4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ï$ḻîdè">
                <a:extLst>
                  <a:ext uri="{FF2B5EF4-FFF2-40B4-BE49-F238E27FC236}">
                    <a16:creationId xmlns:a16="http://schemas.microsoft.com/office/drawing/2014/main" id="{48FEF8F0-E533-4B47-8D53-DFCF4876D7B5}"/>
                  </a:ext>
                </a:extLst>
              </p:cNvPr>
              <p:cNvSpPr/>
              <p:nvPr/>
            </p:nvSpPr>
            <p:spPr bwMode="auto">
              <a:xfrm>
                <a:off x="4300318" y="2114946"/>
                <a:ext cx="3316541" cy="3326646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ïŝḻïḍe">
                <a:extLst>
                  <a:ext uri="{FF2B5EF4-FFF2-40B4-BE49-F238E27FC236}">
                    <a16:creationId xmlns:a16="http://schemas.microsoft.com/office/drawing/2014/main" id="{E41F4743-A279-4086-8CE1-8D5A415417DF}"/>
                  </a:ext>
                </a:extLst>
              </p:cNvPr>
              <p:cNvSpPr/>
              <p:nvPr/>
            </p:nvSpPr>
            <p:spPr bwMode="auto">
              <a:xfrm>
                <a:off x="4300318" y="3220459"/>
                <a:ext cx="3316541" cy="1434945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264" y="2"/>
                  </a:cxn>
                  <a:cxn ang="0">
                    <a:pos x="135" y="45"/>
                  </a:cxn>
                  <a:cxn ang="0">
                    <a:pos x="7" y="2"/>
                  </a:cxn>
                  <a:cxn ang="0">
                    <a:pos x="7" y="1"/>
                  </a:cxn>
                  <a:cxn ang="0">
                    <a:pos x="0" y="46"/>
                  </a:cxn>
                  <a:cxn ang="0">
                    <a:pos x="4" y="81"/>
                  </a:cxn>
                  <a:cxn ang="0">
                    <a:pos x="135" y="117"/>
                  </a:cxn>
                  <a:cxn ang="0">
                    <a:pos x="267" y="81"/>
                  </a:cxn>
                  <a:cxn ang="0">
                    <a:pos x="271" y="46"/>
                  </a:cxn>
                  <a:cxn ang="0">
                    <a:pos x="264" y="0"/>
                  </a:cxn>
                </a:cxnLst>
                <a:rect l="0" t="0" r="r" b="b"/>
                <a:pathLst>
                  <a:path w="271" h="117">
                    <a:moveTo>
                      <a:pt x="264" y="0"/>
                    </a:moveTo>
                    <a:cubicBezTo>
                      <a:pt x="264" y="1"/>
                      <a:pt x="264" y="1"/>
                      <a:pt x="264" y="2"/>
                    </a:cubicBezTo>
                    <a:cubicBezTo>
                      <a:pt x="264" y="26"/>
                      <a:pt x="206" y="45"/>
                      <a:pt x="135" y="45"/>
                    </a:cubicBezTo>
                    <a:cubicBezTo>
                      <a:pt x="65" y="45"/>
                      <a:pt x="7" y="26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2" y="15"/>
                      <a:pt x="0" y="30"/>
                      <a:pt x="0" y="46"/>
                    </a:cubicBezTo>
                    <a:cubicBezTo>
                      <a:pt x="0" y="58"/>
                      <a:pt x="1" y="70"/>
                      <a:pt x="4" y="81"/>
                    </a:cubicBezTo>
                    <a:cubicBezTo>
                      <a:pt x="21" y="102"/>
                      <a:pt x="73" y="117"/>
                      <a:pt x="135" y="117"/>
                    </a:cubicBezTo>
                    <a:cubicBezTo>
                      <a:pt x="197" y="117"/>
                      <a:pt x="250" y="102"/>
                      <a:pt x="267" y="81"/>
                    </a:cubicBezTo>
                    <a:cubicBezTo>
                      <a:pt x="270" y="70"/>
                      <a:pt x="271" y="58"/>
                      <a:pt x="271" y="46"/>
                    </a:cubicBezTo>
                    <a:cubicBezTo>
                      <a:pt x="271" y="30"/>
                      <a:pt x="269" y="14"/>
                      <a:pt x="2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îṥḻíḓé">
                <a:extLst>
                  <a:ext uri="{FF2B5EF4-FFF2-40B4-BE49-F238E27FC236}">
                    <a16:creationId xmlns:a16="http://schemas.microsoft.com/office/drawing/2014/main" id="{558B58B6-D4EF-4813-8FC9-0BE7A6A8A2BA}"/>
                  </a:ext>
                </a:extLst>
              </p:cNvPr>
              <p:cNvSpPr/>
              <p:nvPr/>
            </p:nvSpPr>
            <p:spPr bwMode="auto">
              <a:xfrm>
                <a:off x="4350845" y="4214815"/>
                <a:ext cx="3217509" cy="1190398"/>
              </a:xfrm>
              <a:custGeom>
                <a:avLst/>
                <a:gdLst/>
                <a:ahLst/>
                <a:cxnLst>
                  <a:cxn ang="0">
                    <a:pos x="131" y="36"/>
                  </a:cxn>
                  <a:cxn ang="0">
                    <a:pos x="0" y="0"/>
                  </a:cxn>
                  <a:cxn ang="0">
                    <a:pos x="79" y="90"/>
                  </a:cxn>
                  <a:cxn ang="0">
                    <a:pos x="131" y="97"/>
                  </a:cxn>
                  <a:cxn ang="0">
                    <a:pos x="184" y="90"/>
                  </a:cxn>
                  <a:cxn ang="0">
                    <a:pos x="263" y="0"/>
                  </a:cxn>
                  <a:cxn ang="0">
                    <a:pos x="131" y="36"/>
                  </a:cxn>
                </a:cxnLst>
                <a:rect l="0" t="0" r="r" b="b"/>
                <a:pathLst>
                  <a:path w="263" h="97">
                    <a:moveTo>
                      <a:pt x="131" y="36"/>
                    </a:moveTo>
                    <a:cubicBezTo>
                      <a:pt x="69" y="36"/>
                      <a:pt x="17" y="21"/>
                      <a:pt x="0" y="0"/>
                    </a:cubicBezTo>
                    <a:cubicBezTo>
                      <a:pt x="11" y="41"/>
                      <a:pt x="41" y="74"/>
                      <a:pt x="79" y="90"/>
                    </a:cubicBezTo>
                    <a:cubicBezTo>
                      <a:pt x="94" y="94"/>
                      <a:pt x="112" y="97"/>
                      <a:pt x="131" y="97"/>
                    </a:cubicBezTo>
                    <a:cubicBezTo>
                      <a:pt x="151" y="97"/>
                      <a:pt x="169" y="94"/>
                      <a:pt x="184" y="90"/>
                    </a:cubicBezTo>
                    <a:cubicBezTo>
                      <a:pt x="222" y="74"/>
                      <a:pt x="252" y="41"/>
                      <a:pt x="263" y="0"/>
                    </a:cubicBezTo>
                    <a:cubicBezTo>
                      <a:pt x="246" y="21"/>
                      <a:pt x="193" y="36"/>
                      <a:pt x="131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ïŝlïḋe">
                <a:extLst>
                  <a:ext uri="{FF2B5EF4-FFF2-40B4-BE49-F238E27FC236}">
                    <a16:creationId xmlns:a16="http://schemas.microsoft.com/office/drawing/2014/main" id="{9677D7D1-2048-4B85-86CD-62429CC3CBF1}"/>
                  </a:ext>
                </a:extLst>
              </p:cNvPr>
              <p:cNvSpPr/>
              <p:nvPr/>
            </p:nvSpPr>
            <p:spPr bwMode="auto">
              <a:xfrm>
                <a:off x="4387224" y="2593934"/>
                <a:ext cx="3144751" cy="1178272"/>
              </a:xfrm>
              <a:custGeom>
                <a:avLst/>
                <a:gdLst/>
                <a:ahLst/>
                <a:cxnLst>
                  <a:cxn ang="0">
                    <a:pos x="257" y="51"/>
                  </a:cxn>
                  <a:cxn ang="0">
                    <a:pos x="226" y="2"/>
                  </a:cxn>
                  <a:cxn ang="0">
                    <a:pos x="226" y="3"/>
                  </a:cxn>
                  <a:cxn ang="0">
                    <a:pos x="128" y="27"/>
                  </a:cxn>
                  <a:cxn ang="0">
                    <a:pos x="31" y="3"/>
                  </a:cxn>
                  <a:cxn ang="0">
                    <a:pos x="31" y="2"/>
                  </a:cxn>
                  <a:cxn ang="0">
                    <a:pos x="32" y="0"/>
                  </a:cxn>
                  <a:cxn ang="0">
                    <a:pos x="0" y="52"/>
                  </a:cxn>
                  <a:cxn ang="0">
                    <a:pos x="0" y="53"/>
                  </a:cxn>
                  <a:cxn ang="0">
                    <a:pos x="128" y="96"/>
                  </a:cxn>
                  <a:cxn ang="0">
                    <a:pos x="257" y="53"/>
                  </a:cxn>
                  <a:cxn ang="0">
                    <a:pos x="257" y="51"/>
                  </a:cxn>
                </a:cxnLst>
                <a:rect l="0" t="0" r="r" b="b"/>
                <a:pathLst>
                  <a:path w="257" h="96">
                    <a:moveTo>
                      <a:pt x="257" y="51"/>
                    </a:moveTo>
                    <a:cubicBezTo>
                      <a:pt x="250" y="33"/>
                      <a:pt x="239" y="16"/>
                      <a:pt x="226" y="2"/>
                    </a:cubicBezTo>
                    <a:cubicBezTo>
                      <a:pt x="226" y="3"/>
                      <a:pt x="226" y="3"/>
                      <a:pt x="226" y="3"/>
                    </a:cubicBezTo>
                    <a:cubicBezTo>
                      <a:pt x="226" y="16"/>
                      <a:pt x="182" y="27"/>
                      <a:pt x="128" y="27"/>
                    </a:cubicBezTo>
                    <a:cubicBezTo>
                      <a:pt x="75" y="27"/>
                      <a:pt x="31" y="16"/>
                      <a:pt x="31" y="3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1"/>
                      <a:pt x="32" y="1"/>
                      <a:pt x="32" y="0"/>
                    </a:cubicBezTo>
                    <a:cubicBezTo>
                      <a:pt x="18" y="15"/>
                      <a:pt x="7" y="32"/>
                      <a:pt x="0" y="52"/>
                    </a:cubicBezTo>
                    <a:cubicBezTo>
                      <a:pt x="0" y="52"/>
                      <a:pt x="0" y="52"/>
                      <a:pt x="0" y="53"/>
                    </a:cubicBezTo>
                    <a:cubicBezTo>
                      <a:pt x="0" y="77"/>
                      <a:pt x="58" y="96"/>
                      <a:pt x="128" y="96"/>
                    </a:cubicBezTo>
                    <a:cubicBezTo>
                      <a:pt x="199" y="96"/>
                      <a:pt x="257" y="77"/>
                      <a:pt x="257" y="53"/>
                    </a:cubicBezTo>
                    <a:cubicBezTo>
                      <a:pt x="257" y="52"/>
                      <a:pt x="257" y="52"/>
                      <a:pt x="257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íṩľîdê">
                <a:extLst>
                  <a:ext uri="{FF2B5EF4-FFF2-40B4-BE49-F238E27FC236}">
                    <a16:creationId xmlns:a16="http://schemas.microsoft.com/office/drawing/2014/main" id="{54A08DCA-8723-46C1-9B19-EF23D60A8191}"/>
                  </a:ext>
                </a:extLst>
              </p:cNvPr>
              <p:cNvSpPr/>
              <p:nvPr/>
            </p:nvSpPr>
            <p:spPr bwMode="auto">
              <a:xfrm>
                <a:off x="4765159" y="2151325"/>
                <a:ext cx="2386859" cy="774062"/>
              </a:xfrm>
              <a:custGeom>
                <a:avLst/>
                <a:gdLst/>
                <a:ahLst/>
                <a:cxnLst>
                  <a:cxn ang="0">
                    <a:pos x="195" y="38"/>
                  </a:cxn>
                  <a:cxn ang="0">
                    <a:pos x="128" y="0"/>
                  </a:cxn>
                  <a:cxn ang="0">
                    <a:pos x="128" y="0"/>
                  </a:cxn>
                  <a:cxn ang="0">
                    <a:pos x="97" y="4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0" y="38"/>
                  </a:cxn>
                  <a:cxn ang="0">
                    <a:pos x="0" y="39"/>
                  </a:cxn>
                  <a:cxn ang="0">
                    <a:pos x="97" y="63"/>
                  </a:cxn>
                  <a:cxn ang="0">
                    <a:pos x="195" y="39"/>
                  </a:cxn>
                  <a:cxn ang="0">
                    <a:pos x="195" y="38"/>
                  </a:cxn>
                </a:cxnLst>
                <a:rect l="0" t="0" r="r" b="b"/>
                <a:pathLst>
                  <a:path w="195" h="63">
                    <a:moveTo>
                      <a:pt x="195" y="38"/>
                    </a:moveTo>
                    <a:cubicBezTo>
                      <a:pt x="177" y="19"/>
                      <a:pt x="154" y="6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2"/>
                      <a:pt x="114" y="4"/>
                      <a:pt x="97" y="4"/>
                    </a:cubicBezTo>
                    <a:cubicBezTo>
                      <a:pt x="80" y="4"/>
                      <a:pt x="67" y="2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41" y="6"/>
                      <a:pt x="18" y="19"/>
                      <a:pt x="0" y="3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52"/>
                      <a:pt x="44" y="63"/>
                      <a:pt x="97" y="63"/>
                    </a:cubicBezTo>
                    <a:cubicBezTo>
                      <a:pt x="151" y="63"/>
                      <a:pt x="195" y="52"/>
                      <a:pt x="195" y="39"/>
                    </a:cubicBezTo>
                    <a:lnTo>
                      <a:pt x="195" y="3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iŝľïdè">
                <a:extLst>
                  <a:ext uri="{FF2B5EF4-FFF2-40B4-BE49-F238E27FC236}">
                    <a16:creationId xmlns:a16="http://schemas.microsoft.com/office/drawing/2014/main" id="{5D8431EB-79BA-400E-AC9A-BFD4BF737E50}"/>
                  </a:ext>
                </a:extLst>
              </p:cNvPr>
              <p:cNvSpPr txBox="1"/>
              <p:nvPr/>
            </p:nvSpPr>
            <p:spPr>
              <a:xfrm>
                <a:off x="5462301" y="2224631"/>
                <a:ext cx="992579" cy="561820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bg1"/>
                    </a:solidFill>
                  </a:rPr>
                  <a:t>01</a:t>
                </a:r>
              </a:p>
            </p:txBody>
          </p:sp>
          <p:sp>
            <p:nvSpPr>
              <p:cNvPr id="29" name="íṧ1iḍé">
                <a:extLst>
                  <a:ext uri="{FF2B5EF4-FFF2-40B4-BE49-F238E27FC236}">
                    <a16:creationId xmlns:a16="http://schemas.microsoft.com/office/drawing/2014/main" id="{084698CC-A57A-4866-AAE1-6F5F6E7D1B9E}"/>
                  </a:ext>
                </a:extLst>
              </p:cNvPr>
              <p:cNvSpPr txBox="1"/>
              <p:nvPr/>
            </p:nvSpPr>
            <p:spPr>
              <a:xfrm>
                <a:off x="5462301" y="3000713"/>
                <a:ext cx="992579" cy="561820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bg1"/>
                    </a:solidFill>
                  </a:rPr>
                  <a:t>02</a:t>
                </a:r>
              </a:p>
            </p:txBody>
          </p:sp>
          <p:sp>
            <p:nvSpPr>
              <p:cNvPr id="30" name="îşľïdè">
                <a:extLst>
                  <a:ext uri="{FF2B5EF4-FFF2-40B4-BE49-F238E27FC236}">
                    <a16:creationId xmlns:a16="http://schemas.microsoft.com/office/drawing/2014/main" id="{DD85D934-A9AB-43C3-8D6C-DECB8A81BFA4}"/>
                  </a:ext>
                </a:extLst>
              </p:cNvPr>
              <p:cNvSpPr txBox="1"/>
              <p:nvPr/>
            </p:nvSpPr>
            <p:spPr>
              <a:xfrm>
                <a:off x="5450057" y="3873806"/>
                <a:ext cx="992579" cy="561820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bg1"/>
                    </a:solidFill>
                  </a:rPr>
                  <a:t>03</a:t>
                </a:r>
              </a:p>
            </p:txBody>
          </p:sp>
          <p:sp>
            <p:nvSpPr>
              <p:cNvPr id="31" name="ï$ḻîḍé">
                <a:extLst>
                  <a:ext uri="{FF2B5EF4-FFF2-40B4-BE49-F238E27FC236}">
                    <a16:creationId xmlns:a16="http://schemas.microsoft.com/office/drawing/2014/main" id="{7779DA56-A0F3-4CCE-AEA5-836F5B98E1B7}"/>
                  </a:ext>
                </a:extLst>
              </p:cNvPr>
              <p:cNvSpPr txBox="1"/>
              <p:nvPr/>
            </p:nvSpPr>
            <p:spPr>
              <a:xfrm>
                <a:off x="5450057" y="4697884"/>
                <a:ext cx="992579" cy="561820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bg1"/>
                    </a:solidFill>
                  </a:rPr>
                  <a:t>04</a:t>
                </a:r>
              </a:p>
            </p:txBody>
          </p:sp>
        </p:grpSp>
        <p:sp>
          <p:nvSpPr>
            <p:cNvPr id="7" name="îšḻïdé">
              <a:extLst>
                <a:ext uri="{FF2B5EF4-FFF2-40B4-BE49-F238E27FC236}">
                  <a16:creationId xmlns:a16="http://schemas.microsoft.com/office/drawing/2014/main" id="{6E7055E6-52E6-4DA2-A5B4-B203C6B085EE}"/>
                </a:ext>
              </a:extLst>
            </p:cNvPr>
            <p:cNvSpPr txBox="1"/>
            <p:nvPr/>
          </p:nvSpPr>
          <p:spPr bwMode="auto">
            <a:xfrm>
              <a:off x="8056710" y="1764000"/>
              <a:ext cx="2800800" cy="396354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pPr algn="l"/>
              <a:r>
                <a:rPr lang="en-US" altLang="zh-CN" sz="1600" b="1" dirty="0">
                  <a:effectLst/>
                </a:rPr>
                <a:t>Text here</a:t>
              </a:r>
              <a:endParaRPr lang="zh-CN" altLang="en-US" sz="1600" b="1" dirty="0">
                <a:effectLst/>
              </a:endParaRPr>
            </a:p>
          </p:txBody>
        </p:sp>
        <p:sp>
          <p:nvSpPr>
            <p:cNvPr id="8" name="ïṩḷiḓé">
              <a:extLst>
                <a:ext uri="{FF2B5EF4-FFF2-40B4-BE49-F238E27FC236}">
                  <a16:creationId xmlns:a16="http://schemas.microsoft.com/office/drawing/2014/main" id="{A8C469E9-5AD2-48B2-9988-63B9B7AD460A}"/>
                </a:ext>
              </a:extLst>
            </p:cNvPr>
            <p:cNvSpPr txBox="1"/>
            <p:nvPr/>
          </p:nvSpPr>
          <p:spPr bwMode="auto">
            <a:xfrm>
              <a:off x="8056711" y="2160353"/>
              <a:ext cx="2800800" cy="76503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When you copy &amp; paste, choose "keep text only" option.</a:t>
              </a:r>
            </a:p>
          </p:txBody>
        </p:sp>
        <p:sp>
          <p:nvSpPr>
            <p:cNvPr id="9" name="ïŝľîďê">
              <a:extLst>
                <a:ext uri="{FF2B5EF4-FFF2-40B4-BE49-F238E27FC236}">
                  <a16:creationId xmlns:a16="http://schemas.microsoft.com/office/drawing/2014/main" id="{13B6F985-A967-471C-AA82-244BE3F2C495}"/>
                </a:ext>
              </a:extLst>
            </p:cNvPr>
            <p:cNvSpPr txBox="1"/>
            <p:nvPr/>
          </p:nvSpPr>
          <p:spPr bwMode="auto">
            <a:xfrm>
              <a:off x="669925" y="2240033"/>
              <a:ext cx="2800940" cy="396354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pPr algn="r"/>
              <a:r>
                <a:rPr lang="en-US" altLang="zh-CN" sz="1600" b="1" dirty="0">
                  <a:effectLst/>
                </a:rPr>
                <a:t>Text here</a:t>
              </a:r>
              <a:endParaRPr lang="zh-CN" altLang="en-US" sz="1600" b="1" dirty="0">
                <a:effectLst/>
              </a:endParaRPr>
            </a:p>
          </p:txBody>
        </p:sp>
        <p:sp>
          <p:nvSpPr>
            <p:cNvPr id="10" name="îšlîḋe">
              <a:extLst>
                <a:ext uri="{FF2B5EF4-FFF2-40B4-BE49-F238E27FC236}">
                  <a16:creationId xmlns:a16="http://schemas.microsoft.com/office/drawing/2014/main" id="{1B7C4EBA-2D26-4BD7-BF01-1510BB48ED25}"/>
                </a:ext>
              </a:extLst>
            </p:cNvPr>
            <p:cNvSpPr txBox="1"/>
            <p:nvPr/>
          </p:nvSpPr>
          <p:spPr bwMode="auto">
            <a:xfrm>
              <a:off x="669925" y="2636386"/>
              <a:ext cx="2800940" cy="765033"/>
            </a:xfrm>
            <a:prstGeom prst="rect">
              <a:avLst/>
            </a:prstGeom>
            <a:noFill/>
          </p:spPr>
          <p:txBody>
            <a:bodyPr wrap="square" lIns="90000" tIns="46800" rIns="90000" bIns="46800" anchor="t" anchorCtr="0">
              <a:normAutofit/>
            </a:bodyPr>
            <a:lstStyle/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When you copy &amp; paste, choose "keep text only" option.</a:t>
              </a:r>
            </a:p>
          </p:txBody>
        </p:sp>
        <p:sp>
          <p:nvSpPr>
            <p:cNvPr id="11" name="îṥľiḓê">
              <a:extLst>
                <a:ext uri="{FF2B5EF4-FFF2-40B4-BE49-F238E27FC236}">
                  <a16:creationId xmlns:a16="http://schemas.microsoft.com/office/drawing/2014/main" id="{077B5E0E-0077-4130-AE05-0F40BF615803}"/>
                </a:ext>
              </a:extLst>
            </p:cNvPr>
            <p:cNvSpPr txBox="1"/>
            <p:nvPr/>
          </p:nvSpPr>
          <p:spPr bwMode="auto">
            <a:xfrm>
              <a:off x="8704410" y="4065336"/>
              <a:ext cx="2800800" cy="396354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pPr algn="l"/>
              <a:r>
                <a:rPr lang="en-US" altLang="zh-CN" sz="1600" b="1" dirty="0">
                  <a:effectLst/>
                </a:rPr>
                <a:t>Text here</a:t>
              </a:r>
              <a:endParaRPr lang="zh-CN" altLang="en-US" sz="1600" b="1" dirty="0">
                <a:effectLst/>
              </a:endParaRPr>
            </a:p>
          </p:txBody>
        </p:sp>
        <p:sp>
          <p:nvSpPr>
            <p:cNvPr id="12" name="ïṡlîḋe">
              <a:extLst>
                <a:ext uri="{FF2B5EF4-FFF2-40B4-BE49-F238E27FC236}">
                  <a16:creationId xmlns:a16="http://schemas.microsoft.com/office/drawing/2014/main" id="{BA87DB08-BF0F-41BB-94D1-488994E328FE}"/>
                </a:ext>
              </a:extLst>
            </p:cNvPr>
            <p:cNvSpPr txBox="1"/>
            <p:nvPr/>
          </p:nvSpPr>
          <p:spPr bwMode="auto">
            <a:xfrm>
              <a:off x="8704411" y="4461689"/>
              <a:ext cx="2800800" cy="76503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When you copy &amp; paste, choose "keep text only" option.</a:t>
              </a:r>
            </a:p>
          </p:txBody>
        </p:sp>
        <p:sp>
          <p:nvSpPr>
            <p:cNvPr id="13" name="íṣļíḋê">
              <a:extLst>
                <a:ext uri="{FF2B5EF4-FFF2-40B4-BE49-F238E27FC236}">
                  <a16:creationId xmlns:a16="http://schemas.microsoft.com/office/drawing/2014/main" id="{9BF23C03-6612-4FB1-BE7E-F6F2706A39B6}"/>
                </a:ext>
              </a:extLst>
            </p:cNvPr>
            <p:cNvSpPr txBox="1"/>
            <p:nvPr/>
          </p:nvSpPr>
          <p:spPr bwMode="auto">
            <a:xfrm>
              <a:off x="669925" y="4850249"/>
              <a:ext cx="2800940" cy="396354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pPr algn="r"/>
              <a:r>
                <a:rPr lang="en-US" altLang="zh-CN" sz="1600" b="1" dirty="0">
                  <a:effectLst/>
                </a:rPr>
                <a:t>Text here</a:t>
              </a:r>
              <a:endParaRPr lang="zh-CN" altLang="en-US" sz="1600" b="1" dirty="0">
                <a:effectLst/>
              </a:endParaRPr>
            </a:p>
          </p:txBody>
        </p:sp>
        <p:sp>
          <p:nvSpPr>
            <p:cNvPr id="14" name="ïṩlîdè">
              <a:extLst>
                <a:ext uri="{FF2B5EF4-FFF2-40B4-BE49-F238E27FC236}">
                  <a16:creationId xmlns:a16="http://schemas.microsoft.com/office/drawing/2014/main" id="{20AAD6A2-B400-4734-9D09-45534B6FB0B9}"/>
                </a:ext>
              </a:extLst>
            </p:cNvPr>
            <p:cNvSpPr txBox="1"/>
            <p:nvPr/>
          </p:nvSpPr>
          <p:spPr bwMode="auto">
            <a:xfrm>
              <a:off x="669925" y="5246602"/>
              <a:ext cx="2800940" cy="765033"/>
            </a:xfrm>
            <a:prstGeom prst="rect">
              <a:avLst/>
            </a:prstGeom>
            <a:noFill/>
          </p:spPr>
          <p:txBody>
            <a:bodyPr wrap="square" lIns="90000" tIns="46800" rIns="90000" bIns="46800" anchor="t" anchorCtr="0">
              <a:normAutofit/>
            </a:bodyPr>
            <a:lstStyle/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When you copy &amp; paste, choose "keep text only" option.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11847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b3b4b912-40c6-4751-875d-cd95eb09fb5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ea94354-8084-4036-a19f-7fc1ca9527f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b477a0b-99b6-4861-868f-682fec13322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a2720cb-c9d2-4d88-bf40-ce0d5a3981a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9212054-efdc-4e35-812d-7ad214c0544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b6bc0b4-3768-44eb-a12a-473e60c287e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56d6f92-007c-4e07-be4a-6d5b24bc535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d1366ba-7641-464a-932f-5d857f1af7e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d7a9c8e-24fb-46fd-8bfb-5697e463b30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ff2eee5-142e-4f9c-a2bb-588b64e6f21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88dc134-d3a1-4a6d-81d0-87365728f23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a0afefe-8d8e-4304-8fde-5df01c78f0d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b724148-1469-474b-af26-c2bcadae53f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a600ea8-4c8b-4f96-a0de-9b614569904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91ff9ac-1baf-47b6-971e-90b8fed2e25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70d4233-bf96-4b0c-b35c-5425b20cb38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c2f1681-f979-4de5-8036-c0bce5db0ca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b5280f3-9dd9-4e74-bf0a-af0a2b7e2d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b3ce8c0-03ad-4df5-b749-2a12d94d07d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dfcbc56-e15c-4753-b6d9-324abaf426d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fe9d8e6-fe5e-449e-853e-d9dc65f5e1b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da78c0c-94bf-4188-a5be-bc25ffb19aa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f20ab61-be3d-415b-a707-85c5e9afb3f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d3f0d05-6222-4a6e-b973-3bbde5f837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fdc859c-3785-4149-a096-95cefc1dc621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03D2B"/>
      </a:accent1>
      <a:accent2>
        <a:srgbClr val="3E4349"/>
      </a:accent2>
      <a:accent3>
        <a:srgbClr val="7C593D"/>
      </a:accent3>
      <a:accent4>
        <a:srgbClr val="835E59"/>
      </a:accent4>
      <a:accent5>
        <a:srgbClr val="686868"/>
      </a:accent5>
      <a:accent6>
        <a:srgbClr val="605250"/>
      </a:accent6>
      <a:hlink>
        <a:srgbClr val="0D4B90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C03D2B"/>
    </a:accent1>
    <a:accent2>
      <a:srgbClr val="3E4349"/>
    </a:accent2>
    <a:accent3>
      <a:srgbClr val="7C593D"/>
    </a:accent3>
    <a:accent4>
      <a:srgbClr val="835E59"/>
    </a:accent4>
    <a:accent5>
      <a:srgbClr val="686868"/>
    </a:accent5>
    <a:accent6>
      <a:srgbClr val="605250"/>
    </a:accent6>
    <a:hlink>
      <a:srgbClr val="0D4B90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C03D2B"/>
    </a:accent1>
    <a:accent2>
      <a:srgbClr val="3E4349"/>
    </a:accent2>
    <a:accent3>
      <a:srgbClr val="7C593D"/>
    </a:accent3>
    <a:accent4>
      <a:srgbClr val="835E59"/>
    </a:accent4>
    <a:accent5>
      <a:srgbClr val="686868"/>
    </a:accent5>
    <a:accent6>
      <a:srgbClr val="605250"/>
    </a:accent6>
    <a:hlink>
      <a:srgbClr val="0D4B90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C03D2B"/>
    </a:accent1>
    <a:accent2>
      <a:srgbClr val="3E4349"/>
    </a:accent2>
    <a:accent3>
      <a:srgbClr val="7C593D"/>
    </a:accent3>
    <a:accent4>
      <a:srgbClr val="835E59"/>
    </a:accent4>
    <a:accent5>
      <a:srgbClr val="686868"/>
    </a:accent5>
    <a:accent6>
      <a:srgbClr val="605250"/>
    </a:accent6>
    <a:hlink>
      <a:srgbClr val="0D4B90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C03D2B"/>
    </a:accent1>
    <a:accent2>
      <a:srgbClr val="3E4349"/>
    </a:accent2>
    <a:accent3>
      <a:srgbClr val="7C593D"/>
    </a:accent3>
    <a:accent4>
      <a:srgbClr val="835E59"/>
    </a:accent4>
    <a:accent5>
      <a:srgbClr val="686868"/>
    </a:accent5>
    <a:accent6>
      <a:srgbClr val="605250"/>
    </a:accent6>
    <a:hlink>
      <a:srgbClr val="0D4B90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C03D2B"/>
    </a:accent1>
    <a:accent2>
      <a:srgbClr val="3E4349"/>
    </a:accent2>
    <a:accent3>
      <a:srgbClr val="7C593D"/>
    </a:accent3>
    <a:accent4>
      <a:srgbClr val="835E59"/>
    </a:accent4>
    <a:accent5>
      <a:srgbClr val="686868"/>
    </a:accent5>
    <a:accent6>
      <a:srgbClr val="605250"/>
    </a:accent6>
    <a:hlink>
      <a:srgbClr val="0D4B90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C03D2B"/>
    </a:accent1>
    <a:accent2>
      <a:srgbClr val="3E4349"/>
    </a:accent2>
    <a:accent3>
      <a:srgbClr val="7C593D"/>
    </a:accent3>
    <a:accent4>
      <a:srgbClr val="835E59"/>
    </a:accent4>
    <a:accent5>
      <a:srgbClr val="686868"/>
    </a:accent5>
    <a:accent6>
      <a:srgbClr val="605250"/>
    </a:accent6>
    <a:hlink>
      <a:srgbClr val="0D4B90"/>
    </a:hlink>
    <a:folHlink>
      <a:srgbClr val="BFBFBF"/>
    </a:folHlink>
  </a:clrScheme>
</a:themeOverride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151</TotalTime>
  <Words>2348</Words>
  <Application>Microsoft Macintosh PowerPoint</Application>
  <PresentationFormat>宽屏</PresentationFormat>
  <Paragraphs>432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5" baseType="lpstr">
      <vt:lpstr>微软雅黑</vt:lpstr>
      <vt:lpstr>微软雅黑</vt:lpstr>
      <vt:lpstr>Arial</vt:lpstr>
      <vt:lpstr>Calibri</vt:lpstr>
      <vt:lpstr>Impact</vt:lpstr>
      <vt:lpstr>Segoe UI Light</vt:lpstr>
      <vt:lpstr>主题5</vt:lpstr>
      <vt:lpstr>Office PLUS PowerPoint template</vt:lpstr>
      <vt:lpstr>PowerPoint 演示文稿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 Click to edit Master title style</vt:lpstr>
      <vt:lpstr>Click to edit Master title style</vt:lpstr>
      <vt:lpstr>Click to edit Master title style</vt:lpstr>
      <vt:lpstr>Thanks. And Your Slogan Here.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geniferzhao@foxmail.com</cp:lastModifiedBy>
  <cp:revision>13</cp:revision>
  <cp:lastPrinted>2017-11-14T16:00:00Z</cp:lastPrinted>
  <dcterms:created xsi:type="dcterms:W3CDTF">2017-11-14T16:00:00Z</dcterms:created>
  <dcterms:modified xsi:type="dcterms:W3CDTF">2021-01-28T15:01:27Z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t-shyu@microsoft.com</vt:lpwstr>
  </property>
  <property fmtid="{D5CDD505-2E9C-101B-9397-08002B2CF9AE}" pid="6" name="MSIP_Label_f42aa342-8706-4288-bd11-ebb85995028c_SetDate">
    <vt:lpwstr>2018-09-05T07:20:29.9985584Z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