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theme/themeOverride2.xml" ContentType="application/vnd.openxmlformats-officedocument.themeOverrid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5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4.xml" ContentType="application/vnd.openxmlformats-officedocument.themeOverride+xml"/>
  <Override PartName="/ppt/tags/tag16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4" r:id="rId3"/>
    <p:sldId id="258" r:id="rId4"/>
    <p:sldId id="265" r:id="rId5"/>
    <p:sldId id="266" r:id="rId6"/>
    <p:sldId id="268" r:id="rId7"/>
    <p:sldId id="269" r:id="rId8"/>
    <p:sldId id="270" r:id="rId9"/>
    <p:sldId id="271" r:id="rId10"/>
    <p:sldId id="267" r:id="rId11"/>
    <p:sldId id="272" r:id="rId12"/>
    <p:sldId id="273" r:id="rId13"/>
    <p:sldId id="274" r:id="rId14"/>
    <p:sldId id="275" r:id="rId15"/>
    <p:sldId id="262" r:id="rId16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F2F1F5"/>
    <a:srgbClr val="DAD8E5"/>
    <a:srgbClr val="FFFFFF"/>
    <a:srgbClr val="FE8644"/>
    <a:srgbClr val="FAC24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758C9A-9955-4B2E-B734-A161CACF8330}" v="553" dt="2022-09-28T06:56:03.3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5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01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1" d="100"/>
          <a:sy n="71" d="100"/>
        </p:scale>
        <p:origin x="288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Relationship Id="rId27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i yi Zhang (Chinasoft Shanghai)" userId="889434de-a257-482e-b37a-310609d597e0" providerId="ADAL" clId="{A2758C9A-9955-4B2E-B734-A161CACF8330}"/>
    <pc:docChg chg="custSel modSld">
      <pc:chgData name="Zi yi Zhang (Chinasoft Shanghai)" userId="889434de-a257-482e-b37a-310609d597e0" providerId="ADAL" clId="{A2758C9A-9955-4B2E-B734-A161CACF8330}" dt="2022-09-28T06:56:03.396" v="1200" actId="947"/>
      <pc:docMkLst>
        <pc:docMk/>
      </pc:docMkLst>
      <pc:sldChg chg="modSp mod">
        <pc:chgData name="Zi yi Zhang (Chinasoft Shanghai)" userId="889434de-a257-482e-b37a-310609d597e0" providerId="ADAL" clId="{A2758C9A-9955-4B2E-B734-A161CACF8330}" dt="2022-09-28T06:56:01.347" v="48" actId="947"/>
        <pc:sldMkLst>
          <pc:docMk/>
          <pc:sldMk cId="1421421680" sldId="256"/>
        </pc:sldMkLst>
        <pc:spChg chg="mod">
          <ac:chgData name="Zi yi Zhang (Chinasoft Shanghai)" userId="889434de-a257-482e-b37a-310609d597e0" providerId="ADAL" clId="{A2758C9A-9955-4B2E-B734-A161CACF8330}" dt="2022-09-28T06:56:01.346" v="46" actId="947"/>
          <ac:spMkLst>
            <pc:docMk/>
            <pc:sldMk cId="1421421680" sldId="256"/>
            <ac:spMk id="6" creationId="{00000000-0000-0000-0000-000000000000}"/>
          </ac:spMkLst>
        </pc:spChg>
        <pc:spChg chg="mod">
          <ac:chgData name="Zi yi Zhang (Chinasoft Shanghai)" userId="889434de-a257-482e-b37a-310609d597e0" providerId="ADAL" clId="{A2758C9A-9955-4B2E-B734-A161CACF8330}" dt="2022-09-28T06:56:01.303" v="28" actId="947"/>
          <ac:spMkLst>
            <pc:docMk/>
            <pc:sldMk cId="1421421680" sldId="256"/>
            <ac:spMk id="9" creationId="{6C2532AA-A647-48FF-8A25-36777AF5B18D}"/>
          </ac:spMkLst>
        </pc:spChg>
        <pc:spChg chg="mod">
          <ac:chgData name="Zi yi Zhang (Chinasoft Shanghai)" userId="889434de-a257-482e-b37a-310609d597e0" providerId="ADAL" clId="{A2758C9A-9955-4B2E-B734-A161CACF8330}" dt="2022-09-28T06:56:01.344" v="44" actId="947"/>
          <ac:spMkLst>
            <pc:docMk/>
            <pc:sldMk cId="1421421680" sldId="256"/>
            <ac:spMk id="10" creationId="{0102F8CF-8DD3-43E5-B521-501A3CF124F9}"/>
          </ac:spMkLst>
        </pc:spChg>
        <pc:spChg chg="mod">
          <ac:chgData name="Zi yi Zhang (Chinasoft Shanghai)" userId="889434de-a257-482e-b37a-310609d597e0" providerId="ADAL" clId="{A2758C9A-9955-4B2E-B734-A161CACF8330}" dt="2022-09-28T06:56:01.345" v="45" actId="947"/>
          <ac:spMkLst>
            <pc:docMk/>
            <pc:sldMk cId="1421421680" sldId="256"/>
            <ac:spMk id="11" creationId="{7E21516B-4ABB-4E09-987D-1ABA411225D2}"/>
          </ac:spMkLst>
        </pc:spChg>
        <pc:spChg chg="mod">
          <ac:chgData name="Zi yi Zhang (Chinasoft Shanghai)" userId="889434de-a257-482e-b37a-310609d597e0" providerId="ADAL" clId="{A2758C9A-9955-4B2E-B734-A161CACF8330}" dt="2022-09-28T06:56:01.347" v="48" actId="947"/>
          <ac:spMkLst>
            <pc:docMk/>
            <pc:sldMk cId="1421421680" sldId="256"/>
            <ac:spMk id="12" creationId="{BFF7D8B0-524B-4065-95EB-00BAEDA26918}"/>
          </ac:spMkLst>
        </pc:spChg>
        <pc:spChg chg="mod">
          <ac:chgData name="Zi yi Zhang (Chinasoft Shanghai)" userId="889434de-a257-482e-b37a-310609d597e0" providerId="ADAL" clId="{A2758C9A-9955-4B2E-B734-A161CACF8330}" dt="2022-09-28T06:56:01.347" v="47" actId="947"/>
          <ac:spMkLst>
            <pc:docMk/>
            <pc:sldMk cId="1421421680" sldId="256"/>
            <ac:spMk id="13" creationId="{F03171C0-8F5E-452D-80D2-8537CBEA6B12}"/>
          </ac:spMkLst>
        </pc:spChg>
      </pc:sldChg>
      <pc:sldChg chg="modSp mod">
        <pc:chgData name="Zi yi Zhang (Chinasoft Shanghai)" userId="889434de-a257-482e-b37a-310609d597e0" providerId="ADAL" clId="{A2758C9A-9955-4B2E-B734-A161CACF8330}" dt="2022-09-28T06:56:01.622" v="140" actId="947"/>
        <pc:sldMkLst>
          <pc:docMk/>
          <pc:sldMk cId="342089950" sldId="258"/>
        </pc:sldMkLst>
        <pc:spChg chg="mod">
          <ac:chgData name="Zi yi Zhang (Chinasoft Shanghai)" userId="889434de-a257-482e-b37a-310609d597e0" providerId="ADAL" clId="{A2758C9A-9955-4B2E-B734-A161CACF8330}" dt="2022-09-28T06:56:01.621" v="138" actId="947"/>
          <ac:spMkLst>
            <pc:docMk/>
            <pc:sldMk cId="342089950" sldId="258"/>
            <ac:spMk id="2" creationId="{1BC2B274-6096-4E6F-B8DF-3F118E2D97ED}"/>
          </ac:spMkLst>
        </pc:spChg>
        <pc:spChg chg="mod">
          <ac:chgData name="Zi yi Zhang (Chinasoft Shanghai)" userId="889434de-a257-482e-b37a-310609d597e0" providerId="ADAL" clId="{A2758C9A-9955-4B2E-B734-A161CACF8330}" dt="2022-09-28T06:56:01.585" v="124" actId="947"/>
          <ac:spMkLst>
            <pc:docMk/>
            <pc:sldMk cId="342089950" sldId="258"/>
            <ac:spMk id="4" creationId="{41F008D0-6758-2F73-498E-62D9AC6A5C74}"/>
          </ac:spMkLst>
        </pc:spChg>
        <pc:spChg chg="mod">
          <ac:chgData name="Zi yi Zhang (Chinasoft Shanghai)" userId="889434de-a257-482e-b37a-310609d597e0" providerId="ADAL" clId="{A2758C9A-9955-4B2E-B734-A161CACF8330}" dt="2022-09-28T06:56:01.616" v="134" actId="947"/>
          <ac:spMkLst>
            <pc:docMk/>
            <pc:sldMk cId="342089950" sldId="258"/>
            <ac:spMk id="5" creationId="{30CBCB5B-8F4C-45CD-B3A1-1B3042762C8B}"/>
          </ac:spMkLst>
        </pc:spChg>
        <pc:spChg chg="mod">
          <ac:chgData name="Zi yi Zhang (Chinasoft Shanghai)" userId="889434de-a257-482e-b37a-310609d597e0" providerId="ADAL" clId="{A2758C9A-9955-4B2E-B734-A161CACF8330}" dt="2022-09-28T06:56:01.621" v="139" actId="947"/>
          <ac:spMkLst>
            <pc:docMk/>
            <pc:sldMk cId="342089950" sldId="258"/>
            <ac:spMk id="8" creationId="{3661A7C5-83BF-4CC1-8F05-3275FDAF7987}"/>
          </ac:spMkLst>
        </pc:spChg>
        <pc:spChg chg="mod">
          <ac:chgData name="Zi yi Zhang (Chinasoft Shanghai)" userId="889434de-a257-482e-b37a-310609d597e0" providerId="ADAL" clId="{A2758C9A-9955-4B2E-B734-A161CACF8330}" dt="2022-09-28T06:56:01.622" v="140" actId="947"/>
          <ac:spMkLst>
            <pc:docMk/>
            <pc:sldMk cId="342089950" sldId="258"/>
            <ac:spMk id="10" creationId="{00000000-0000-0000-0000-000000000000}"/>
          </ac:spMkLst>
        </pc:spChg>
      </pc:sldChg>
      <pc:sldChg chg="modSp mod">
        <pc:chgData name="Zi yi Zhang (Chinasoft Shanghai)" userId="889434de-a257-482e-b37a-310609d597e0" providerId="ADAL" clId="{A2758C9A-9955-4B2E-B734-A161CACF8330}" dt="2022-09-28T06:56:03.396" v="1200" actId="947"/>
        <pc:sldMkLst>
          <pc:docMk/>
          <pc:sldMk cId="2446543805" sldId="262"/>
        </pc:sldMkLst>
        <pc:spChg chg="mod">
          <ac:chgData name="Zi yi Zhang (Chinasoft Shanghai)" userId="889434de-a257-482e-b37a-310609d597e0" providerId="ADAL" clId="{A2758C9A-9955-4B2E-B734-A161CACF8330}" dt="2022-09-28T06:56:03.395" v="1199" actId="947"/>
          <ac:spMkLst>
            <pc:docMk/>
            <pc:sldMk cId="2446543805" sldId="262"/>
            <ac:spMk id="10" creationId="{662FC656-9265-AC69-EB5C-4FDD3D3E3295}"/>
          </ac:spMkLst>
        </pc:spChg>
        <pc:spChg chg="mod">
          <ac:chgData name="Zi yi Zhang (Chinasoft Shanghai)" userId="889434de-a257-482e-b37a-310609d597e0" providerId="ADAL" clId="{A2758C9A-9955-4B2E-B734-A161CACF8330}" dt="2022-09-28T06:56:03.394" v="1198" actId="947"/>
          <ac:spMkLst>
            <pc:docMk/>
            <pc:sldMk cId="2446543805" sldId="262"/>
            <ac:spMk id="22" creationId="{00000000-0000-0000-0000-000000000000}"/>
          </ac:spMkLst>
        </pc:spChg>
        <pc:spChg chg="mod">
          <ac:chgData name="Zi yi Zhang (Chinasoft Shanghai)" userId="889434de-a257-482e-b37a-310609d597e0" providerId="ADAL" clId="{A2758C9A-9955-4B2E-B734-A161CACF8330}" dt="2022-09-28T06:56:03.396" v="1200" actId="947"/>
          <ac:spMkLst>
            <pc:docMk/>
            <pc:sldMk cId="2446543805" sldId="262"/>
            <ac:spMk id="24" creationId="{A87FCC79-4E08-08ED-1F27-C3A934C09917}"/>
          </ac:spMkLst>
        </pc:spChg>
        <pc:spChg chg="mod">
          <ac:chgData name="Zi yi Zhang (Chinasoft Shanghai)" userId="889434de-a257-482e-b37a-310609d597e0" providerId="ADAL" clId="{A2758C9A-9955-4B2E-B734-A161CACF8330}" dt="2022-09-28T06:56:03.360" v="1188" actId="947"/>
          <ac:spMkLst>
            <pc:docMk/>
            <pc:sldMk cId="2446543805" sldId="262"/>
            <ac:spMk id="33" creationId="{FB643E7A-F839-5DB6-9089-47FB5A5D2F16}"/>
          </ac:spMkLst>
        </pc:spChg>
      </pc:sldChg>
      <pc:sldChg chg="delSp modSp mod">
        <pc:chgData name="Zi yi Zhang (Chinasoft Shanghai)" userId="889434de-a257-482e-b37a-310609d597e0" providerId="ADAL" clId="{A2758C9A-9955-4B2E-B734-A161CACF8330}" dt="2022-09-28T06:56:01.558" v="120" actId="947"/>
        <pc:sldMkLst>
          <pc:docMk/>
          <pc:sldMk cId="783305194" sldId="264"/>
        </pc:sldMkLst>
        <pc:spChg chg="mod topLvl">
          <ac:chgData name="Zi yi Zhang (Chinasoft Shanghai)" userId="889434de-a257-482e-b37a-310609d597e0" providerId="ADAL" clId="{A2758C9A-9955-4B2E-B734-A161CACF8330}" dt="2022-09-28T06:56:01.361" v="52" actId="947"/>
          <ac:spMkLst>
            <pc:docMk/>
            <pc:sldMk cId="783305194" sldId="264"/>
            <ac:spMk id="3" creationId="{A49DC7F7-FDF0-44F2-A381-E093C1F8A059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558" v="120" actId="947"/>
          <ac:spMkLst>
            <pc:docMk/>
            <pc:sldMk cId="783305194" sldId="264"/>
            <ac:spMk id="7" creationId="{5AD18BE7-F73A-4DBE-B8D1-CF6AF34270F3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549" v="112" actId="947"/>
          <ac:spMkLst>
            <pc:docMk/>
            <pc:sldMk cId="783305194" sldId="264"/>
            <ac:spMk id="9" creationId="{932D42C0-5B2C-4236-B84D-BC3B9AF7FC91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495" v="81" actId="947"/>
          <ac:spMkLst>
            <pc:docMk/>
            <pc:sldMk cId="783305194" sldId="264"/>
            <ac:spMk id="10" creationId="{AE1F42BD-FBE7-42E4-93D9-1D30D5C8C5C4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531" v="102" actId="947"/>
          <ac:spMkLst>
            <pc:docMk/>
            <pc:sldMk cId="783305194" sldId="264"/>
            <ac:spMk id="12" creationId="{EA144C05-8FA4-4D10-B336-8D049E7252BE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549" v="111" actId="947"/>
          <ac:spMkLst>
            <pc:docMk/>
            <pc:sldMk cId="783305194" sldId="264"/>
            <ac:spMk id="13" creationId="{84396C52-6B8A-49A1-A516-A2ACA1E25CBE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557" v="118" actId="947"/>
          <ac:spMkLst>
            <pc:docMk/>
            <pc:sldMk cId="783305194" sldId="264"/>
            <ac:spMk id="51" creationId="{01843C5D-FB4E-4C0B-B204-23AA105521A5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555" v="116" actId="947"/>
          <ac:spMkLst>
            <pc:docMk/>
            <pc:sldMk cId="783305194" sldId="264"/>
            <ac:spMk id="52" creationId="{22A99404-E8EB-41B4-BE48-E62D4D8EB430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545" v="110" actId="947"/>
          <ac:spMkLst>
            <pc:docMk/>
            <pc:sldMk cId="783305194" sldId="264"/>
            <ac:spMk id="53" creationId="{42F83704-8ABA-47F0-8717-E8FC941310A1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554" v="115" actId="947"/>
          <ac:spMkLst>
            <pc:docMk/>
            <pc:sldMk cId="783305194" sldId="264"/>
            <ac:spMk id="54" creationId="{D8518154-7C8F-459A-B4AD-63619255ED55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556" v="117" actId="947"/>
          <ac:spMkLst>
            <pc:docMk/>
            <pc:sldMk cId="783305194" sldId="264"/>
            <ac:spMk id="57" creationId="{3E065F6A-A1E5-4578-8685-3B7DAC5D0BB3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524" v="98" actId="947"/>
          <ac:spMkLst>
            <pc:docMk/>
            <pc:sldMk cId="783305194" sldId="264"/>
            <ac:spMk id="58" creationId="{50BECFC2-6EA5-4DDD-A5EB-A5CB0DBAEEF6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541" v="107" actId="947"/>
          <ac:spMkLst>
            <pc:docMk/>
            <pc:sldMk cId="783305194" sldId="264"/>
            <ac:spMk id="59" creationId="{C621ECC4-0C51-4C8E-9558-2AE3E382E2F3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512" v="90" actId="947"/>
          <ac:spMkLst>
            <pc:docMk/>
            <pc:sldMk cId="783305194" sldId="264"/>
            <ac:spMk id="60" creationId="{3F332DDD-B29B-4A9E-92BF-282DA6194697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495" v="80" actId="947"/>
          <ac:spMkLst>
            <pc:docMk/>
            <pc:sldMk cId="783305194" sldId="264"/>
            <ac:spMk id="63" creationId="{586B3F02-16C5-4A8D-BD41-DC1A37807831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558" v="119" actId="947"/>
          <ac:spMkLst>
            <pc:docMk/>
            <pc:sldMk cId="783305194" sldId="264"/>
            <ac:spMk id="64" creationId="{BBE06926-5475-464F-B6F1-00D7656ACD5F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544" v="109" actId="947"/>
          <ac:spMkLst>
            <pc:docMk/>
            <pc:sldMk cId="783305194" sldId="264"/>
            <ac:spMk id="65" creationId="{AE55C700-CD18-4269-B543-18FD4D823431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552" v="114" actId="947"/>
          <ac:spMkLst>
            <pc:docMk/>
            <pc:sldMk cId="783305194" sldId="264"/>
            <ac:spMk id="66" creationId="{CC5E3278-012C-42F5-9C6A-C281BCEAD3BA}"/>
          </ac:spMkLst>
        </pc:spChg>
        <pc:grpChg chg="del">
          <ac:chgData name="Zi yi Zhang (Chinasoft Shanghai)" userId="889434de-a257-482e-b37a-310609d597e0" providerId="ADAL" clId="{A2758C9A-9955-4B2E-B734-A161CACF8330}" dt="2022-09-28T06:55:17.960" v="11" actId="165"/>
          <ac:grpSpMkLst>
            <pc:docMk/>
            <pc:sldMk cId="783305194" sldId="264"/>
            <ac:grpSpMk id="5" creationId="{00000000-0000-0000-0000-000000000000}"/>
          </ac:grpSpMkLst>
        </pc:grpChg>
        <pc:cxnChg chg="mod topLvl">
          <ac:chgData name="Zi yi Zhang (Chinasoft Shanghai)" userId="889434de-a257-482e-b37a-310609d597e0" providerId="ADAL" clId="{A2758C9A-9955-4B2E-B734-A161CACF8330}" dt="2022-09-28T06:55:17.960" v="11" actId="165"/>
          <ac:cxnSpMkLst>
            <pc:docMk/>
            <pc:sldMk cId="783305194" sldId="264"/>
            <ac:cxnSpMk id="6" creationId="{3E989680-9111-420B-B99B-B98F91BAD8E1}"/>
          </ac:cxnSpMkLst>
        </pc:cxnChg>
        <pc:cxnChg chg="mod topLvl">
          <ac:chgData name="Zi yi Zhang (Chinasoft Shanghai)" userId="889434de-a257-482e-b37a-310609d597e0" providerId="ADAL" clId="{A2758C9A-9955-4B2E-B734-A161CACF8330}" dt="2022-09-28T06:55:17.960" v="11" actId="165"/>
          <ac:cxnSpMkLst>
            <pc:docMk/>
            <pc:sldMk cId="783305194" sldId="264"/>
            <ac:cxnSpMk id="50" creationId="{F702A8AB-599A-4FD0-84C7-0C02E80DB683}"/>
          </ac:cxnSpMkLst>
        </pc:cxnChg>
        <pc:cxnChg chg="mod topLvl">
          <ac:chgData name="Zi yi Zhang (Chinasoft Shanghai)" userId="889434de-a257-482e-b37a-310609d597e0" providerId="ADAL" clId="{A2758C9A-9955-4B2E-B734-A161CACF8330}" dt="2022-09-28T06:55:17.960" v="11" actId="165"/>
          <ac:cxnSpMkLst>
            <pc:docMk/>
            <pc:sldMk cId="783305194" sldId="264"/>
            <ac:cxnSpMk id="56" creationId="{7B373593-64EB-4D1F-80BF-C55ABD6BC7B0}"/>
          </ac:cxnSpMkLst>
        </pc:cxnChg>
        <pc:cxnChg chg="mod topLvl">
          <ac:chgData name="Zi yi Zhang (Chinasoft Shanghai)" userId="889434de-a257-482e-b37a-310609d597e0" providerId="ADAL" clId="{A2758C9A-9955-4B2E-B734-A161CACF8330}" dt="2022-09-28T06:55:17.960" v="11" actId="165"/>
          <ac:cxnSpMkLst>
            <pc:docMk/>
            <pc:sldMk cId="783305194" sldId="264"/>
            <ac:cxnSpMk id="62" creationId="{91FC4EC9-6A01-402C-87F6-CAFF0B9F5C4C}"/>
          </ac:cxnSpMkLst>
        </pc:cxnChg>
      </pc:sldChg>
      <pc:sldChg chg="delSp modSp mod">
        <pc:chgData name="Zi yi Zhang (Chinasoft Shanghai)" userId="889434de-a257-482e-b37a-310609d597e0" providerId="ADAL" clId="{A2758C9A-9955-4B2E-B734-A161CACF8330}" dt="2022-09-28T06:56:02.160" v="724"/>
        <pc:sldMkLst>
          <pc:docMk/>
          <pc:sldMk cId="518530555" sldId="265"/>
        </pc:sldMkLst>
        <pc:spChg chg="mod topLvl">
          <ac:chgData name="Zi yi Zhang (Chinasoft Shanghai)" userId="889434de-a257-482e-b37a-310609d597e0" providerId="ADAL" clId="{A2758C9A-9955-4B2E-B734-A161CACF8330}" dt="2022-09-28T06:56:01.643" v="144"/>
          <ac:spMkLst>
            <pc:docMk/>
            <pc:sldMk cId="518530555" sldId="265"/>
            <ac:spMk id="4" creationId="{B6EC8437-5A0B-3DD8-B2AF-CCE187E442AD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148" v="706"/>
          <ac:spMkLst>
            <pc:docMk/>
            <pc:sldMk cId="518530555" sldId="265"/>
            <ac:spMk id="5" creationId="{29E72B30-30B1-748E-A3AF-A3054C3DCA3E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156" v="716"/>
          <ac:spMkLst>
            <pc:docMk/>
            <pc:sldMk cId="518530555" sldId="265"/>
            <ac:spMk id="6" creationId="{1845ED9C-D9FD-2AD7-4998-581EC3D565C1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152" v="711"/>
          <ac:spMkLst>
            <pc:docMk/>
            <pc:sldMk cId="518530555" sldId="265"/>
            <ac:spMk id="7" creationId="{243CB907-7DEC-4FCD-FC9C-B83DDD9086D1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157" v="718"/>
          <ac:spMkLst>
            <pc:docMk/>
            <pc:sldMk cId="518530555" sldId="265"/>
            <ac:spMk id="8" creationId="{555467A2-39D3-7B4A-BEEF-F75E3CACA796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646" v="148"/>
          <ac:spMkLst>
            <pc:docMk/>
            <pc:sldMk cId="518530555" sldId="265"/>
            <ac:spMk id="9" creationId="{A8C35F2F-BE50-7F12-D182-A98ABE1E59AD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648" v="152"/>
          <ac:spMkLst>
            <pc:docMk/>
            <pc:sldMk cId="518530555" sldId="265"/>
            <ac:spMk id="10" creationId="{6CE40E4D-31A7-BA9C-9C32-DF1EB3115E2F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651" v="156"/>
          <ac:spMkLst>
            <pc:docMk/>
            <pc:sldMk cId="518530555" sldId="265"/>
            <ac:spMk id="11" creationId="{F6D5795C-04A8-EEF2-1A47-E75CF52F3C04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653" v="160"/>
          <ac:spMkLst>
            <pc:docMk/>
            <pc:sldMk cId="518530555" sldId="265"/>
            <ac:spMk id="12" creationId="{9E6C09E0-76B7-70CB-E597-40688B496372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655" v="164"/>
          <ac:spMkLst>
            <pc:docMk/>
            <pc:sldMk cId="518530555" sldId="265"/>
            <ac:spMk id="13" creationId="{2539764F-CA4B-1E23-A090-96A0043688FD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657" v="168"/>
          <ac:spMkLst>
            <pc:docMk/>
            <pc:sldMk cId="518530555" sldId="265"/>
            <ac:spMk id="14" creationId="{FFB571D7-417D-7E37-28FB-8B18BDBDAE2D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659" v="172"/>
          <ac:spMkLst>
            <pc:docMk/>
            <pc:sldMk cId="518530555" sldId="265"/>
            <ac:spMk id="15" creationId="{17617697-6326-9470-3808-1FCA1ACEF603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662" v="176"/>
          <ac:spMkLst>
            <pc:docMk/>
            <pc:sldMk cId="518530555" sldId="265"/>
            <ac:spMk id="16" creationId="{5D0E4004-59E1-A783-A2EB-82EFB89E6905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664" v="180"/>
          <ac:spMkLst>
            <pc:docMk/>
            <pc:sldMk cId="518530555" sldId="265"/>
            <ac:spMk id="17" creationId="{BECF977A-D50D-D610-F302-4FE0BE692EE5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666" v="184"/>
          <ac:spMkLst>
            <pc:docMk/>
            <pc:sldMk cId="518530555" sldId="265"/>
            <ac:spMk id="18" creationId="{34DF9971-F389-71FF-3E0A-9BA1750A71CC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669" v="188"/>
          <ac:spMkLst>
            <pc:docMk/>
            <pc:sldMk cId="518530555" sldId="265"/>
            <ac:spMk id="19" creationId="{7DD6FF47-72A5-6079-B1C7-26BE2EE4DE38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671" v="192"/>
          <ac:spMkLst>
            <pc:docMk/>
            <pc:sldMk cId="518530555" sldId="265"/>
            <ac:spMk id="20" creationId="{3B0FF637-726C-776F-8A2E-CDD24E38AE62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673" v="196"/>
          <ac:spMkLst>
            <pc:docMk/>
            <pc:sldMk cId="518530555" sldId="265"/>
            <ac:spMk id="21" creationId="{92C5272E-391A-A146-7FB5-FFFFA05EFE77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089" v="631"/>
          <ac:spMkLst>
            <pc:docMk/>
            <pc:sldMk cId="518530555" sldId="265"/>
            <ac:spMk id="22" creationId="{81F8B167-778F-B1F5-276B-5E54DA211485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105" v="645"/>
          <ac:spMkLst>
            <pc:docMk/>
            <pc:sldMk cId="518530555" sldId="265"/>
            <ac:spMk id="23" creationId="{540DC2C1-AA4E-FAB1-867D-FCE5825D133F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131" v="680"/>
          <ac:spMkLst>
            <pc:docMk/>
            <pc:sldMk cId="518530555" sldId="265"/>
            <ac:spMk id="24" creationId="{477BFC19-D456-AE01-DCFA-5414751D5200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157" v="717"/>
          <ac:spMkLst>
            <pc:docMk/>
            <pc:sldMk cId="518530555" sldId="265"/>
            <ac:spMk id="25" creationId="{A8D08942-53B5-FF13-A478-02169C28297C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675" v="200"/>
          <ac:spMkLst>
            <pc:docMk/>
            <pc:sldMk cId="518530555" sldId="265"/>
            <ac:spMk id="26" creationId="{9F6BC5CF-A8A0-7844-C3E7-A90EF81C5843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677" v="204"/>
          <ac:spMkLst>
            <pc:docMk/>
            <pc:sldMk cId="518530555" sldId="265"/>
            <ac:spMk id="27" creationId="{689A0C1F-1424-D100-A553-131D5A3E2060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679" v="208"/>
          <ac:spMkLst>
            <pc:docMk/>
            <pc:sldMk cId="518530555" sldId="265"/>
            <ac:spMk id="28" creationId="{3B08E638-EC3E-9B28-7902-FE2A672FA2D9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681" v="212"/>
          <ac:spMkLst>
            <pc:docMk/>
            <pc:sldMk cId="518530555" sldId="265"/>
            <ac:spMk id="29" creationId="{B796AD4C-8D04-CBC0-41B6-5FB65D60F22F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684" v="216"/>
          <ac:spMkLst>
            <pc:docMk/>
            <pc:sldMk cId="518530555" sldId="265"/>
            <ac:spMk id="30" creationId="{6B8E1CF3-7B0C-E2D9-0E75-74716EC9B18B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686" v="220"/>
          <ac:spMkLst>
            <pc:docMk/>
            <pc:sldMk cId="518530555" sldId="265"/>
            <ac:spMk id="31" creationId="{BB29FEDB-29BE-07FC-F2C3-4AFE380B64E9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688" v="224"/>
          <ac:spMkLst>
            <pc:docMk/>
            <pc:sldMk cId="518530555" sldId="265"/>
            <ac:spMk id="32" creationId="{7CD282B0-6B7A-85C7-839F-641EB97D279E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690" v="228"/>
          <ac:spMkLst>
            <pc:docMk/>
            <pc:sldMk cId="518530555" sldId="265"/>
            <ac:spMk id="33" creationId="{3DAAC921-B2E9-D8FF-AE6E-ABD5D34F9B39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692" v="232"/>
          <ac:spMkLst>
            <pc:docMk/>
            <pc:sldMk cId="518530555" sldId="265"/>
            <ac:spMk id="34" creationId="{AEF73E57-552F-A18F-A41C-F460F10D547C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694" v="236"/>
          <ac:spMkLst>
            <pc:docMk/>
            <pc:sldMk cId="518530555" sldId="265"/>
            <ac:spMk id="35" creationId="{D5671AAB-4810-597D-8FAA-AA3E476CAEFF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696" v="240"/>
          <ac:spMkLst>
            <pc:docMk/>
            <pc:sldMk cId="518530555" sldId="265"/>
            <ac:spMk id="36" creationId="{751BB5FC-2E1C-DDBA-8F76-EDE5C1ADBB38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699" v="244"/>
          <ac:spMkLst>
            <pc:docMk/>
            <pc:sldMk cId="518530555" sldId="265"/>
            <ac:spMk id="37" creationId="{BF146669-CF34-6F61-EFC8-F3E8FD5AE31D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01" v="248"/>
          <ac:spMkLst>
            <pc:docMk/>
            <pc:sldMk cId="518530555" sldId="265"/>
            <ac:spMk id="38" creationId="{1456B2AA-BF92-6983-1FBD-A5882A186FB5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03" v="252"/>
          <ac:spMkLst>
            <pc:docMk/>
            <pc:sldMk cId="518530555" sldId="265"/>
            <ac:spMk id="39" creationId="{D93978AC-F444-50C6-5FE9-68A00221EC65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158" v="720"/>
          <ac:spMkLst>
            <pc:docMk/>
            <pc:sldMk cId="518530555" sldId="265"/>
            <ac:spMk id="40" creationId="{670B1860-D6C0-4668-FA67-10B16B1E3919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160" v="724"/>
          <ac:spMkLst>
            <pc:docMk/>
            <pc:sldMk cId="518530555" sldId="265"/>
            <ac:spMk id="41" creationId="{99C9CE03-F3B8-6C63-AEDC-877F36195D99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143" v="698"/>
          <ac:spMkLst>
            <pc:docMk/>
            <pc:sldMk cId="518530555" sldId="265"/>
            <ac:spMk id="42" creationId="{EDE01F33-B807-7814-056A-A600199A1892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132" v="681"/>
          <ac:spMkLst>
            <pc:docMk/>
            <pc:sldMk cId="518530555" sldId="265"/>
            <ac:spMk id="43" creationId="{5E27F6E2-FE16-06C0-6F0F-18ED5F22E38A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05" v="256"/>
          <ac:spMkLst>
            <pc:docMk/>
            <pc:sldMk cId="518530555" sldId="265"/>
            <ac:spMk id="44" creationId="{A48C7316-EB69-EED5-F150-9A6CC48850F8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07" v="260"/>
          <ac:spMkLst>
            <pc:docMk/>
            <pc:sldMk cId="518530555" sldId="265"/>
            <ac:spMk id="45" creationId="{1D1BB659-DE68-BE51-5A01-13F7A2250EC3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09" v="264"/>
          <ac:spMkLst>
            <pc:docMk/>
            <pc:sldMk cId="518530555" sldId="265"/>
            <ac:spMk id="46" creationId="{E1C9A268-F2CE-33FB-79D0-2D2593DE2D8D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11" v="268"/>
          <ac:spMkLst>
            <pc:docMk/>
            <pc:sldMk cId="518530555" sldId="265"/>
            <ac:spMk id="47" creationId="{D310B5CA-7FAD-9583-5ED1-C01B82B2BE95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14" v="272"/>
          <ac:spMkLst>
            <pc:docMk/>
            <pc:sldMk cId="518530555" sldId="265"/>
            <ac:spMk id="48" creationId="{7205A009-B0AF-9900-1B85-221665A9D0DE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16" v="276"/>
          <ac:spMkLst>
            <pc:docMk/>
            <pc:sldMk cId="518530555" sldId="265"/>
            <ac:spMk id="49" creationId="{1ABCD9F0-6B21-D567-D266-315D04A77B86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18" v="280"/>
          <ac:spMkLst>
            <pc:docMk/>
            <pc:sldMk cId="518530555" sldId="265"/>
            <ac:spMk id="50" creationId="{FFE1F97A-09F5-F389-FD70-CB60E0E27E8A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20" v="284"/>
          <ac:spMkLst>
            <pc:docMk/>
            <pc:sldMk cId="518530555" sldId="265"/>
            <ac:spMk id="51" creationId="{EEEEF9C4-3FDA-DFC6-1EFF-FF0D9AED7E5F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22" v="288"/>
          <ac:spMkLst>
            <pc:docMk/>
            <pc:sldMk cId="518530555" sldId="265"/>
            <ac:spMk id="52" creationId="{E19D5166-DB8C-1C63-A4AD-7590E620E641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24" v="292"/>
          <ac:spMkLst>
            <pc:docMk/>
            <pc:sldMk cId="518530555" sldId="265"/>
            <ac:spMk id="53" creationId="{7B559F5C-41A1-3E74-2AE8-DB25F397E811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26" v="296"/>
          <ac:spMkLst>
            <pc:docMk/>
            <pc:sldMk cId="518530555" sldId="265"/>
            <ac:spMk id="54" creationId="{6B5146D6-CE91-DDC6-380C-893A60102F0A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29" v="300"/>
          <ac:spMkLst>
            <pc:docMk/>
            <pc:sldMk cId="518530555" sldId="265"/>
            <ac:spMk id="55" creationId="{402C2745-8582-5200-C480-41E01A7DB005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31" v="304"/>
          <ac:spMkLst>
            <pc:docMk/>
            <pc:sldMk cId="518530555" sldId="265"/>
            <ac:spMk id="56" creationId="{6F5D7F04-7A12-07F7-82EA-9178C791AA78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33" v="308"/>
          <ac:spMkLst>
            <pc:docMk/>
            <pc:sldMk cId="518530555" sldId="265"/>
            <ac:spMk id="57" creationId="{0A7E7ACF-81F0-5E74-E41A-63EC13CE6405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131" v="679"/>
          <ac:spMkLst>
            <pc:docMk/>
            <pc:sldMk cId="518530555" sldId="265"/>
            <ac:spMk id="58" creationId="{3690F9FA-2E2C-5C84-35EE-6360ECC244C9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107" v="648"/>
          <ac:spMkLst>
            <pc:docMk/>
            <pc:sldMk cId="518530555" sldId="265"/>
            <ac:spMk id="59" creationId="{7AA8E8F4-7B30-39C0-5242-4D80CD58B248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158" v="721"/>
          <ac:spMkLst>
            <pc:docMk/>
            <pc:sldMk cId="518530555" sldId="265"/>
            <ac:spMk id="60" creationId="{60C56251-3A68-34E7-05D7-F8FCA051028C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135" v="687"/>
          <ac:spMkLst>
            <pc:docMk/>
            <pc:sldMk cId="518530555" sldId="265"/>
            <ac:spMk id="61" creationId="{A0C91CAE-0BC3-A4EA-4BB4-176CBBC523D2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34" v="312"/>
          <ac:spMkLst>
            <pc:docMk/>
            <pc:sldMk cId="518530555" sldId="265"/>
            <ac:spMk id="62" creationId="{D4BEF7ED-923E-B7E1-8EC7-E06291D6B4E6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36" v="316"/>
          <ac:spMkLst>
            <pc:docMk/>
            <pc:sldMk cId="518530555" sldId="265"/>
            <ac:spMk id="63" creationId="{3B5D3B08-1FC0-580D-DA62-16F6C8DFE259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38" v="320"/>
          <ac:spMkLst>
            <pc:docMk/>
            <pc:sldMk cId="518530555" sldId="265"/>
            <ac:spMk id="64" creationId="{02B9B6A3-B5C5-C66C-9739-ED7FE40A8E6F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41" v="324"/>
          <ac:spMkLst>
            <pc:docMk/>
            <pc:sldMk cId="518530555" sldId="265"/>
            <ac:spMk id="65" creationId="{54C74192-B49F-EBDF-95C3-B3638E1BCE03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43" v="328"/>
          <ac:spMkLst>
            <pc:docMk/>
            <pc:sldMk cId="518530555" sldId="265"/>
            <ac:spMk id="66" creationId="{FC29D886-CE94-C2CF-6C0B-98D1899E797F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45" v="332"/>
          <ac:spMkLst>
            <pc:docMk/>
            <pc:sldMk cId="518530555" sldId="265"/>
            <ac:spMk id="67" creationId="{A363C71E-D311-AEF2-BECD-C35B939D3F29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47" v="336"/>
          <ac:spMkLst>
            <pc:docMk/>
            <pc:sldMk cId="518530555" sldId="265"/>
            <ac:spMk id="68" creationId="{01F96F4F-4EDC-B808-2047-7D07C3AF3513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49" v="340"/>
          <ac:spMkLst>
            <pc:docMk/>
            <pc:sldMk cId="518530555" sldId="265"/>
            <ac:spMk id="69" creationId="{8BE2DDD6-30B0-7891-BAEC-5E410C618430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63" v="344"/>
          <ac:spMkLst>
            <pc:docMk/>
            <pc:sldMk cId="518530555" sldId="265"/>
            <ac:spMk id="70" creationId="{707DF3B5-AD82-E5CD-0101-219344840FC7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65" v="348"/>
          <ac:spMkLst>
            <pc:docMk/>
            <pc:sldMk cId="518530555" sldId="265"/>
            <ac:spMk id="71" creationId="{7032DD31-6A6B-CBF2-3BE9-BB85AF0D5337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68" v="352"/>
          <ac:spMkLst>
            <pc:docMk/>
            <pc:sldMk cId="518530555" sldId="265"/>
            <ac:spMk id="72" creationId="{7BA19A1D-60DF-D762-05B3-6452B434430F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70" v="356"/>
          <ac:spMkLst>
            <pc:docMk/>
            <pc:sldMk cId="518530555" sldId="265"/>
            <ac:spMk id="73" creationId="{28FFF36E-D1F5-D102-B8DE-6F0499CDE0F7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72" v="360"/>
          <ac:spMkLst>
            <pc:docMk/>
            <pc:sldMk cId="518530555" sldId="265"/>
            <ac:spMk id="74" creationId="{1BC03205-8DD8-F102-049E-6C63CAAA8EA5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74" v="364"/>
          <ac:spMkLst>
            <pc:docMk/>
            <pc:sldMk cId="518530555" sldId="265"/>
            <ac:spMk id="75" creationId="{E3108864-6A00-64EB-09BA-D4F909DB775D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155" v="715"/>
          <ac:spMkLst>
            <pc:docMk/>
            <pc:sldMk cId="518530555" sldId="265"/>
            <ac:spMk id="76" creationId="{3C821772-C876-C0BA-8F05-1E3516553FD1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109" v="651"/>
          <ac:spMkLst>
            <pc:docMk/>
            <pc:sldMk cId="518530555" sldId="265"/>
            <ac:spMk id="77" creationId="{7D21FC5F-BD38-9D67-3FAA-F4188C0A4D8E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149" v="707"/>
          <ac:spMkLst>
            <pc:docMk/>
            <pc:sldMk cId="518530555" sldId="265"/>
            <ac:spMk id="78" creationId="{73560A5E-AF93-312A-B037-C6690248842D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132" v="682"/>
          <ac:spMkLst>
            <pc:docMk/>
            <pc:sldMk cId="518530555" sldId="265"/>
            <ac:spMk id="79" creationId="{C0983FB8-C04A-0ADA-4C5D-63436B6AE6F7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76" v="368"/>
          <ac:spMkLst>
            <pc:docMk/>
            <pc:sldMk cId="518530555" sldId="265"/>
            <ac:spMk id="80" creationId="{F63DF994-33F5-BC89-6CCC-319411B79BCE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78" v="372"/>
          <ac:spMkLst>
            <pc:docMk/>
            <pc:sldMk cId="518530555" sldId="265"/>
            <ac:spMk id="81" creationId="{CDC4532E-3B64-230A-9D80-784984BE30BA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80" v="376"/>
          <ac:spMkLst>
            <pc:docMk/>
            <pc:sldMk cId="518530555" sldId="265"/>
            <ac:spMk id="82" creationId="{52F9CA75-30C2-E396-DD04-FE854827404A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82" v="380"/>
          <ac:spMkLst>
            <pc:docMk/>
            <pc:sldMk cId="518530555" sldId="265"/>
            <ac:spMk id="83" creationId="{8C5E0BA8-5651-9723-A62C-F8D9F7B4DB13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85" v="384"/>
          <ac:spMkLst>
            <pc:docMk/>
            <pc:sldMk cId="518530555" sldId="265"/>
            <ac:spMk id="84" creationId="{F6345A5E-D0F2-77D9-C3A4-CB08BB4990DF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87" v="388"/>
          <ac:spMkLst>
            <pc:docMk/>
            <pc:sldMk cId="518530555" sldId="265"/>
            <ac:spMk id="85" creationId="{4FFF6E39-6180-3DCE-7034-F63E80CFC3A7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89" v="392"/>
          <ac:spMkLst>
            <pc:docMk/>
            <pc:sldMk cId="518530555" sldId="265"/>
            <ac:spMk id="86" creationId="{E0AF9B27-692D-8C80-3790-50ECBEDBF20E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91" v="396"/>
          <ac:spMkLst>
            <pc:docMk/>
            <pc:sldMk cId="518530555" sldId="265"/>
            <ac:spMk id="87" creationId="{34967553-0B11-8C25-B03B-73E925490004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93" v="400"/>
          <ac:spMkLst>
            <pc:docMk/>
            <pc:sldMk cId="518530555" sldId="265"/>
            <ac:spMk id="88" creationId="{D973B1CB-65DE-8D3B-87B8-ECAC476E229C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96" v="404"/>
          <ac:spMkLst>
            <pc:docMk/>
            <pc:sldMk cId="518530555" sldId="265"/>
            <ac:spMk id="89" creationId="{5A6B09D1-A677-274A-D1EA-646FF9E013C3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798" v="408"/>
          <ac:spMkLst>
            <pc:docMk/>
            <pc:sldMk cId="518530555" sldId="265"/>
            <ac:spMk id="90" creationId="{BBD08F68-4A84-B0BF-8D61-E83B6424A2E8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00" v="412"/>
          <ac:spMkLst>
            <pc:docMk/>
            <pc:sldMk cId="518530555" sldId="265"/>
            <ac:spMk id="91" creationId="{9B31290A-4FF7-AEDE-6A49-BB06EB684F1C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02" v="416"/>
          <ac:spMkLst>
            <pc:docMk/>
            <pc:sldMk cId="518530555" sldId="265"/>
            <ac:spMk id="92" creationId="{2714852C-40A6-11D8-62C7-BB5CB35B2E50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04" v="420"/>
          <ac:spMkLst>
            <pc:docMk/>
            <pc:sldMk cId="518530555" sldId="265"/>
            <ac:spMk id="93" creationId="{BBE4F6FF-B133-AC79-4EC4-9EBC6231CFFD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121" v="665"/>
          <ac:spMkLst>
            <pc:docMk/>
            <pc:sldMk cId="518530555" sldId="265"/>
            <ac:spMk id="94" creationId="{7D045E72-F158-2EC8-A359-53604DF31AED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117" v="659"/>
          <ac:spMkLst>
            <pc:docMk/>
            <pc:sldMk cId="518530555" sldId="265"/>
            <ac:spMk id="95" creationId="{54DF3200-935A-5560-F4A9-739F2C92594C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147" v="705"/>
          <ac:spMkLst>
            <pc:docMk/>
            <pc:sldMk cId="518530555" sldId="265"/>
            <ac:spMk id="96" creationId="{5EDB05E0-ECE5-F5AD-430E-13F9A18411AD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141" v="694"/>
          <ac:spMkLst>
            <pc:docMk/>
            <pc:sldMk cId="518530555" sldId="265"/>
            <ac:spMk id="97" creationId="{05095B69-7A44-E616-45B5-EB1E43D6E2D8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06" v="424"/>
          <ac:spMkLst>
            <pc:docMk/>
            <pc:sldMk cId="518530555" sldId="265"/>
            <ac:spMk id="98" creationId="{256E542E-E89D-73FA-BEF8-54BFE562AFB4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08" v="428"/>
          <ac:spMkLst>
            <pc:docMk/>
            <pc:sldMk cId="518530555" sldId="265"/>
            <ac:spMk id="99" creationId="{061387DE-9872-D503-9AB2-DE62E505B78C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11" v="432"/>
          <ac:spMkLst>
            <pc:docMk/>
            <pc:sldMk cId="518530555" sldId="265"/>
            <ac:spMk id="100" creationId="{33C8DE15-92EE-7141-518A-811A5920B32F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13" v="436"/>
          <ac:spMkLst>
            <pc:docMk/>
            <pc:sldMk cId="518530555" sldId="265"/>
            <ac:spMk id="101" creationId="{E099A2E0-0964-30AE-8254-77C97E291E40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15" v="440"/>
          <ac:spMkLst>
            <pc:docMk/>
            <pc:sldMk cId="518530555" sldId="265"/>
            <ac:spMk id="102" creationId="{B2F61C4D-3A76-18B9-AC3D-0DC03C4F3495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17" v="444"/>
          <ac:spMkLst>
            <pc:docMk/>
            <pc:sldMk cId="518530555" sldId="265"/>
            <ac:spMk id="103" creationId="{DAE61F20-C3EC-462F-103E-18F45602FDD9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19" v="448"/>
          <ac:spMkLst>
            <pc:docMk/>
            <pc:sldMk cId="518530555" sldId="265"/>
            <ac:spMk id="104" creationId="{10B6B6B3-0B14-A7C0-F4E4-C79062FD0BEC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21" v="452"/>
          <ac:spMkLst>
            <pc:docMk/>
            <pc:sldMk cId="518530555" sldId="265"/>
            <ac:spMk id="105" creationId="{2CA6E56D-FAE2-2EAA-12CF-BA3DA52D85A5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23" v="456"/>
          <ac:spMkLst>
            <pc:docMk/>
            <pc:sldMk cId="518530555" sldId="265"/>
            <ac:spMk id="106" creationId="{BF37C5B3-9A31-ADAB-9B69-E172096E7073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26" v="460"/>
          <ac:spMkLst>
            <pc:docMk/>
            <pc:sldMk cId="518530555" sldId="265"/>
            <ac:spMk id="107" creationId="{368ABCC4-E3EF-F544-6207-8EAE371F3A0C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28" v="464"/>
          <ac:spMkLst>
            <pc:docMk/>
            <pc:sldMk cId="518530555" sldId="265"/>
            <ac:spMk id="108" creationId="{8208A1C3-18CF-1B53-36D3-C0D30C0F2A8A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30" v="468"/>
          <ac:spMkLst>
            <pc:docMk/>
            <pc:sldMk cId="518530555" sldId="265"/>
            <ac:spMk id="109" creationId="{9B3F9F43-4A13-06D8-C355-16A387E058BB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32" v="472"/>
          <ac:spMkLst>
            <pc:docMk/>
            <pc:sldMk cId="518530555" sldId="265"/>
            <ac:spMk id="110" creationId="{DA2675B3-CC11-7E3A-47DC-994AF2D1076D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34" v="476"/>
          <ac:spMkLst>
            <pc:docMk/>
            <pc:sldMk cId="518530555" sldId="265"/>
            <ac:spMk id="111" creationId="{15E19B7E-64E1-6324-C151-71FE987BC2DA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113" v="654"/>
          <ac:spMkLst>
            <pc:docMk/>
            <pc:sldMk cId="518530555" sldId="265"/>
            <ac:spMk id="112" creationId="{D682F78A-7B18-8B57-D80E-D44B0A9C4C94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078" v="620"/>
          <ac:spMkLst>
            <pc:docMk/>
            <pc:sldMk cId="518530555" sldId="265"/>
            <ac:spMk id="113" creationId="{D88C38F8-8F98-5449-126B-2961C2C5160A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159" v="723"/>
          <ac:spMkLst>
            <pc:docMk/>
            <pc:sldMk cId="518530555" sldId="265"/>
            <ac:spMk id="114" creationId="{A6B08C41-B71B-792E-7927-A249E1B8A4C7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145" v="701"/>
          <ac:spMkLst>
            <pc:docMk/>
            <pc:sldMk cId="518530555" sldId="265"/>
            <ac:spMk id="115" creationId="{C9BC11E8-17AB-CDD3-2442-DCC18C3C904F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36" v="480"/>
          <ac:spMkLst>
            <pc:docMk/>
            <pc:sldMk cId="518530555" sldId="265"/>
            <ac:spMk id="116" creationId="{1C4730CB-2F54-5365-C820-8E13FDFEE9CF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38" v="484"/>
          <ac:spMkLst>
            <pc:docMk/>
            <pc:sldMk cId="518530555" sldId="265"/>
            <ac:spMk id="117" creationId="{D8E9AF82-A57A-CA71-C823-3B2DC13C59EC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41" v="488"/>
          <ac:spMkLst>
            <pc:docMk/>
            <pc:sldMk cId="518530555" sldId="265"/>
            <ac:spMk id="118" creationId="{86F2C1A2-8F96-60D6-3717-A185DAA7D506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43" v="492"/>
          <ac:spMkLst>
            <pc:docMk/>
            <pc:sldMk cId="518530555" sldId="265"/>
            <ac:spMk id="119" creationId="{F1891C57-A88A-9F74-094B-ED9F08B06219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45" v="496"/>
          <ac:spMkLst>
            <pc:docMk/>
            <pc:sldMk cId="518530555" sldId="265"/>
            <ac:spMk id="120" creationId="{6BAE7649-8103-3FF1-170F-DE957BAFA32D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47" v="500"/>
          <ac:spMkLst>
            <pc:docMk/>
            <pc:sldMk cId="518530555" sldId="265"/>
            <ac:spMk id="121" creationId="{5FBD82E5-1A76-B2FB-40E2-5831973F756D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49" v="504"/>
          <ac:spMkLst>
            <pc:docMk/>
            <pc:sldMk cId="518530555" sldId="265"/>
            <ac:spMk id="122" creationId="{1F3F6A22-C867-7DBA-7040-EC9953EED003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51" v="508"/>
          <ac:spMkLst>
            <pc:docMk/>
            <pc:sldMk cId="518530555" sldId="265"/>
            <ac:spMk id="123" creationId="{7052ED47-4F43-82E4-6AA7-78532128AF4A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54" v="512"/>
          <ac:spMkLst>
            <pc:docMk/>
            <pc:sldMk cId="518530555" sldId="265"/>
            <ac:spMk id="124" creationId="{F11F2A34-FAA9-63BA-E743-F2615D0164F4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56" v="516"/>
          <ac:spMkLst>
            <pc:docMk/>
            <pc:sldMk cId="518530555" sldId="265"/>
            <ac:spMk id="125" creationId="{AC7375D2-2D1B-C8DC-6763-DBAEE88EDD9B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58" v="520"/>
          <ac:spMkLst>
            <pc:docMk/>
            <pc:sldMk cId="518530555" sldId="265"/>
            <ac:spMk id="126" creationId="{875D0B3B-C58D-BCAB-F322-ACFF1F6FBBE1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60" v="524"/>
          <ac:spMkLst>
            <pc:docMk/>
            <pc:sldMk cId="518530555" sldId="265"/>
            <ac:spMk id="127" creationId="{3F8F37A6-5857-E668-0796-DA3D53C7F8C5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62" v="528"/>
          <ac:spMkLst>
            <pc:docMk/>
            <pc:sldMk cId="518530555" sldId="265"/>
            <ac:spMk id="128" creationId="{6DF70043-A5B1-480B-6AF5-7A473B1B0E3F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64" v="532"/>
          <ac:spMkLst>
            <pc:docMk/>
            <pc:sldMk cId="518530555" sldId="265"/>
            <ac:spMk id="129" creationId="{E98C331C-BB43-4F71-28BC-70609E1EBDAB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159" v="722"/>
          <ac:spMkLst>
            <pc:docMk/>
            <pc:sldMk cId="518530555" sldId="265"/>
            <ac:spMk id="130" creationId="{65A6AECF-8F3D-4825-AADF-49A0CDF2CC7D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124" v="669"/>
          <ac:spMkLst>
            <pc:docMk/>
            <pc:sldMk cId="518530555" sldId="265"/>
            <ac:spMk id="131" creationId="{884DA524-49D9-8758-8611-49906999950B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155" v="714"/>
          <ac:spMkLst>
            <pc:docMk/>
            <pc:sldMk cId="518530555" sldId="265"/>
            <ac:spMk id="132" creationId="{1255AF35-581C-EF7D-3F63-39E48A66DB53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059" v="600"/>
          <ac:spMkLst>
            <pc:docMk/>
            <pc:sldMk cId="518530555" sldId="265"/>
            <ac:spMk id="133" creationId="{8FADE87B-0D35-D1B3-2A61-6A724E69A90B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66" v="536"/>
          <ac:spMkLst>
            <pc:docMk/>
            <pc:sldMk cId="518530555" sldId="265"/>
            <ac:spMk id="134" creationId="{96E8DE59-E2FC-1EE9-450B-DB6B8AECC709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71" v="540" actId="947"/>
          <ac:spMkLst>
            <pc:docMk/>
            <pc:sldMk cId="518530555" sldId="265"/>
            <ac:spMk id="140" creationId="{B0FECA6D-7663-EC4B-8B24-02ED172DAE91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86" v="556" actId="947"/>
          <ac:spMkLst>
            <pc:docMk/>
            <pc:sldMk cId="518530555" sldId="265"/>
            <ac:spMk id="146" creationId="{A0F60127-3BD6-CD77-AABC-FE534A68A666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74" v="544" actId="947"/>
          <ac:spMkLst>
            <pc:docMk/>
            <pc:sldMk cId="518530555" sldId="265"/>
            <ac:spMk id="147" creationId="{EB7F5623-7B4A-766F-4E38-E48CB2B80744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78" v="548" actId="947"/>
          <ac:spMkLst>
            <pc:docMk/>
            <pc:sldMk cId="518530555" sldId="265"/>
            <ac:spMk id="150" creationId="{F93B3FB4-49F3-17C9-34DF-F2CDF23B19A7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82" v="552" actId="947"/>
          <ac:spMkLst>
            <pc:docMk/>
            <pc:sldMk cId="518530555" sldId="265"/>
            <ac:spMk id="151" creationId="{050FDF1B-4811-7224-5841-33949CA24A97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90" v="560" actId="947"/>
          <ac:spMkLst>
            <pc:docMk/>
            <pc:sldMk cId="518530555" sldId="265"/>
            <ac:spMk id="152" creationId="{97CF6C14-6783-81D0-1FA5-B1390805EF4B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93" v="564" actId="947"/>
          <ac:spMkLst>
            <pc:docMk/>
            <pc:sldMk cId="518530555" sldId="265"/>
            <ac:spMk id="160" creationId="{981BA636-BE7D-9973-3526-BB72E6954B9F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896" v="568" actId="947"/>
          <ac:spMkLst>
            <pc:docMk/>
            <pc:sldMk cId="518530555" sldId="265"/>
            <ac:spMk id="161" creationId="{8DA0B50F-A73B-ACEE-852A-26795D1A4AA9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900" v="572" actId="947"/>
          <ac:spMkLst>
            <pc:docMk/>
            <pc:sldMk cId="518530555" sldId="265"/>
            <ac:spMk id="163" creationId="{10058DCA-C361-5F29-3A57-AC5C9710F5E6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903" v="576" actId="947"/>
          <ac:spMkLst>
            <pc:docMk/>
            <pc:sldMk cId="518530555" sldId="265"/>
            <ac:spMk id="164" creationId="{36BE2BBB-5296-5546-1FE4-28E572C965C4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906" v="580" actId="947"/>
          <ac:spMkLst>
            <pc:docMk/>
            <pc:sldMk cId="518530555" sldId="265"/>
            <ac:spMk id="166" creationId="{29DAE0D7-578E-CFBB-849A-A6FBD4CDA475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909" v="584" actId="947"/>
          <ac:spMkLst>
            <pc:docMk/>
            <pc:sldMk cId="518530555" sldId="265"/>
            <ac:spMk id="167" creationId="{452AE37D-85CA-DABD-4392-C71E767FA40E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091" v="633" actId="947"/>
          <ac:spMkLst>
            <pc:docMk/>
            <pc:sldMk cId="518530555" sldId="265"/>
            <ac:spMk id="173" creationId="{6B23A026-D775-C344-303A-29B0C360FA1A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914" v="588" actId="947"/>
          <ac:spMkLst>
            <pc:docMk/>
            <pc:sldMk cId="518530555" sldId="265"/>
            <ac:spMk id="174" creationId="{0C8E0293-91BF-95B7-006F-8B097BB435F1}"/>
          </ac:spMkLst>
        </pc:spChg>
        <pc:spChg chg="mod topLvl">
          <ac:chgData name="Zi yi Zhang (Chinasoft Shanghai)" userId="889434de-a257-482e-b37a-310609d597e0" providerId="ADAL" clId="{A2758C9A-9955-4B2E-B734-A161CACF8330}" dt="2022-09-28T06:56:01.920" v="592" actId="947"/>
          <ac:spMkLst>
            <pc:docMk/>
            <pc:sldMk cId="518530555" sldId="265"/>
            <ac:spMk id="175" creationId="{26621444-CE68-6802-411C-B0D2E89B1617}"/>
          </ac:spMkLst>
        </pc:spChg>
        <pc:grpChg chg="del">
          <ac:chgData name="Zi yi Zhang (Chinasoft Shanghai)" userId="889434de-a257-482e-b37a-310609d597e0" providerId="ADAL" clId="{A2758C9A-9955-4B2E-B734-A161CACF8330}" dt="2022-09-28T06:55:24.235" v="12" actId="165"/>
          <ac:grpSpMkLst>
            <pc:docMk/>
            <pc:sldMk cId="518530555" sldId="265"/>
            <ac:grpSpMk id="2" creationId="{00000000-0000-0000-0000-000000000000}"/>
          </ac:grpSpMkLst>
        </pc:grpChg>
        <pc:grpChg chg="del mod topLvl">
          <ac:chgData name="Zi yi Zhang (Chinasoft Shanghai)" userId="889434de-a257-482e-b37a-310609d597e0" providerId="ADAL" clId="{A2758C9A-9955-4B2E-B734-A161CACF8330}" dt="2022-09-28T06:55:24.597" v="13" actId="165"/>
          <ac:grpSpMkLst>
            <pc:docMk/>
            <pc:sldMk cId="518530555" sldId="265"/>
            <ac:grpSpMk id="3" creationId="{EC67AE86-0CF0-14E2-4193-1A411770DD16}"/>
          </ac:grpSpMkLst>
        </pc:grpChg>
        <pc:grpChg chg="del mod topLvl">
          <ac:chgData name="Zi yi Zhang (Chinasoft Shanghai)" userId="889434de-a257-482e-b37a-310609d597e0" providerId="ADAL" clId="{A2758C9A-9955-4B2E-B734-A161CACF8330}" dt="2022-09-28T06:55:24.597" v="13" actId="165"/>
          <ac:grpSpMkLst>
            <pc:docMk/>
            <pc:sldMk cId="518530555" sldId="265"/>
            <ac:grpSpMk id="159" creationId="{525B86CD-860E-3C60-3FDF-5C616B556C78}"/>
          </ac:grpSpMkLst>
        </pc:grpChg>
        <pc:grpChg chg="del mod topLvl">
          <ac:chgData name="Zi yi Zhang (Chinasoft Shanghai)" userId="889434de-a257-482e-b37a-310609d597e0" providerId="ADAL" clId="{A2758C9A-9955-4B2E-B734-A161CACF8330}" dt="2022-09-28T06:55:24.597" v="13" actId="165"/>
          <ac:grpSpMkLst>
            <pc:docMk/>
            <pc:sldMk cId="518530555" sldId="265"/>
            <ac:grpSpMk id="162" creationId="{1E832171-751A-C4E4-F417-08F629565239}"/>
          </ac:grpSpMkLst>
        </pc:grpChg>
        <pc:grpChg chg="del mod topLvl">
          <ac:chgData name="Zi yi Zhang (Chinasoft Shanghai)" userId="889434de-a257-482e-b37a-310609d597e0" providerId="ADAL" clId="{A2758C9A-9955-4B2E-B734-A161CACF8330}" dt="2022-09-28T06:55:24.597" v="13" actId="165"/>
          <ac:grpSpMkLst>
            <pc:docMk/>
            <pc:sldMk cId="518530555" sldId="265"/>
            <ac:grpSpMk id="165" creationId="{AD3260BA-7F2D-EB2A-F7BC-0EC0FAEB6025}"/>
          </ac:grpSpMkLst>
        </pc:grpChg>
        <pc:cxnChg chg="mod topLvl">
          <ac:chgData name="Zi yi Zhang (Chinasoft Shanghai)" userId="889434de-a257-482e-b37a-310609d597e0" providerId="ADAL" clId="{A2758C9A-9955-4B2E-B734-A161CACF8330}" dt="2022-09-28T06:55:24.235" v="12" actId="165"/>
          <ac:cxnSpMkLst>
            <pc:docMk/>
            <pc:sldMk cId="518530555" sldId="265"/>
            <ac:cxnSpMk id="141" creationId="{B2C33EBB-C031-A03A-EA1A-D55E45E2050F}"/>
          </ac:cxnSpMkLst>
        </pc:cxnChg>
        <pc:cxnChg chg="mod topLvl">
          <ac:chgData name="Zi yi Zhang (Chinasoft Shanghai)" userId="889434de-a257-482e-b37a-310609d597e0" providerId="ADAL" clId="{A2758C9A-9955-4B2E-B734-A161CACF8330}" dt="2022-09-28T06:55:24.235" v="12" actId="165"/>
          <ac:cxnSpMkLst>
            <pc:docMk/>
            <pc:sldMk cId="518530555" sldId="265"/>
            <ac:cxnSpMk id="169" creationId="{DC87F4E1-77A4-30CB-6075-5F757D8DC375}"/>
          </ac:cxnSpMkLst>
        </pc:cxnChg>
        <pc:cxnChg chg="mod topLvl">
          <ac:chgData name="Zi yi Zhang (Chinasoft Shanghai)" userId="889434de-a257-482e-b37a-310609d597e0" providerId="ADAL" clId="{A2758C9A-9955-4B2E-B734-A161CACF8330}" dt="2022-09-28T06:55:24.235" v="12" actId="165"/>
          <ac:cxnSpMkLst>
            <pc:docMk/>
            <pc:sldMk cId="518530555" sldId="265"/>
            <ac:cxnSpMk id="170" creationId="{18226222-F4A3-EDB0-A2F4-40D35DD8A265}"/>
          </ac:cxnSpMkLst>
        </pc:cxnChg>
        <pc:cxnChg chg="mod topLvl">
          <ac:chgData name="Zi yi Zhang (Chinasoft Shanghai)" userId="889434de-a257-482e-b37a-310609d597e0" providerId="ADAL" clId="{A2758C9A-9955-4B2E-B734-A161CACF8330}" dt="2022-09-28T06:55:24.235" v="12" actId="165"/>
          <ac:cxnSpMkLst>
            <pc:docMk/>
            <pc:sldMk cId="518530555" sldId="265"/>
            <ac:cxnSpMk id="171" creationId="{269E7366-69B5-CC38-87CC-2A3AF54EA63F}"/>
          </ac:cxnSpMkLst>
        </pc:cxnChg>
      </pc:sldChg>
      <pc:sldChg chg="delSp modSp mod">
        <pc:chgData name="Zi yi Zhang (Chinasoft Shanghai)" userId="889434de-a257-482e-b37a-310609d597e0" providerId="ADAL" clId="{A2758C9A-9955-4B2E-B734-A161CACF8330}" dt="2022-09-28T06:56:02.325" v="800" actId="947"/>
        <pc:sldMkLst>
          <pc:docMk/>
          <pc:sldMk cId="2018278977" sldId="266"/>
        </pc:sldMkLst>
        <pc:spChg chg="mod">
          <ac:chgData name="Zi yi Zhang (Chinasoft Shanghai)" userId="889434de-a257-482e-b37a-310609d597e0" providerId="ADAL" clId="{A2758C9A-9955-4B2E-B734-A161CACF8330}" dt="2022-09-28T06:56:02.177" v="728" actId="947"/>
          <ac:spMkLst>
            <pc:docMk/>
            <pc:sldMk cId="2018278977" sldId="266"/>
            <ac:spMk id="3" creationId="{D5A3FD93-A142-4EA1-4F24-28B984337C45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313" v="787" actId="947"/>
          <ac:spMkLst>
            <pc:docMk/>
            <pc:sldMk cId="2018278977" sldId="266"/>
            <ac:spMk id="9" creationId="{43072461-6031-5908-0147-B25F045F90B4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309" v="784" actId="947"/>
          <ac:spMkLst>
            <pc:docMk/>
            <pc:sldMk cId="2018278977" sldId="266"/>
            <ac:spMk id="11" creationId="{582B5D3C-C0C8-23DF-A708-365B507487A9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295" v="775" actId="947"/>
          <ac:spMkLst>
            <pc:docMk/>
            <pc:sldMk cId="2018278977" sldId="266"/>
            <ac:spMk id="12" creationId="{9E1494E1-475D-8FD7-3706-231889BD501E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286" v="767" actId="947"/>
          <ac:spMkLst>
            <pc:docMk/>
            <pc:sldMk cId="2018278977" sldId="266"/>
            <ac:spMk id="13" creationId="{6081C884-090A-DEB1-CC70-024BC7E941A0}"/>
          </ac:spMkLst>
        </pc:spChg>
        <pc:spChg chg="mod">
          <ac:chgData name="Zi yi Zhang (Chinasoft Shanghai)" userId="889434de-a257-482e-b37a-310609d597e0" providerId="ADAL" clId="{A2758C9A-9955-4B2E-B734-A161CACF8330}" dt="2022-09-28T06:56:02.265" v="754" actId="947"/>
          <ac:spMkLst>
            <pc:docMk/>
            <pc:sldMk cId="2018278977" sldId="266"/>
            <ac:spMk id="15" creationId="{55BDB4E2-D40E-DA99-5F87-7089AB2C035A}"/>
          </ac:spMkLst>
        </pc:spChg>
        <pc:spChg chg="mod">
          <ac:chgData name="Zi yi Zhang (Chinasoft Shanghai)" userId="889434de-a257-482e-b37a-310609d597e0" providerId="ADAL" clId="{A2758C9A-9955-4B2E-B734-A161CACF8330}" dt="2022-09-28T06:56:02.322" v="797" actId="947"/>
          <ac:spMkLst>
            <pc:docMk/>
            <pc:sldMk cId="2018278977" sldId="266"/>
            <ac:spMk id="16" creationId="{E782D8A3-1BD8-2203-0472-CD43F89C93A6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305" v="781" actId="947"/>
          <ac:spMkLst>
            <pc:docMk/>
            <pc:sldMk cId="2018278977" sldId="266"/>
            <ac:spMk id="17" creationId="{3BD65737-DB18-F180-F044-856576FF1E9D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306" v="782" actId="947"/>
          <ac:spMkLst>
            <pc:docMk/>
            <pc:sldMk cId="2018278977" sldId="266"/>
            <ac:spMk id="18" creationId="{7196DD9D-0006-0E65-DAEC-E999991367F1}"/>
          </ac:spMkLst>
        </pc:spChg>
        <pc:spChg chg="mod">
          <ac:chgData name="Zi yi Zhang (Chinasoft Shanghai)" userId="889434de-a257-482e-b37a-310609d597e0" providerId="ADAL" clId="{A2758C9A-9955-4B2E-B734-A161CACF8330}" dt="2022-09-28T06:56:02.289" v="770" actId="947"/>
          <ac:spMkLst>
            <pc:docMk/>
            <pc:sldMk cId="2018278977" sldId="266"/>
            <ac:spMk id="20" creationId="{3D494AC0-E584-6ADF-C8B8-083988DD7587}"/>
          </ac:spMkLst>
        </pc:spChg>
        <pc:spChg chg="mod">
          <ac:chgData name="Zi yi Zhang (Chinasoft Shanghai)" userId="889434de-a257-482e-b37a-310609d597e0" providerId="ADAL" clId="{A2758C9A-9955-4B2E-B734-A161CACF8330}" dt="2022-09-28T06:56:02.324" v="799" actId="947"/>
          <ac:spMkLst>
            <pc:docMk/>
            <pc:sldMk cId="2018278977" sldId="266"/>
            <ac:spMk id="21" creationId="{2639821E-AABC-A3D5-AB26-D773A3C2FDC1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292" v="773" actId="947"/>
          <ac:spMkLst>
            <pc:docMk/>
            <pc:sldMk cId="2018278977" sldId="266"/>
            <ac:spMk id="22" creationId="{1B43DFF2-5FF4-8E7E-A39F-4213F1798071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300" v="778" actId="947"/>
          <ac:spMkLst>
            <pc:docMk/>
            <pc:sldMk cId="2018278977" sldId="266"/>
            <ac:spMk id="23" creationId="{DAA49461-3758-D428-8CE0-B18BD6FEE516}"/>
          </ac:spMkLst>
        </pc:spChg>
        <pc:spChg chg="mod">
          <ac:chgData name="Zi yi Zhang (Chinasoft Shanghai)" userId="889434de-a257-482e-b37a-310609d597e0" providerId="ADAL" clId="{A2758C9A-9955-4B2E-B734-A161CACF8330}" dt="2022-09-28T06:56:02.251" v="744" actId="947"/>
          <ac:spMkLst>
            <pc:docMk/>
            <pc:sldMk cId="2018278977" sldId="266"/>
            <ac:spMk id="25" creationId="{0F933676-1F6F-61C3-FF0C-D1D58C028D0E}"/>
          </ac:spMkLst>
        </pc:spChg>
        <pc:spChg chg="mod">
          <ac:chgData name="Zi yi Zhang (Chinasoft Shanghai)" userId="889434de-a257-482e-b37a-310609d597e0" providerId="ADAL" clId="{A2758C9A-9955-4B2E-B734-A161CACF8330}" dt="2022-09-28T06:56:02.318" v="792" actId="947"/>
          <ac:spMkLst>
            <pc:docMk/>
            <pc:sldMk cId="2018278977" sldId="266"/>
            <ac:spMk id="26" creationId="{1C4C2EC2-89B1-335F-B993-24C59C0F9E7D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299" v="777" actId="947"/>
          <ac:spMkLst>
            <pc:docMk/>
            <pc:sldMk cId="2018278977" sldId="266"/>
            <ac:spMk id="27" creationId="{AEDE0517-41F1-A84A-74F7-99BCE32077D5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304" v="780" actId="947"/>
          <ac:spMkLst>
            <pc:docMk/>
            <pc:sldMk cId="2018278977" sldId="266"/>
            <ac:spMk id="28" creationId="{93CC588C-3CAF-011A-7C31-8A5876EC03DB}"/>
          </ac:spMkLst>
        </pc:spChg>
        <pc:spChg chg="mod">
          <ac:chgData name="Zi yi Zhang (Chinasoft Shanghai)" userId="889434de-a257-482e-b37a-310609d597e0" providerId="ADAL" clId="{A2758C9A-9955-4B2E-B734-A161CACF8330}" dt="2022-09-28T06:56:02.288" v="769" actId="947"/>
          <ac:spMkLst>
            <pc:docMk/>
            <pc:sldMk cId="2018278977" sldId="266"/>
            <ac:spMk id="30" creationId="{4A61F837-1AFC-ECFF-8131-F7D33AEBCCB3}"/>
          </ac:spMkLst>
        </pc:spChg>
        <pc:spChg chg="mod">
          <ac:chgData name="Zi yi Zhang (Chinasoft Shanghai)" userId="889434de-a257-482e-b37a-310609d597e0" providerId="ADAL" clId="{A2758C9A-9955-4B2E-B734-A161CACF8330}" dt="2022-09-28T06:56:02.325" v="800" actId="947"/>
          <ac:spMkLst>
            <pc:docMk/>
            <pc:sldMk cId="2018278977" sldId="266"/>
            <ac:spMk id="31" creationId="{3CEEA7D3-4E9C-8C6B-DACB-910080BEF993}"/>
          </ac:spMkLst>
        </pc:spChg>
        <pc:grpChg chg="del">
          <ac:chgData name="Zi yi Zhang (Chinasoft Shanghai)" userId="889434de-a257-482e-b37a-310609d597e0" providerId="ADAL" clId="{A2758C9A-9955-4B2E-B734-A161CACF8330}" dt="2022-09-28T06:55:27.878" v="14" actId="165"/>
          <ac:grpSpMkLst>
            <pc:docMk/>
            <pc:sldMk cId="2018278977" sldId="266"/>
            <ac:grpSpMk id="4" creationId="{16439D76-E3E5-4A95-A4D8-9D8AE15C1DCE}"/>
          </ac:grpSpMkLst>
        </pc:grpChg>
        <pc:grpChg chg="del mod topLvl">
          <ac:chgData name="Zi yi Zhang (Chinasoft Shanghai)" userId="889434de-a257-482e-b37a-310609d597e0" providerId="ADAL" clId="{A2758C9A-9955-4B2E-B734-A161CACF8330}" dt="2022-09-28T06:55:28.231" v="15" actId="165"/>
          <ac:grpSpMkLst>
            <pc:docMk/>
            <pc:sldMk cId="2018278977" sldId="266"/>
            <ac:grpSpMk id="5" creationId="{B390D1A1-9BE5-4B90-2023-97FE5F60B990}"/>
          </ac:grpSpMkLst>
        </pc:grpChg>
        <pc:grpChg chg="del mod topLvl">
          <ac:chgData name="Zi yi Zhang (Chinasoft Shanghai)" userId="889434de-a257-482e-b37a-310609d597e0" providerId="ADAL" clId="{A2758C9A-9955-4B2E-B734-A161CACF8330}" dt="2022-09-28T06:55:28.231" v="15" actId="165"/>
          <ac:grpSpMkLst>
            <pc:docMk/>
            <pc:sldMk cId="2018278977" sldId="266"/>
            <ac:grpSpMk id="6" creationId="{7965686E-C078-C128-32A0-58A036B1E60F}"/>
          </ac:grpSpMkLst>
        </pc:grpChg>
        <pc:grpChg chg="del mod topLvl">
          <ac:chgData name="Zi yi Zhang (Chinasoft Shanghai)" userId="889434de-a257-482e-b37a-310609d597e0" providerId="ADAL" clId="{A2758C9A-9955-4B2E-B734-A161CACF8330}" dt="2022-09-28T06:55:28.231" v="15" actId="165"/>
          <ac:grpSpMkLst>
            <pc:docMk/>
            <pc:sldMk cId="2018278977" sldId="266"/>
            <ac:grpSpMk id="7" creationId="{44999677-B08B-F739-5733-CAA1ED09E2B0}"/>
          </ac:grpSpMkLst>
        </pc:grpChg>
        <pc:grpChg chg="del mod topLvl">
          <ac:chgData name="Zi yi Zhang (Chinasoft Shanghai)" userId="889434de-a257-482e-b37a-310609d597e0" providerId="ADAL" clId="{A2758C9A-9955-4B2E-B734-A161CACF8330}" dt="2022-09-28T06:55:28.231" v="15" actId="165"/>
          <ac:grpSpMkLst>
            <pc:docMk/>
            <pc:sldMk cId="2018278977" sldId="266"/>
            <ac:grpSpMk id="8" creationId="{19457098-768B-A33D-1D36-6433C38247A1}"/>
          </ac:grpSpMkLst>
        </pc:grpChg>
        <pc:grpChg chg="mod topLvl">
          <ac:chgData name="Zi yi Zhang (Chinasoft Shanghai)" userId="889434de-a257-482e-b37a-310609d597e0" providerId="ADAL" clId="{A2758C9A-9955-4B2E-B734-A161CACF8330}" dt="2022-09-28T06:55:28.231" v="15" actId="165"/>
          <ac:grpSpMkLst>
            <pc:docMk/>
            <pc:sldMk cId="2018278977" sldId="266"/>
            <ac:grpSpMk id="14" creationId="{01E3E47B-67BA-DED3-D4B4-80E52AA96921}"/>
          </ac:grpSpMkLst>
        </pc:grpChg>
        <pc:grpChg chg="mod topLvl">
          <ac:chgData name="Zi yi Zhang (Chinasoft Shanghai)" userId="889434de-a257-482e-b37a-310609d597e0" providerId="ADAL" clId="{A2758C9A-9955-4B2E-B734-A161CACF8330}" dt="2022-09-28T06:55:28.231" v="15" actId="165"/>
          <ac:grpSpMkLst>
            <pc:docMk/>
            <pc:sldMk cId="2018278977" sldId="266"/>
            <ac:grpSpMk id="19" creationId="{DDCEBFD9-1DE9-FC18-0366-B455F9BE8A29}"/>
          </ac:grpSpMkLst>
        </pc:grpChg>
        <pc:grpChg chg="mod topLvl">
          <ac:chgData name="Zi yi Zhang (Chinasoft Shanghai)" userId="889434de-a257-482e-b37a-310609d597e0" providerId="ADAL" clId="{A2758C9A-9955-4B2E-B734-A161CACF8330}" dt="2022-09-28T06:55:28.231" v="15" actId="165"/>
          <ac:grpSpMkLst>
            <pc:docMk/>
            <pc:sldMk cId="2018278977" sldId="266"/>
            <ac:grpSpMk id="24" creationId="{D67C4B9D-8792-D154-BCEE-C4822D8F55E6}"/>
          </ac:grpSpMkLst>
        </pc:grpChg>
        <pc:grpChg chg="mod topLvl">
          <ac:chgData name="Zi yi Zhang (Chinasoft Shanghai)" userId="889434de-a257-482e-b37a-310609d597e0" providerId="ADAL" clId="{A2758C9A-9955-4B2E-B734-A161CACF8330}" dt="2022-09-28T06:55:28.231" v="15" actId="165"/>
          <ac:grpSpMkLst>
            <pc:docMk/>
            <pc:sldMk cId="2018278977" sldId="266"/>
            <ac:grpSpMk id="29" creationId="{FD9648E9-C58D-CAB6-98C7-173F51B4974D}"/>
          </ac:grpSpMkLst>
        </pc:grpChg>
        <pc:cxnChg chg="mod topLvl">
          <ac:chgData name="Zi yi Zhang (Chinasoft Shanghai)" userId="889434de-a257-482e-b37a-310609d597e0" providerId="ADAL" clId="{A2758C9A-9955-4B2E-B734-A161CACF8330}" dt="2022-09-28T06:55:27.878" v="14" actId="165"/>
          <ac:cxnSpMkLst>
            <pc:docMk/>
            <pc:sldMk cId="2018278977" sldId="266"/>
            <ac:cxnSpMk id="10" creationId="{3B5D4AE0-1801-983F-4075-B982ADC5F172}"/>
          </ac:cxnSpMkLst>
        </pc:cxnChg>
      </pc:sldChg>
      <pc:sldChg chg="delSp modSp mod">
        <pc:chgData name="Zi yi Zhang (Chinasoft Shanghai)" userId="889434de-a257-482e-b37a-310609d597e0" providerId="ADAL" clId="{A2758C9A-9955-4B2E-B734-A161CACF8330}" dt="2022-09-28T06:56:02.975" v="1044" actId="947"/>
        <pc:sldMkLst>
          <pc:docMk/>
          <pc:sldMk cId="893143048" sldId="267"/>
        </pc:sldMkLst>
        <pc:spChg chg="mod topLvl">
          <ac:chgData name="Zi yi Zhang (Chinasoft Shanghai)" userId="889434de-a257-482e-b37a-310609d597e0" providerId="ADAL" clId="{A2758C9A-9955-4B2E-B734-A161CACF8330}" dt="2022-09-28T06:56:02.962" v="1032" actId="947"/>
          <ac:spMkLst>
            <pc:docMk/>
            <pc:sldMk cId="893143048" sldId="267"/>
            <ac:spMk id="24" creationId="{0DA1CE9F-12A8-41FC-8983-0CA1AE5D3903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961" v="1030" actId="947"/>
          <ac:spMkLst>
            <pc:docMk/>
            <pc:sldMk cId="893143048" sldId="267"/>
            <ac:spMk id="25" creationId="{7435820D-D24C-4527-8E9E-B64C0B636E02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817" v="976" actId="947"/>
          <ac:spMkLst>
            <pc:docMk/>
            <pc:sldMk cId="893143048" sldId="267"/>
            <ac:spMk id="26" creationId="{2CCA10B9-D52C-474F-B31E-02BACF63AA44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974" v="1043" actId="947"/>
          <ac:spMkLst>
            <pc:docMk/>
            <pc:sldMk cId="893143048" sldId="267"/>
            <ac:spMk id="29" creationId="{CD74C3C4-236F-451B-B40F-1D1CED6885D5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968" v="1038" actId="947"/>
          <ac:spMkLst>
            <pc:docMk/>
            <pc:sldMk cId="893143048" sldId="267"/>
            <ac:spMk id="39" creationId="{4A8CA7C2-DCF2-4C16-B110-45C78FC3807C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958" v="1027" actId="947"/>
          <ac:spMkLst>
            <pc:docMk/>
            <pc:sldMk cId="893143048" sldId="267"/>
            <ac:spMk id="40" creationId="{9FBC4B0A-F3BA-44AD-BE76-004F4C10FC3A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971" v="1039" actId="947"/>
          <ac:spMkLst>
            <pc:docMk/>
            <pc:sldMk cId="893143048" sldId="267"/>
            <ac:spMk id="41" creationId="{0824B0F9-E2CF-4C2B-AAC2-88562C4CD404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941" v="1015" actId="947"/>
          <ac:spMkLst>
            <pc:docMk/>
            <pc:sldMk cId="893143048" sldId="267"/>
            <ac:spMk id="42" creationId="{A7CD9A13-A8F2-4860-8C7C-633860044812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975" v="1044" actId="947"/>
          <ac:spMkLst>
            <pc:docMk/>
            <pc:sldMk cId="893143048" sldId="267"/>
            <ac:spMk id="48" creationId="{FC371123-FD70-45D1-A48F-F6597C7EE8F0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951" v="1023" actId="947"/>
          <ac:spMkLst>
            <pc:docMk/>
            <pc:sldMk cId="893143048" sldId="267"/>
            <ac:spMk id="49" creationId="{76D26CAB-129B-4631-9584-79CBD42DC692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973" v="1042" actId="947"/>
          <ac:spMkLst>
            <pc:docMk/>
            <pc:sldMk cId="893143048" sldId="267"/>
            <ac:spMk id="50" creationId="{5074C335-76A3-4981-BCF1-2638003DB7D5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966" v="1036" actId="947"/>
          <ac:spMkLst>
            <pc:docMk/>
            <pc:sldMk cId="893143048" sldId="267"/>
            <ac:spMk id="52" creationId="{0E8EADE6-0AC7-4D31-AEBF-D8A9B0C155D3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973" v="1041" actId="947"/>
          <ac:spMkLst>
            <pc:docMk/>
            <pc:sldMk cId="893143048" sldId="267"/>
            <ac:spMk id="56" creationId="{B91C5B6D-7BE0-448A-A0AC-E6E232563F0A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935" v="1014" actId="947"/>
          <ac:spMkLst>
            <pc:docMk/>
            <pc:sldMk cId="893143048" sldId="267"/>
            <ac:spMk id="57" creationId="{26C554AD-C9D1-4B5E-B8A6-055998B2C08F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972" v="1040" actId="947"/>
          <ac:spMkLst>
            <pc:docMk/>
            <pc:sldMk cId="893143048" sldId="267"/>
            <ac:spMk id="58" creationId="{A7F9517B-A326-4486-B956-1D585072AFD9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959" v="1028" actId="947"/>
          <ac:spMkLst>
            <pc:docMk/>
            <pc:sldMk cId="893143048" sldId="267"/>
            <ac:spMk id="60" creationId="{33FBE875-3532-4DF9-BB37-E334095E1536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962" v="1031" actId="947"/>
          <ac:spMkLst>
            <pc:docMk/>
            <pc:sldMk cId="893143048" sldId="267"/>
            <ac:spMk id="62" creationId="{0DBC59E8-F508-4A2C-8897-0E49CA5755FF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952" v="1024" actId="947"/>
          <ac:spMkLst>
            <pc:docMk/>
            <pc:sldMk cId="893143048" sldId="267"/>
            <ac:spMk id="63" creationId="{68D0CD4C-1BFF-43A1-8281-283610CC420F}"/>
          </ac:spMkLst>
        </pc:spChg>
        <pc:grpChg chg="del">
          <ac:chgData name="Zi yi Zhang (Chinasoft Shanghai)" userId="889434de-a257-482e-b37a-310609d597e0" providerId="ADAL" clId="{A2758C9A-9955-4B2E-B734-A161CACF8330}" dt="2022-09-28T06:55:42.507" v="19" actId="165"/>
          <ac:grpSpMkLst>
            <pc:docMk/>
            <pc:sldMk cId="893143048" sldId="267"/>
            <ac:grpSpMk id="2" creationId="{00000000-0000-0000-0000-000000000000}"/>
          </ac:grpSpMkLst>
        </pc:grpChg>
        <pc:cxnChg chg="mod topLvl">
          <ac:chgData name="Zi yi Zhang (Chinasoft Shanghai)" userId="889434de-a257-482e-b37a-310609d597e0" providerId="ADAL" clId="{A2758C9A-9955-4B2E-B734-A161CACF8330}" dt="2022-09-28T06:55:42.507" v="19" actId="165"/>
          <ac:cxnSpMkLst>
            <pc:docMk/>
            <pc:sldMk cId="893143048" sldId="267"/>
            <ac:cxnSpMk id="64" creationId="{2CC89C7A-7826-F4C8-B992-105C2D2C853F}"/>
          </ac:cxnSpMkLst>
        </pc:cxnChg>
      </pc:sldChg>
      <pc:sldChg chg="modSp mod">
        <pc:chgData name="Zi yi Zhang (Chinasoft Shanghai)" userId="889434de-a257-482e-b37a-310609d597e0" providerId="ADAL" clId="{A2758C9A-9955-4B2E-B734-A161CACF8330}" dt="2022-09-28T06:56:02.382" v="820" actId="947"/>
        <pc:sldMkLst>
          <pc:docMk/>
          <pc:sldMk cId="1541055019" sldId="268"/>
        </pc:sldMkLst>
        <pc:spChg chg="mod">
          <ac:chgData name="Zi yi Zhang (Chinasoft Shanghai)" userId="889434de-a257-482e-b37a-310609d597e0" providerId="ADAL" clId="{A2758C9A-9955-4B2E-B734-A161CACF8330}" dt="2022-09-28T06:56:02.381" v="819" actId="947"/>
          <ac:spMkLst>
            <pc:docMk/>
            <pc:sldMk cId="1541055019" sldId="268"/>
            <ac:spMk id="2" creationId="{1BC2B274-6096-4E6F-B8DF-3F118E2D97ED}"/>
          </ac:spMkLst>
        </pc:spChg>
        <pc:spChg chg="mod">
          <ac:chgData name="Zi yi Zhang (Chinasoft Shanghai)" userId="889434de-a257-482e-b37a-310609d597e0" providerId="ADAL" clId="{A2758C9A-9955-4B2E-B734-A161CACF8330}" dt="2022-09-28T06:56:02.344" v="804" actId="947"/>
          <ac:spMkLst>
            <pc:docMk/>
            <pc:sldMk cId="1541055019" sldId="268"/>
            <ac:spMk id="4" creationId="{41F008D0-6758-2F73-498E-62D9AC6A5C74}"/>
          </ac:spMkLst>
        </pc:spChg>
        <pc:spChg chg="mod">
          <ac:chgData name="Zi yi Zhang (Chinasoft Shanghai)" userId="889434de-a257-482e-b37a-310609d597e0" providerId="ADAL" clId="{A2758C9A-9955-4B2E-B734-A161CACF8330}" dt="2022-09-28T06:56:02.380" v="818" actId="947"/>
          <ac:spMkLst>
            <pc:docMk/>
            <pc:sldMk cId="1541055019" sldId="268"/>
            <ac:spMk id="5" creationId="{30CBCB5B-8F4C-45CD-B3A1-1B3042762C8B}"/>
          </ac:spMkLst>
        </pc:spChg>
        <pc:spChg chg="mod">
          <ac:chgData name="Zi yi Zhang (Chinasoft Shanghai)" userId="889434de-a257-482e-b37a-310609d597e0" providerId="ADAL" clId="{A2758C9A-9955-4B2E-B734-A161CACF8330}" dt="2022-09-28T06:56:02.380" v="817" actId="947"/>
          <ac:spMkLst>
            <pc:docMk/>
            <pc:sldMk cId="1541055019" sldId="268"/>
            <ac:spMk id="8" creationId="{3661A7C5-83BF-4CC1-8F05-3275FDAF7987}"/>
          </ac:spMkLst>
        </pc:spChg>
        <pc:spChg chg="mod">
          <ac:chgData name="Zi yi Zhang (Chinasoft Shanghai)" userId="889434de-a257-482e-b37a-310609d597e0" providerId="ADAL" clId="{A2758C9A-9955-4B2E-B734-A161CACF8330}" dt="2022-09-28T06:56:02.382" v="820" actId="947"/>
          <ac:spMkLst>
            <pc:docMk/>
            <pc:sldMk cId="1541055019" sldId="268"/>
            <ac:spMk id="10" creationId="{00000000-0000-0000-0000-000000000000}"/>
          </ac:spMkLst>
        </pc:spChg>
      </pc:sldChg>
      <pc:sldChg chg="delSp modSp mod">
        <pc:chgData name="Zi yi Zhang (Chinasoft Shanghai)" userId="889434de-a257-482e-b37a-310609d597e0" providerId="ADAL" clId="{A2758C9A-9955-4B2E-B734-A161CACF8330}" dt="2022-09-28T06:56:02.569" v="876" actId="947"/>
        <pc:sldMkLst>
          <pc:docMk/>
          <pc:sldMk cId="1064571962" sldId="269"/>
        </pc:sldMkLst>
        <pc:spChg chg="mod topLvl">
          <ac:chgData name="Zi yi Zhang (Chinasoft Shanghai)" userId="889434de-a257-482e-b37a-310609d597e0" providerId="ADAL" clId="{A2758C9A-9955-4B2E-B734-A161CACF8330}" dt="2022-09-28T06:56:02.400" v="824" actId="947"/>
          <ac:spMkLst>
            <pc:docMk/>
            <pc:sldMk cId="1064571962" sldId="269"/>
            <ac:spMk id="3" creationId="{71A0A3A0-085D-40C5-A276-B1A83352B9B0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550" v="866" actId="947"/>
          <ac:spMkLst>
            <pc:docMk/>
            <pc:sldMk cId="1064571962" sldId="269"/>
            <ac:spMk id="4" creationId="{D54CD088-9E52-4279-B23B-20AD8EB94187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569" v="876" actId="947"/>
          <ac:spMkLst>
            <pc:docMk/>
            <pc:sldMk cId="1064571962" sldId="269"/>
            <ac:spMk id="47" creationId="{16FBF6A2-0471-407F-BC18-EAE7D28873AB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542" v="862" actId="947"/>
          <ac:spMkLst>
            <pc:docMk/>
            <pc:sldMk cId="1064571962" sldId="269"/>
            <ac:spMk id="50" creationId="{DA8E7686-D8D5-46A0-B850-AB3EC1460F55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555" v="869" actId="947"/>
          <ac:spMkLst>
            <pc:docMk/>
            <pc:sldMk cId="1064571962" sldId="269"/>
            <ac:spMk id="52" creationId="{F1395A3B-D455-49F1-9AF7-B0120864CC6B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562" v="872" actId="947"/>
          <ac:spMkLst>
            <pc:docMk/>
            <pc:sldMk cId="1064571962" sldId="269"/>
            <ac:spMk id="53" creationId="{1B652A23-251A-4002-B38C-D1C061819B90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568" v="875" actId="947"/>
          <ac:spMkLst>
            <pc:docMk/>
            <pc:sldMk cId="1064571962" sldId="269"/>
            <ac:spMk id="63" creationId="{8F4BC081-50E6-4687-90CC-218BC898A732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554" v="868" actId="947"/>
          <ac:spMkLst>
            <pc:docMk/>
            <pc:sldMk cId="1064571962" sldId="269"/>
            <ac:spMk id="65" creationId="{D6A82311-802F-4709-9492-47FCB2D9A38A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560" v="871" actId="947"/>
          <ac:spMkLst>
            <pc:docMk/>
            <pc:sldMk cId="1064571962" sldId="269"/>
            <ac:spMk id="66" creationId="{27D60BF0-2567-4694-A641-2850C01DD988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558" v="870" actId="947"/>
          <ac:spMkLst>
            <pc:docMk/>
            <pc:sldMk cId="1064571962" sldId="269"/>
            <ac:spMk id="67" creationId="{E82D8976-E4D2-49FE-BD0B-7FA875CAA76D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535" v="859" actId="947"/>
          <ac:spMkLst>
            <pc:docMk/>
            <pc:sldMk cId="1064571962" sldId="269"/>
            <ac:spMk id="71" creationId="{6D998EA4-0AA4-4228-AC4D-CA2FB9B131F9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509" v="845" actId="947"/>
          <ac:spMkLst>
            <pc:docMk/>
            <pc:sldMk cId="1064571962" sldId="269"/>
            <ac:spMk id="73" creationId="{F74D6C7F-A79F-4D98-85BA-C8FE040DCAF7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566" v="874" actId="947"/>
          <ac:spMkLst>
            <pc:docMk/>
            <pc:sldMk cId="1064571962" sldId="269"/>
            <ac:spMk id="74" creationId="{A15F8D3E-D178-43C5-BF8F-25D624007681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565" v="873" actId="947"/>
          <ac:spMkLst>
            <pc:docMk/>
            <pc:sldMk cId="1064571962" sldId="269"/>
            <ac:spMk id="75" creationId="{B22C7E25-8E15-4D0C-BA12-4CBAD1096047}"/>
          </ac:spMkLst>
        </pc:spChg>
        <pc:grpChg chg="del">
          <ac:chgData name="Zi yi Zhang (Chinasoft Shanghai)" userId="889434de-a257-482e-b37a-310609d597e0" providerId="ADAL" clId="{A2758C9A-9955-4B2E-B734-A161CACF8330}" dt="2022-09-28T06:55:32.546" v="16" actId="165"/>
          <ac:grpSpMkLst>
            <pc:docMk/>
            <pc:sldMk cId="1064571962" sldId="269"/>
            <ac:grpSpMk id="2" creationId="{00000000-0000-0000-0000-000000000000}"/>
          </ac:grpSpMkLst>
        </pc:grpChg>
        <pc:grpChg chg="del mod topLvl">
          <ac:chgData name="Zi yi Zhang (Chinasoft Shanghai)" userId="889434de-a257-482e-b37a-310609d597e0" providerId="ADAL" clId="{A2758C9A-9955-4B2E-B734-A161CACF8330}" dt="2022-09-28T06:55:32.847" v="17" actId="165"/>
          <ac:grpSpMkLst>
            <pc:docMk/>
            <pc:sldMk cId="1064571962" sldId="269"/>
            <ac:grpSpMk id="48" creationId="{E6EFE037-2A16-49E6-8458-8A9C513B6BFE}"/>
          </ac:grpSpMkLst>
        </pc:grpChg>
        <pc:grpChg chg="del mod topLvl">
          <ac:chgData name="Zi yi Zhang (Chinasoft Shanghai)" userId="889434de-a257-482e-b37a-310609d597e0" providerId="ADAL" clId="{A2758C9A-9955-4B2E-B734-A161CACF8330}" dt="2022-09-28T06:55:32.847" v="17" actId="165"/>
          <ac:grpSpMkLst>
            <pc:docMk/>
            <pc:sldMk cId="1064571962" sldId="269"/>
            <ac:grpSpMk id="64" creationId="{FCB73505-D920-45B8-9FB8-F207AE2841E1}"/>
          </ac:grpSpMkLst>
        </pc:grpChg>
        <pc:picChg chg="mod topLvl">
          <ac:chgData name="Zi yi Zhang (Chinasoft Shanghai)" userId="889434de-a257-482e-b37a-310609d597e0" providerId="ADAL" clId="{A2758C9A-9955-4B2E-B734-A161CACF8330}" dt="2022-09-28T06:55:32.546" v="16" actId="165"/>
          <ac:picMkLst>
            <pc:docMk/>
            <pc:sldMk cId="1064571962" sldId="269"/>
            <ac:picMk id="5" creationId="{19B1F1CD-F647-48C0-82F4-21BFB931A745}"/>
          </ac:picMkLst>
        </pc:picChg>
        <pc:cxnChg chg="mod topLvl">
          <ac:chgData name="Zi yi Zhang (Chinasoft Shanghai)" userId="889434de-a257-482e-b37a-310609d597e0" providerId="ADAL" clId="{A2758C9A-9955-4B2E-B734-A161CACF8330}" dt="2022-09-28T06:55:32.546" v="16" actId="165"/>
          <ac:cxnSpMkLst>
            <pc:docMk/>
            <pc:sldMk cId="1064571962" sldId="269"/>
            <ac:cxnSpMk id="16" creationId="{60300D98-A403-4556-B949-A4CA438E44F2}"/>
          </ac:cxnSpMkLst>
        </pc:cxnChg>
        <pc:cxnChg chg="mod topLvl">
          <ac:chgData name="Zi yi Zhang (Chinasoft Shanghai)" userId="889434de-a257-482e-b37a-310609d597e0" providerId="ADAL" clId="{A2758C9A-9955-4B2E-B734-A161CACF8330}" dt="2022-09-28T06:55:32.546" v="16" actId="165"/>
          <ac:cxnSpMkLst>
            <pc:docMk/>
            <pc:sldMk cId="1064571962" sldId="269"/>
            <ac:cxnSpMk id="62" creationId="{BCAD64A4-895D-4A21-A309-3B4466352F27}"/>
          </ac:cxnSpMkLst>
        </pc:cxnChg>
        <pc:cxnChg chg="mod topLvl">
          <ac:chgData name="Zi yi Zhang (Chinasoft Shanghai)" userId="889434de-a257-482e-b37a-310609d597e0" providerId="ADAL" clId="{A2758C9A-9955-4B2E-B734-A161CACF8330}" dt="2022-09-28T06:55:32.546" v="16" actId="165"/>
          <ac:cxnSpMkLst>
            <pc:docMk/>
            <pc:sldMk cId="1064571962" sldId="269"/>
            <ac:cxnSpMk id="70" creationId="{4248EBBA-D9B6-4EA5-8A81-FB9A637F8827}"/>
          </ac:cxnSpMkLst>
        </pc:cxnChg>
      </pc:sldChg>
      <pc:sldChg chg="delSp modSp mod">
        <pc:chgData name="Zi yi Zhang (Chinasoft Shanghai)" userId="889434de-a257-482e-b37a-310609d597e0" providerId="ADAL" clId="{A2758C9A-9955-4B2E-B734-A161CACF8330}" dt="2022-09-28T06:56:02.756" v="952" actId="947"/>
        <pc:sldMkLst>
          <pc:docMk/>
          <pc:sldMk cId="3707749216" sldId="270"/>
        </pc:sldMkLst>
        <pc:spChg chg="mod">
          <ac:chgData name="Zi yi Zhang (Chinasoft Shanghai)" userId="889434de-a257-482e-b37a-310609d597e0" providerId="ADAL" clId="{A2758C9A-9955-4B2E-B734-A161CACF8330}" dt="2022-09-28T06:56:02.579" v="880" actId="947"/>
          <ac:spMkLst>
            <pc:docMk/>
            <pc:sldMk cId="3707749216" sldId="270"/>
            <ac:spMk id="3" creationId="{A5310FE4-D62F-3243-805C-BF03EA7763D9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745" v="944" actId="947"/>
          <ac:spMkLst>
            <pc:docMk/>
            <pc:sldMk cId="3707749216" sldId="270"/>
            <ac:spMk id="5" creationId="{6E67E5DE-847B-00AF-1410-22869AACE3D2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752" v="949" actId="947"/>
          <ac:spMkLst>
            <pc:docMk/>
            <pc:sldMk cId="3707749216" sldId="270"/>
            <ac:spMk id="6" creationId="{1B96EF1D-0C59-6E19-3566-356FBDCB45D9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720" v="928" actId="947"/>
          <ac:spMkLst>
            <pc:docMk/>
            <pc:sldMk cId="3707749216" sldId="270"/>
            <ac:spMk id="7" creationId="{32756010-729D-79ED-511A-4E1EDD5D280F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756" v="952" actId="947"/>
          <ac:spMkLst>
            <pc:docMk/>
            <pc:sldMk cId="3707749216" sldId="270"/>
            <ac:spMk id="8" creationId="{525DFFD6-EC6B-472F-AFF7-B2EEE431D14B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749" v="947" actId="947"/>
          <ac:spMkLst>
            <pc:docMk/>
            <pc:sldMk cId="3707749216" sldId="270"/>
            <ac:spMk id="9" creationId="{60DEED98-307F-660A-8625-2DAB6A916425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695" v="911" actId="947"/>
          <ac:spMkLst>
            <pc:docMk/>
            <pc:sldMk cId="3707749216" sldId="270"/>
            <ac:spMk id="10" creationId="{ABD3EFE6-663E-1148-C0E6-6F7C258A7C6B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725" v="931" actId="947"/>
          <ac:spMkLst>
            <pc:docMk/>
            <pc:sldMk cId="3707749216" sldId="270"/>
            <ac:spMk id="11" creationId="{4DA3EDFF-916E-9BCE-37A4-03419AD30EEC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737" v="938" actId="947"/>
          <ac:spMkLst>
            <pc:docMk/>
            <pc:sldMk cId="3707749216" sldId="270"/>
            <ac:spMk id="12" creationId="{987020CB-9F7E-BFBB-71FE-361BA9052EDD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742" v="941" actId="947"/>
          <ac:spMkLst>
            <pc:docMk/>
            <pc:sldMk cId="3707749216" sldId="270"/>
            <ac:spMk id="13" creationId="{B324B5BD-D8B6-492C-011A-35CEAAB2127D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753" v="951" actId="947"/>
          <ac:spMkLst>
            <pc:docMk/>
            <pc:sldMk cId="3707749216" sldId="270"/>
            <ac:spMk id="14" creationId="{D316BD16-64D1-4B00-9435-0C2778B9EB1F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733" v="936" actId="947"/>
          <ac:spMkLst>
            <pc:docMk/>
            <pc:sldMk cId="3707749216" sldId="270"/>
            <ac:spMk id="15" creationId="{17B75115-43A2-E321-612E-040ECC32B9C4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743" v="942" actId="947"/>
          <ac:spMkLst>
            <pc:docMk/>
            <pc:sldMk cId="3707749216" sldId="270"/>
            <ac:spMk id="16" creationId="{4A3A6E68-2FFE-5AEB-6FC5-CC0E20AAC681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701" v="915" actId="947"/>
          <ac:spMkLst>
            <pc:docMk/>
            <pc:sldMk cId="3707749216" sldId="270"/>
            <ac:spMk id="17" creationId="{E492DE20-17BD-558E-3961-DC3232B50F70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678" v="897" actId="947"/>
          <ac:spMkLst>
            <pc:docMk/>
            <pc:sldMk cId="3707749216" sldId="270"/>
            <ac:spMk id="18" creationId="{311D3EF2-ED05-0151-D4FE-B38634E459DE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753" v="950" actId="947"/>
          <ac:spMkLst>
            <pc:docMk/>
            <pc:sldMk cId="3707749216" sldId="270"/>
            <ac:spMk id="19" creationId="{BA5AC4F3-D5B8-C408-CA6F-57974081EB80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730" v="933" actId="947"/>
          <ac:spMkLst>
            <pc:docMk/>
            <pc:sldMk cId="3707749216" sldId="270"/>
            <ac:spMk id="20" creationId="{5234F14E-898F-432E-57DA-6266910356FB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740" v="939" actId="947"/>
          <ac:spMkLst>
            <pc:docMk/>
            <pc:sldMk cId="3707749216" sldId="270"/>
            <ac:spMk id="21" creationId="{0DA75544-25CF-DA36-4CE7-C25F511ED134}"/>
          </ac:spMkLst>
        </pc:spChg>
        <pc:spChg chg="mod topLvl">
          <ac:chgData name="Zi yi Zhang (Chinasoft Shanghai)" userId="889434de-a257-482e-b37a-310609d597e0" providerId="ADAL" clId="{A2758C9A-9955-4B2E-B734-A161CACF8330}" dt="2022-09-28T06:56:02.732" v="935" actId="947"/>
          <ac:spMkLst>
            <pc:docMk/>
            <pc:sldMk cId="3707749216" sldId="270"/>
            <ac:spMk id="22" creationId="{8F5190C1-D035-66DE-C18D-65593CC22436}"/>
          </ac:spMkLst>
        </pc:spChg>
        <pc:grpChg chg="del">
          <ac:chgData name="Zi yi Zhang (Chinasoft Shanghai)" userId="889434de-a257-482e-b37a-310609d597e0" providerId="ADAL" clId="{A2758C9A-9955-4B2E-B734-A161CACF8330}" dt="2022-09-28T06:55:35.691" v="18" actId="165"/>
          <ac:grpSpMkLst>
            <pc:docMk/>
            <pc:sldMk cId="3707749216" sldId="270"/>
            <ac:grpSpMk id="4" creationId="{57146BD0-422D-3594-A07C-DDF8155B17E8}"/>
          </ac:grpSpMkLst>
        </pc:grpChg>
        <pc:picChg chg="mod topLvl">
          <ac:chgData name="Zi yi Zhang (Chinasoft Shanghai)" userId="889434de-a257-482e-b37a-310609d597e0" providerId="ADAL" clId="{A2758C9A-9955-4B2E-B734-A161CACF8330}" dt="2022-09-28T06:55:35.691" v="18" actId="165"/>
          <ac:picMkLst>
            <pc:docMk/>
            <pc:sldMk cId="3707749216" sldId="270"/>
            <ac:picMk id="23" creationId="{39C9338F-6906-9B98-E6E8-8E17CFF1D4CF}"/>
          </ac:picMkLst>
        </pc:picChg>
      </pc:sldChg>
      <pc:sldChg chg="modSp mod">
        <pc:chgData name="Zi yi Zhang (Chinasoft Shanghai)" userId="889434de-a257-482e-b37a-310609d597e0" providerId="ADAL" clId="{A2758C9A-9955-4B2E-B734-A161CACF8330}" dt="2022-09-28T06:56:02.801" v="972" actId="947"/>
        <pc:sldMkLst>
          <pc:docMk/>
          <pc:sldMk cId="533095652" sldId="271"/>
        </pc:sldMkLst>
        <pc:spChg chg="mod">
          <ac:chgData name="Zi yi Zhang (Chinasoft Shanghai)" userId="889434de-a257-482e-b37a-310609d597e0" providerId="ADAL" clId="{A2758C9A-9955-4B2E-B734-A161CACF8330}" dt="2022-09-28T06:56:02.801" v="972" actId="947"/>
          <ac:spMkLst>
            <pc:docMk/>
            <pc:sldMk cId="533095652" sldId="271"/>
            <ac:spMk id="2" creationId="{1BC2B274-6096-4E6F-B8DF-3F118E2D97ED}"/>
          </ac:spMkLst>
        </pc:spChg>
        <pc:spChg chg="mod">
          <ac:chgData name="Zi yi Zhang (Chinasoft Shanghai)" userId="889434de-a257-482e-b37a-310609d597e0" providerId="ADAL" clId="{A2758C9A-9955-4B2E-B734-A161CACF8330}" dt="2022-09-28T06:56:02.764" v="956" actId="947"/>
          <ac:spMkLst>
            <pc:docMk/>
            <pc:sldMk cId="533095652" sldId="271"/>
            <ac:spMk id="4" creationId="{41F008D0-6758-2F73-498E-62D9AC6A5C74}"/>
          </ac:spMkLst>
        </pc:spChg>
        <pc:spChg chg="mod">
          <ac:chgData name="Zi yi Zhang (Chinasoft Shanghai)" userId="889434de-a257-482e-b37a-310609d597e0" providerId="ADAL" clId="{A2758C9A-9955-4B2E-B734-A161CACF8330}" dt="2022-09-28T06:56:02.796" v="966" actId="947"/>
          <ac:spMkLst>
            <pc:docMk/>
            <pc:sldMk cId="533095652" sldId="271"/>
            <ac:spMk id="5" creationId="{30CBCB5B-8F4C-45CD-B3A1-1B3042762C8B}"/>
          </ac:spMkLst>
        </pc:spChg>
        <pc:spChg chg="mod">
          <ac:chgData name="Zi yi Zhang (Chinasoft Shanghai)" userId="889434de-a257-482e-b37a-310609d597e0" providerId="ADAL" clId="{A2758C9A-9955-4B2E-B734-A161CACF8330}" dt="2022-09-28T06:56:02.801" v="971" actId="947"/>
          <ac:spMkLst>
            <pc:docMk/>
            <pc:sldMk cId="533095652" sldId="271"/>
            <ac:spMk id="8" creationId="{3661A7C5-83BF-4CC1-8F05-3275FDAF7987}"/>
          </ac:spMkLst>
        </pc:spChg>
        <pc:spChg chg="mod">
          <ac:chgData name="Zi yi Zhang (Chinasoft Shanghai)" userId="889434de-a257-482e-b37a-310609d597e0" providerId="ADAL" clId="{A2758C9A-9955-4B2E-B734-A161CACF8330}" dt="2022-09-28T06:56:02.800" v="970" actId="947"/>
          <ac:spMkLst>
            <pc:docMk/>
            <pc:sldMk cId="533095652" sldId="271"/>
            <ac:spMk id="10" creationId="{00000000-0000-0000-0000-000000000000}"/>
          </ac:spMkLst>
        </pc:spChg>
      </pc:sldChg>
      <pc:sldChg chg="delSp modSp mod">
        <pc:chgData name="Zi yi Zhang (Chinasoft Shanghai)" userId="889434de-a257-482e-b37a-310609d597e0" providerId="ADAL" clId="{A2758C9A-9955-4B2E-B734-A161CACF8330}" dt="2022-09-28T06:56:03.118" v="1104" actId="947"/>
        <pc:sldMkLst>
          <pc:docMk/>
          <pc:sldMk cId="3369559827" sldId="272"/>
        </pc:sldMkLst>
        <pc:spChg chg="mod">
          <ac:chgData name="Zi yi Zhang (Chinasoft Shanghai)" userId="889434de-a257-482e-b37a-310609d597e0" providerId="ADAL" clId="{A2758C9A-9955-4B2E-B734-A161CACF8330}" dt="2022-09-28T06:56:02.991" v="1048" actId="947"/>
          <ac:spMkLst>
            <pc:docMk/>
            <pc:sldMk cId="3369559827" sldId="272"/>
            <ac:spMk id="3" creationId="{FAB92F98-D1F9-D9B3-ACE2-00C58E77397F}"/>
          </ac:spMkLst>
        </pc:spChg>
        <pc:spChg chg="mod topLvl">
          <ac:chgData name="Zi yi Zhang (Chinasoft Shanghai)" userId="889434de-a257-482e-b37a-310609d597e0" providerId="ADAL" clId="{A2758C9A-9955-4B2E-B734-A161CACF8330}" dt="2022-09-28T06:56:03.118" v="1104" actId="947"/>
          <ac:spMkLst>
            <pc:docMk/>
            <pc:sldMk cId="3369559827" sldId="272"/>
            <ac:spMk id="5" creationId="{92A6E43E-C1AB-B8ED-D2F8-CBEFA1EDCB02}"/>
          </ac:spMkLst>
        </pc:spChg>
        <pc:spChg chg="mod topLvl">
          <ac:chgData name="Zi yi Zhang (Chinasoft Shanghai)" userId="889434de-a257-482e-b37a-310609d597e0" providerId="ADAL" clId="{A2758C9A-9955-4B2E-B734-A161CACF8330}" dt="2022-09-28T06:56:03.107" v="1094" actId="947"/>
          <ac:spMkLst>
            <pc:docMk/>
            <pc:sldMk cId="3369559827" sldId="272"/>
            <ac:spMk id="6" creationId="{B0D2B6D5-76BD-3C5F-782E-11C569CE2F39}"/>
          </ac:spMkLst>
        </pc:spChg>
        <pc:spChg chg="mod topLvl">
          <ac:chgData name="Zi yi Zhang (Chinasoft Shanghai)" userId="889434de-a257-482e-b37a-310609d597e0" providerId="ADAL" clId="{A2758C9A-9955-4B2E-B734-A161CACF8330}" dt="2022-09-28T06:56:03.113" v="1098" actId="947"/>
          <ac:spMkLst>
            <pc:docMk/>
            <pc:sldMk cId="3369559827" sldId="272"/>
            <ac:spMk id="7" creationId="{839C1521-37DC-5587-392E-5404AD9276D1}"/>
          </ac:spMkLst>
        </pc:spChg>
        <pc:spChg chg="mod topLvl">
          <ac:chgData name="Zi yi Zhang (Chinasoft Shanghai)" userId="889434de-a257-482e-b37a-310609d597e0" providerId="ADAL" clId="{A2758C9A-9955-4B2E-B734-A161CACF8330}" dt="2022-09-28T06:56:03.108" v="1095" actId="947"/>
          <ac:spMkLst>
            <pc:docMk/>
            <pc:sldMk cId="3369559827" sldId="272"/>
            <ac:spMk id="8" creationId="{E4E2DB02-5E46-E506-5459-FCBB81395973}"/>
          </ac:spMkLst>
        </pc:spChg>
        <pc:spChg chg="mod topLvl">
          <ac:chgData name="Zi yi Zhang (Chinasoft Shanghai)" userId="889434de-a257-482e-b37a-310609d597e0" providerId="ADAL" clId="{A2758C9A-9955-4B2E-B734-A161CACF8330}" dt="2022-09-28T06:56:03.106" v="1093" actId="947"/>
          <ac:spMkLst>
            <pc:docMk/>
            <pc:sldMk cId="3369559827" sldId="272"/>
            <ac:spMk id="9" creationId="{B3831A92-FC24-2577-1456-05D48895CAC2}"/>
          </ac:spMkLst>
        </pc:spChg>
        <pc:spChg chg="mod topLvl">
          <ac:chgData name="Zi yi Zhang (Chinasoft Shanghai)" userId="889434de-a257-482e-b37a-310609d597e0" providerId="ADAL" clId="{A2758C9A-9955-4B2E-B734-A161CACF8330}" dt="2022-09-28T06:56:03.100" v="1087" actId="947"/>
          <ac:spMkLst>
            <pc:docMk/>
            <pc:sldMk cId="3369559827" sldId="272"/>
            <ac:spMk id="10" creationId="{A94C0D58-39A2-299E-C74C-89581CBCBD43}"/>
          </ac:spMkLst>
        </pc:spChg>
        <pc:spChg chg="mod topLvl">
          <ac:chgData name="Zi yi Zhang (Chinasoft Shanghai)" userId="889434de-a257-482e-b37a-310609d597e0" providerId="ADAL" clId="{A2758C9A-9955-4B2E-B734-A161CACF8330}" dt="2022-09-28T06:56:03.115" v="1101" actId="947"/>
          <ac:spMkLst>
            <pc:docMk/>
            <pc:sldMk cId="3369559827" sldId="272"/>
            <ac:spMk id="11" creationId="{1D0D0BF0-03DD-2606-4C88-95B44B0B7186}"/>
          </ac:spMkLst>
        </pc:spChg>
        <pc:spChg chg="mod topLvl">
          <ac:chgData name="Zi yi Zhang (Chinasoft Shanghai)" userId="889434de-a257-482e-b37a-310609d597e0" providerId="ADAL" clId="{A2758C9A-9955-4B2E-B734-A161CACF8330}" dt="2022-09-28T06:56:03.111" v="1096" actId="947"/>
          <ac:spMkLst>
            <pc:docMk/>
            <pc:sldMk cId="3369559827" sldId="272"/>
            <ac:spMk id="12" creationId="{00821E77-4EC1-D868-85DB-CC750F3F0AA1}"/>
          </ac:spMkLst>
        </pc:spChg>
        <pc:spChg chg="mod topLvl">
          <ac:chgData name="Zi yi Zhang (Chinasoft Shanghai)" userId="889434de-a257-482e-b37a-310609d597e0" providerId="ADAL" clId="{A2758C9A-9955-4B2E-B734-A161CACF8330}" dt="2022-09-28T06:56:03.116" v="1102" actId="947"/>
          <ac:spMkLst>
            <pc:docMk/>
            <pc:sldMk cId="3369559827" sldId="272"/>
            <ac:spMk id="13" creationId="{6B287CFE-FCF0-743C-DDA7-7FD56EF962A5}"/>
          </ac:spMkLst>
        </pc:spChg>
        <pc:spChg chg="mod topLvl">
          <ac:chgData name="Zi yi Zhang (Chinasoft Shanghai)" userId="889434de-a257-482e-b37a-310609d597e0" providerId="ADAL" clId="{A2758C9A-9955-4B2E-B734-A161CACF8330}" dt="2022-09-28T06:56:03.115" v="1100" actId="947"/>
          <ac:spMkLst>
            <pc:docMk/>
            <pc:sldMk cId="3369559827" sldId="272"/>
            <ac:spMk id="14" creationId="{0B7EA81A-D4C5-0EFA-8780-9E1A5CE3FDA5}"/>
          </ac:spMkLst>
        </pc:spChg>
        <pc:spChg chg="mod topLvl">
          <ac:chgData name="Zi yi Zhang (Chinasoft Shanghai)" userId="889434de-a257-482e-b37a-310609d597e0" providerId="ADAL" clId="{A2758C9A-9955-4B2E-B734-A161CACF8330}" dt="2022-09-28T06:56:03.117" v="1103" actId="947"/>
          <ac:spMkLst>
            <pc:docMk/>
            <pc:sldMk cId="3369559827" sldId="272"/>
            <ac:spMk id="18" creationId="{E22D9E6A-8CA3-C8CC-1307-55A382FCD99F}"/>
          </ac:spMkLst>
        </pc:spChg>
        <pc:spChg chg="mod topLvl">
          <ac:chgData name="Zi yi Zhang (Chinasoft Shanghai)" userId="889434de-a257-482e-b37a-310609d597e0" providerId="ADAL" clId="{A2758C9A-9955-4B2E-B734-A161CACF8330}" dt="2022-09-28T06:56:03.114" v="1099" actId="947"/>
          <ac:spMkLst>
            <pc:docMk/>
            <pc:sldMk cId="3369559827" sldId="272"/>
            <ac:spMk id="19" creationId="{577EBB54-3CA6-0BFD-1E12-AD602CF9CFC2}"/>
          </ac:spMkLst>
        </pc:spChg>
        <pc:spChg chg="mod topLvl">
          <ac:chgData name="Zi yi Zhang (Chinasoft Shanghai)" userId="889434de-a257-482e-b37a-310609d597e0" providerId="ADAL" clId="{A2758C9A-9955-4B2E-B734-A161CACF8330}" dt="2022-09-28T06:56:03.094" v="1083" actId="947"/>
          <ac:spMkLst>
            <pc:docMk/>
            <pc:sldMk cId="3369559827" sldId="272"/>
            <ac:spMk id="20" creationId="{90BE3BD2-BD7D-0F6A-7754-637E0416F8E9}"/>
          </ac:spMkLst>
        </pc:spChg>
        <pc:spChg chg="mod topLvl">
          <ac:chgData name="Zi yi Zhang (Chinasoft Shanghai)" userId="889434de-a257-482e-b37a-310609d597e0" providerId="ADAL" clId="{A2758C9A-9955-4B2E-B734-A161CACF8330}" dt="2022-09-28T06:56:03.097" v="1086" actId="947"/>
          <ac:spMkLst>
            <pc:docMk/>
            <pc:sldMk cId="3369559827" sldId="272"/>
            <ac:spMk id="21" creationId="{D4D97268-5D77-3CE8-5B25-89C4FFD83821}"/>
          </ac:spMkLst>
        </pc:spChg>
        <pc:grpChg chg="del">
          <ac:chgData name="Zi yi Zhang (Chinasoft Shanghai)" userId="889434de-a257-482e-b37a-310609d597e0" providerId="ADAL" clId="{A2758C9A-9955-4B2E-B734-A161CACF8330}" dt="2022-09-28T06:55:47.017" v="20" actId="165"/>
          <ac:grpSpMkLst>
            <pc:docMk/>
            <pc:sldMk cId="3369559827" sldId="272"/>
            <ac:grpSpMk id="4" creationId="{E1E97D61-6E34-36D3-C846-526B28221E26}"/>
          </ac:grpSpMkLst>
        </pc:grpChg>
        <pc:grpChg chg="del mod topLvl">
          <ac:chgData name="Zi yi Zhang (Chinasoft Shanghai)" userId="889434de-a257-482e-b37a-310609d597e0" providerId="ADAL" clId="{A2758C9A-9955-4B2E-B734-A161CACF8330}" dt="2022-09-28T06:55:47.298" v="21" actId="165"/>
          <ac:grpSpMkLst>
            <pc:docMk/>
            <pc:sldMk cId="3369559827" sldId="272"/>
            <ac:grpSpMk id="16" creationId="{BC2C60DC-F9A0-2B18-1EA5-860CF1357628}"/>
          </ac:grpSpMkLst>
        </pc:grpChg>
        <pc:grpChg chg="del mod topLvl">
          <ac:chgData name="Zi yi Zhang (Chinasoft Shanghai)" userId="889434de-a257-482e-b37a-310609d597e0" providerId="ADAL" clId="{A2758C9A-9955-4B2E-B734-A161CACF8330}" dt="2022-09-28T06:55:47.298" v="21" actId="165"/>
          <ac:grpSpMkLst>
            <pc:docMk/>
            <pc:sldMk cId="3369559827" sldId="272"/>
            <ac:grpSpMk id="17" creationId="{58A8D499-A88A-EE22-95D8-BB1152462C48}"/>
          </ac:grpSpMkLst>
        </pc:grpChg>
        <pc:cxnChg chg="mod topLvl">
          <ac:chgData name="Zi yi Zhang (Chinasoft Shanghai)" userId="889434de-a257-482e-b37a-310609d597e0" providerId="ADAL" clId="{A2758C9A-9955-4B2E-B734-A161CACF8330}" dt="2022-09-28T06:55:47.017" v="20" actId="165"/>
          <ac:cxnSpMkLst>
            <pc:docMk/>
            <pc:sldMk cId="3369559827" sldId="272"/>
            <ac:cxnSpMk id="15" creationId="{6ACA8E21-D7D9-2CDB-D065-BD5E77F2F350}"/>
          </ac:cxnSpMkLst>
        </pc:cxnChg>
      </pc:sldChg>
      <pc:sldChg chg="modSp mod">
        <pc:chgData name="Zi yi Zhang (Chinasoft Shanghai)" userId="889434de-a257-482e-b37a-310609d597e0" providerId="ADAL" clId="{A2758C9A-9955-4B2E-B734-A161CACF8330}" dt="2022-09-28T06:56:03.163" v="1124" actId="947"/>
        <pc:sldMkLst>
          <pc:docMk/>
          <pc:sldMk cId="601823663" sldId="273"/>
        </pc:sldMkLst>
        <pc:spChg chg="mod">
          <ac:chgData name="Zi yi Zhang (Chinasoft Shanghai)" userId="889434de-a257-482e-b37a-310609d597e0" providerId="ADAL" clId="{A2758C9A-9955-4B2E-B734-A161CACF8330}" dt="2022-09-28T06:56:03.161" v="1121" actId="947"/>
          <ac:spMkLst>
            <pc:docMk/>
            <pc:sldMk cId="601823663" sldId="273"/>
            <ac:spMk id="2" creationId="{1BC2B274-6096-4E6F-B8DF-3F118E2D97ED}"/>
          </ac:spMkLst>
        </pc:spChg>
        <pc:spChg chg="mod">
          <ac:chgData name="Zi yi Zhang (Chinasoft Shanghai)" userId="889434de-a257-482e-b37a-310609d597e0" providerId="ADAL" clId="{A2758C9A-9955-4B2E-B734-A161CACF8330}" dt="2022-09-28T06:56:03.124" v="1108" actId="947"/>
          <ac:spMkLst>
            <pc:docMk/>
            <pc:sldMk cId="601823663" sldId="273"/>
            <ac:spMk id="4" creationId="{41F008D0-6758-2F73-498E-62D9AC6A5C74}"/>
          </ac:spMkLst>
        </pc:spChg>
        <pc:spChg chg="mod">
          <ac:chgData name="Zi yi Zhang (Chinasoft Shanghai)" userId="889434de-a257-482e-b37a-310609d597e0" providerId="ADAL" clId="{A2758C9A-9955-4B2E-B734-A161CACF8330}" dt="2022-09-28T06:56:03.162" v="1123" actId="947"/>
          <ac:spMkLst>
            <pc:docMk/>
            <pc:sldMk cId="601823663" sldId="273"/>
            <ac:spMk id="5" creationId="{30CBCB5B-8F4C-45CD-B3A1-1B3042762C8B}"/>
          </ac:spMkLst>
        </pc:spChg>
        <pc:spChg chg="mod">
          <ac:chgData name="Zi yi Zhang (Chinasoft Shanghai)" userId="889434de-a257-482e-b37a-310609d597e0" providerId="ADAL" clId="{A2758C9A-9955-4B2E-B734-A161CACF8330}" dt="2022-09-28T06:56:03.161" v="1122" actId="947"/>
          <ac:spMkLst>
            <pc:docMk/>
            <pc:sldMk cId="601823663" sldId="273"/>
            <ac:spMk id="8" creationId="{3661A7C5-83BF-4CC1-8F05-3275FDAF7987}"/>
          </ac:spMkLst>
        </pc:spChg>
        <pc:spChg chg="mod">
          <ac:chgData name="Zi yi Zhang (Chinasoft Shanghai)" userId="889434de-a257-482e-b37a-310609d597e0" providerId="ADAL" clId="{A2758C9A-9955-4B2E-B734-A161CACF8330}" dt="2022-09-28T06:56:03.163" v="1124" actId="947"/>
          <ac:spMkLst>
            <pc:docMk/>
            <pc:sldMk cId="601823663" sldId="273"/>
            <ac:spMk id="10" creationId="{00000000-0000-0000-0000-000000000000}"/>
          </ac:spMkLst>
        </pc:spChg>
      </pc:sldChg>
      <pc:sldChg chg="delSp modSp mod">
        <pc:chgData name="Zi yi Zhang (Chinasoft Shanghai)" userId="889434de-a257-482e-b37a-310609d597e0" providerId="ADAL" clId="{A2758C9A-9955-4B2E-B734-A161CACF8330}" dt="2022-09-28T06:56:03.250" v="1148" actId="947"/>
        <pc:sldMkLst>
          <pc:docMk/>
          <pc:sldMk cId="1493238277" sldId="274"/>
        </pc:sldMkLst>
        <pc:spChg chg="mod">
          <ac:chgData name="Zi yi Zhang (Chinasoft Shanghai)" userId="889434de-a257-482e-b37a-310609d597e0" providerId="ADAL" clId="{A2758C9A-9955-4B2E-B734-A161CACF8330}" dt="2022-09-28T06:56:03.175" v="1128" actId="947"/>
          <ac:spMkLst>
            <pc:docMk/>
            <pc:sldMk cId="1493238277" sldId="274"/>
            <ac:spMk id="3" creationId="{35A73BCA-C411-27D3-9CC9-71E252724C6A}"/>
          </ac:spMkLst>
        </pc:spChg>
        <pc:spChg chg="mod topLvl">
          <ac:chgData name="Zi yi Zhang (Chinasoft Shanghai)" userId="889434de-a257-482e-b37a-310609d597e0" providerId="ADAL" clId="{A2758C9A-9955-4B2E-B734-A161CACF8330}" dt="2022-09-28T06:56:03.247" v="1146" actId="947"/>
          <ac:spMkLst>
            <pc:docMk/>
            <pc:sldMk cId="1493238277" sldId="274"/>
            <ac:spMk id="6" creationId="{797712C4-7E9E-6F60-88F1-BB787BD8FCEA}"/>
          </ac:spMkLst>
        </pc:spChg>
        <pc:spChg chg="mod topLvl">
          <ac:chgData name="Zi yi Zhang (Chinasoft Shanghai)" userId="889434de-a257-482e-b37a-310609d597e0" providerId="ADAL" clId="{A2758C9A-9955-4B2E-B734-A161CACF8330}" dt="2022-09-28T06:56:03.248" v="1147" actId="947"/>
          <ac:spMkLst>
            <pc:docMk/>
            <pc:sldMk cId="1493238277" sldId="274"/>
            <ac:spMk id="8" creationId="{9B82A65C-8574-5B6D-6827-43A05B688BA1}"/>
          </ac:spMkLst>
        </pc:spChg>
        <pc:spChg chg="mod topLvl">
          <ac:chgData name="Zi yi Zhang (Chinasoft Shanghai)" userId="889434de-a257-482e-b37a-310609d597e0" providerId="ADAL" clId="{A2758C9A-9955-4B2E-B734-A161CACF8330}" dt="2022-09-28T06:56:03.250" v="1148" actId="947"/>
          <ac:spMkLst>
            <pc:docMk/>
            <pc:sldMk cId="1493238277" sldId="274"/>
            <ac:spMk id="9" creationId="{B7A6CB35-22D3-F866-78CE-10180B3ED002}"/>
          </ac:spMkLst>
        </pc:spChg>
        <pc:spChg chg="mod topLvl">
          <ac:chgData name="Zi yi Zhang (Chinasoft Shanghai)" userId="889434de-a257-482e-b37a-310609d597e0" providerId="ADAL" clId="{A2758C9A-9955-4B2E-B734-A161CACF8330}" dt="2022-09-28T06:56:03.245" v="1144" actId="947"/>
          <ac:spMkLst>
            <pc:docMk/>
            <pc:sldMk cId="1493238277" sldId="274"/>
            <ac:spMk id="11" creationId="{8A02F826-9CB1-522E-696D-AD284BFFA479}"/>
          </ac:spMkLst>
        </pc:spChg>
        <pc:spChg chg="mod topLvl">
          <ac:chgData name="Zi yi Zhang (Chinasoft Shanghai)" userId="889434de-a257-482e-b37a-310609d597e0" providerId="ADAL" clId="{A2758C9A-9955-4B2E-B734-A161CACF8330}" dt="2022-09-28T06:56:03.246" v="1145" actId="947"/>
          <ac:spMkLst>
            <pc:docMk/>
            <pc:sldMk cId="1493238277" sldId="274"/>
            <ac:spMk id="12" creationId="{82FC11E2-0C77-7379-307B-C4C1CFCB8DB6}"/>
          </ac:spMkLst>
        </pc:spChg>
        <pc:grpChg chg="del">
          <ac:chgData name="Zi yi Zhang (Chinasoft Shanghai)" userId="889434de-a257-482e-b37a-310609d597e0" providerId="ADAL" clId="{A2758C9A-9955-4B2E-B734-A161CACF8330}" dt="2022-09-28T06:55:52.041" v="22" actId="165"/>
          <ac:grpSpMkLst>
            <pc:docMk/>
            <pc:sldMk cId="1493238277" sldId="274"/>
            <ac:grpSpMk id="4" creationId="{13C17955-34F6-7D7D-9C5A-1990626AFFCD}"/>
          </ac:grpSpMkLst>
        </pc:grpChg>
        <pc:graphicFrameChg chg="mod topLvl">
          <ac:chgData name="Zi yi Zhang (Chinasoft Shanghai)" userId="889434de-a257-482e-b37a-310609d597e0" providerId="ADAL" clId="{A2758C9A-9955-4B2E-B734-A161CACF8330}" dt="2022-09-28T06:55:52.041" v="22" actId="165"/>
          <ac:graphicFrameMkLst>
            <pc:docMk/>
            <pc:sldMk cId="1493238277" sldId="274"/>
            <ac:graphicFrameMk id="5" creationId="{5B4473B0-8110-110B-D6D6-EA65DF7BE894}"/>
          </ac:graphicFrameMkLst>
        </pc:graphicFrameChg>
        <pc:cxnChg chg="mod topLvl">
          <ac:chgData name="Zi yi Zhang (Chinasoft Shanghai)" userId="889434de-a257-482e-b37a-310609d597e0" providerId="ADAL" clId="{A2758C9A-9955-4B2E-B734-A161CACF8330}" dt="2022-09-28T06:55:52.041" v="22" actId="165"/>
          <ac:cxnSpMkLst>
            <pc:docMk/>
            <pc:sldMk cId="1493238277" sldId="274"/>
            <ac:cxnSpMk id="7" creationId="{7A404205-AD53-3916-4865-5CE0BF6C06C6}"/>
          </ac:cxnSpMkLst>
        </pc:cxnChg>
        <pc:cxnChg chg="mod topLvl">
          <ac:chgData name="Zi yi Zhang (Chinasoft Shanghai)" userId="889434de-a257-482e-b37a-310609d597e0" providerId="ADAL" clId="{A2758C9A-9955-4B2E-B734-A161CACF8330}" dt="2022-09-28T06:55:52.041" v="22" actId="165"/>
          <ac:cxnSpMkLst>
            <pc:docMk/>
            <pc:sldMk cId="1493238277" sldId="274"/>
            <ac:cxnSpMk id="10" creationId="{0C435480-66EA-DA70-0DE6-4935D2889565}"/>
          </ac:cxnSpMkLst>
        </pc:cxnChg>
      </pc:sldChg>
      <pc:sldChg chg="delSp modSp mod">
        <pc:chgData name="Zi yi Zhang (Chinasoft Shanghai)" userId="889434de-a257-482e-b37a-310609d597e0" providerId="ADAL" clId="{A2758C9A-9955-4B2E-B734-A161CACF8330}" dt="2022-09-28T06:56:03.347" v="1184" actId="947"/>
        <pc:sldMkLst>
          <pc:docMk/>
          <pc:sldMk cId="1693798654" sldId="275"/>
        </pc:sldMkLst>
        <pc:spChg chg="mod">
          <ac:chgData name="Zi yi Zhang (Chinasoft Shanghai)" userId="889434de-a257-482e-b37a-310609d597e0" providerId="ADAL" clId="{A2758C9A-9955-4B2E-B734-A161CACF8330}" dt="2022-09-28T06:56:03.266" v="1152" actId="947"/>
          <ac:spMkLst>
            <pc:docMk/>
            <pc:sldMk cId="1693798654" sldId="275"/>
            <ac:spMk id="3" creationId="{93577DF5-90CF-4789-ADE5-216EC7E10F6B}"/>
          </ac:spMkLst>
        </pc:spChg>
        <pc:spChg chg="mod topLvl">
          <ac:chgData name="Zi yi Zhang (Chinasoft Shanghai)" userId="889434de-a257-482e-b37a-310609d597e0" providerId="ADAL" clId="{A2758C9A-9955-4B2E-B734-A161CACF8330}" dt="2022-09-28T06:56:03.330" v="1173" actId="947"/>
          <ac:spMkLst>
            <pc:docMk/>
            <pc:sldMk cId="1693798654" sldId="275"/>
            <ac:spMk id="6" creationId="{1FE4F915-D20A-1EFE-C540-8F2E177FDFE3}"/>
          </ac:spMkLst>
        </pc:spChg>
        <pc:spChg chg="mod topLvl">
          <ac:chgData name="Zi yi Zhang (Chinasoft Shanghai)" userId="889434de-a257-482e-b37a-310609d597e0" providerId="ADAL" clId="{A2758C9A-9955-4B2E-B734-A161CACF8330}" dt="2022-09-28T06:56:03.332" v="1175" actId="947"/>
          <ac:spMkLst>
            <pc:docMk/>
            <pc:sldMk cId="1693798654" sldId="275"/>
            <ac:spMk id="7" creationId="{2416E1A8-BDDD-C3CC-8BB9-516B9FF5CA73}"/>
          </ac:spMkLst>
        </pc:spChg>
        <pc:spChg chg="mod topLvl">
          <ac:chgData name="Zi yi Zhang (Chinasoft Shanghai)" userId="889434de-a257-482e-b37a-310609d597e0" providerId="ADAL" clId="{A2758C9A-9955-4B2E-B734-A161CACF8330}" dt="2022-09-28T06:56:03.331" v="1174" actId="947"/>
          <ac:spMkLst>
            <pc:docMk/>
            <pc:sldMk cId="1693798654" sldId="275"/>
            <ac:spMk id="11" creationId="{A340F8B7-9205-C2F9-68D9-085A2D52B751}"/>
          </ac:spMkLst>
        </pc:spChg>
        <pc:spChg chg="mod">
          <ac:chgData name="Zi yi Zhang (Chinasoft Shanghai)" userId="889434de-a257-482e-b37a-310609d597e0" providerId="ADAL" clId="{A2758C9A-9955-4B2E-B734-A161CACF8330}" dt="2022-09-28T06:56:03.317" v="1165" actId="947"/>
          <ac:spMkLst>
            <pc:docMk/>
            <pc:sldMk cId="1693798654" sldId="275"/>
            <ac:spMk id="12" creationId="{B4E5ECB8-15DF-A7EB-9A59-B65E2461DDE2}"/>
          </ac:spMkLst>
        </pc:spChg>
        <pc:spChg chg="mod">
          <ac:chgData name="Zi yi Zhang (Chinasoft Shanghai)" userId="889434de-a257-482e-b37a-310609d597e0" providerId="ADAL" clId="{A2758C9A-9955-4B2E-B734-A161CACF8330}" dt="2022-09-28T06:56:03.344" v="1182" actId="947"/>
          <ac:spMkLst>
            <pc:docMk/>
            <pc:sldMk cId="1693798654" sldId="275"/>
            <ac:spMk id="13" creationId="{5AC297B1-D01D-8357-7A64-A6B788F5BF41}"/>
          </ac:spMkLst>
        </pc:spChg>
        <pc:spChg chg="mod topLvl">
          <ac:chgData name="Zi yi Zhang (Chinasoft Shanghai)" userId="889434de-a257-482e-b37a-310609d597e0" providerId="ADAL" clId="{A2758C9A-9955-4B2E-B734-A161CACF8330}" dt="2022-09-28T06:56:03.333" v="1176" actId="947"/>
          <ac:spMkLst>
            <pc:docMk/>
            <pc:sldMk cId="1693798654" sldId="275"/>
            <ac:spMk id="15" creationId="{F6155949-F5DC-EABE-F859-599D5CC1658B}"/>
          </ac:spMkLst>
        </pc:spChg>
        <pc:spChg chg="mod">
          <ac:chgData name="Zi yi Zhang (Chinasoft Shanghai)" userId="889434de-a257-482e-b37a-310609d597e0" providerId="ADAL" clId="{A2758C9A-9955-4B2E-B734-A161CACF8330}" dt="2022-09-28T06:56:03.322" v="1168" actId="947"/>
          <ac:spMkLst>
            <pc:docMk/>
            <pc:sldMk cId="1693798654" sldId="275"/>
            <ac:spMk id="16" creationId="{70EAECCF-7CCC-F168-8EDD-EB7F809150B0}"/>
          </ac:spMkLst>
        </pc:spChg>
        <pc:spChg chg="mod">
          <ac:chgData name="Zi yi Zhang (Chinasoft Shanghai)" userId="889434de-a257-482e-b37a-310609d597e0" providerId="ADAL" clId="{A2758C9A-9955-4B2E-B734-A161CACF8330}" dt="2022-09-28T06:56:03.347" v="1184" actId="947"/>
          <ac:spMkLst>
            <pc:docMk/>
            <pc:sldMk cId="1693798654" sldId="275"/>
            <ac:spMk id="17" creationId="{A1C98109-C085-8D2D-3684-2B77268B613B}"/>
          </ac:spMkLst>
        </pc:spChg>
        <pc:grpChg chg="del">
          <ac:chgData name="Zi yi Zhang (Chinasoft Shanghai)" userId="889434de-a257-482e-b37a-310609d597e0" providerId="ADAL" clId="{A2758C9A-9955-4B2E-B734-A161CACF8330}" dt="2022-09-28T06:55:55.738" v="23" actId="165"/>
          <ac:grpSpMkLst>
            <pc:docMk/>
            <pc:sldMk cId="1693798654" sldId="275"/>
            <ac:grpSpMk id="4" creationId="{5EA9F7F6-2114-C762-B13F-B88F32371BE9}"/>
          </ac:grpSpMkLst>
        </pc:grpChg>
        <pc:grpChg chg="del mod topLvl">
          <ac:chgData name="Zi yi Zhang (Chinasoft Shanghai)" userId="889434de-a257-482e-b37a-310609d597e0" providerId="ADAL" clId="{A2758C9A-9955-4B2E-B734-A161CACF8330}" dt="2022-09-28T06:55:55.986" v="24" actId="165"/>
          <ac:grpSpMkLst>
            <pc:docMk/>
            <pc:sldMk cId="1693798654" sldId="275"/>
            <ac:grpSpMk id="8" creationId="{69B8DB2B-ACE8-4C83-671C-93C9C0B552AF}"/>
          </ac:grpSpMkLst>
        </pc:grpChg>
        <pc:grpChg chg="del mod topLvl">
          <ac:chgData name="Zi yi Zhang (Chinasoft Shanghai)" userId="889434de-a257-482e-b37a-310609d597e0" providerId="ADAL" clId="{A2758C9A-9955-4B2E-B734-A161CACF8330}" dt="2022-09-28T06:55:55.986" v="24" actId="165"/>
          <ac:grpSpMkLst>
            <pc:docMk/>
            <pc:sldMk cId="1693798654" sldId="275"/>
            <ac:grpSpMk id="9" creationId="{40F9F5C0-4DC4-01DC-F3DF-37BFE9B458F9}"/>
          </ac:grpSpMkLst>
        </pc:grpChg>
        <pc:grpChg chg="mod topLvl">
          <ac:chgData name="Zi yi Zhang (Chinasoft Shanghai)" userId="889434de-a257-482e-b37a-310609d597e0" providerId="ADAL" clId="{A2758C9A-9955-4B2E-B734-A161CACF8330}" dt="2022-09-28T06:55:55.986" v="24" actId="165"/>
          <ac:grpSpMkLst>
            <pc:docMk/>
            <pc:sldMk cId="1693798654" sldId="275"/>
            <ac:grpSpMk id="10" creationId="{B55DB0DF-5343-8FC8-D881-0A10B27CEC13}"/>
          </ac:grpSpMkLst>
        </pc:grpChg>
        <pc:grpChg chg="mod topLvl">
          <ac:chgData name="Zi yi Zhang (Chinasoft Shanghai)" userId="889434de-a257-482e-b37a-310609d597e0" providerId="ADAL" clId="{A2758C9A-9955-4B2E-B734-A161CACF8330}" dt="2022-09-28T06:55:55.986" v="24" actId="165"/>
          <ac:grpSpMkLst>
            <pc:docMk/>
            <pc:sldMk cId="1693798654" sldId="275"/>
            <ac:grpSpMk id="14" creationId="{9F2A660B-22F0-E1BB-9D4A-57FAA8370FA9}"/>
          </ac:grpSpMkLst>
        </pc:grpChg>
        <pc:graphicFrameChg chg="mod topLvl">
          <ac:chgData name="Zi yi Zhang (Chinasoft Shanghai)" userId="889434de-a257-482e-b37a-310609d597e0" providerId="ADAL" clId="{A2758C9A-9955-4B2E-B734-A161CACF8330}" dt="2022-09-28T06:55:55.738" v="23" actId="165"/>
          <ac:graphicFrameMkLst>
            <pc:docMk/>
            <pc:sldMk cId="1693798654" sldId="275"/>
            <ac:graphicFrameMk id="5" creationId="{74513740-F197-FAB5-AE2B-32EDF8CF6F6A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text here</c:v>
                </c:pt>
                <c:pt idx="1">
                  <c:v>text here</c:v>
                </c:pt>
                <c:pt idx="2">
                  <c:v>text here</c:v>
                </c:pt>
                <c:pt idx="3">
                  <c:v>text here</c:v>
                </c:pt>
                <c:pt idx="4">
                  <c:v>text here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C6-40D8-8FE4-6312392861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text here</c:v>
                </c:pt>
                <c:pt idx="1">
                  <c:v>text here</c:v>
                </c:pt>
                <c:pt idx="2">
                  <c:v>text here</c:v>
                </c:pt>
                <c:pt idx="3">
                  <c:v>text here</c:v>
                </c:pt>
                <c:pt idx="4">
                  <c:v>text here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C6-40D8-8FE4-6312392861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7467816"/>
        <c:axId val="937472520"/>
      </c:areaChart>
      <c:catAx>
        <c:axId val="937467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  <a:alpha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en-US"/>
          </a:p>
        </c:txPr>
        <c:crossAx val="937472520"/>
        <c:crosses val="autoZero"/>
        <c:auto val="1"/>
        <c:lblAlgn val="ctr"/>
        <c:lblOffset val="100"/>
        <c:noMultiLvlLbl val="1"/>
      </c:catAx>
      <c:valAx>
        <c:axId val="937472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en-US"/>
          </a:p>
        </c:txPr>
        <c:crossAx val="9374678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57720590490092"/>
          <c:y val="7.4198455225709198E-2"/>
          <c:w val="0.58901586006832218"/>
          <c:h val="0.88365045025264288"/>
        </c:manualLayout>
      </c:layout>
      <c:radarChart>
        <c:radarStyle val="fill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Text here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NO.1</c:v>
                </c:pt>
                <c:pt idx="1">
                  <c:v>NO.2</c:v>
                </c:pt>
                <c:pt idx="2">
                  <c:v>NO.3</c:v>
                </c:pt>
                <c:pt idx="3">
                  <c:v>NO.4</c:v>
                </c:pt>
                <c:pt idx="4">
                  <c:v>NO.5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</c:v>
                </c:pt>
                <c:pt idx="1">
                  <c:v>32</c:v>
                </c:pt>
                <c:pt idx="2">
                  <c:v>15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B3-4072-A2E9-418E8BF8DC4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Text here2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NO.1</c:v>
                </c:pt>
                <c:pt idx="1">
                  <c:v>NO.2</c:v>
                </c:pt>
                <c:pt idx="2">
                  <c:v>NO.3</c:v>
                </c:pt>
                <c:pt idx="3">
                  <c:v>NO.4</c:v>
                </c:pt>
                <c:pt idx="4">
                  <c:v>NO.5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25</c:v>
                </c:pt>
                <c:pt idx="3">
                  <c:v>30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B3-4072-A2E9-418E8BF8DC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9189480"/>
        <c:axId val="799189872"/>
      </c:radarChart>
      <c:catAx>
        <c:axId val="799189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en-US"/>
          </a:p>
        </c:txPr>
        <c:crossAx val="799189872"/>
        <c:crosses val="autoZero"/>
        <c:auto val="1"/>
        <c:lblAlgn val="ctr"/>
        <c:lblOffset val="100"/>
        <c:noMultiLvlLbl val="0"/>
      </c:catAx>
      <c:valAx>
        <c:axId val="7991898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  <a:alpha val="2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99189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A3D24-6083-4546-8C6D-DEE86BAAAE49}" type="datetimeFigureOut">
              <a:rPr lang="zh-CN" altLang="en-US" smtClean="0"/>
              <a:t>2022/9/28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D8765-8EF3-408C-9341-152904E414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854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8f6d6785-86cc-4d36-9e21-dc14c03bac06.source.4.zh-Hans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D8765-8EF3-408C-9341-152904E414E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3460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a0210649-2c38-4192-826e-c18d9f83a9ca.source.default.zh-Hans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D8765-8EF3-408C-9341-152904E414E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1010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1ef74a14-b891-47a3-9185-e3412339d66d.source.default.zh-Hans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D8765-8EF3-408C-9341-152904E414E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7072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ff427ff7-8f13-4386-a946-b3bbab6ee693.source.default.zh-Hans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D8765-8EF3-408C-9341-152904E414E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4371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E545B57F-7D9D-4AD8-9FE4-E5267D65BB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0400" y="1695450"/>
            <a:ext cx="6464300" cy="2195189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zh-CN" altLang="en-US" sz="6000" b="1" dirty="0">
                <a:solidFill>
                  <a:srgbClr val="080808"/>
                </a:solidFill>
              </a:defRPr>
            </a:lvl1pPr>
          </a:lstStyle>
          <a:p>
            <a:pPr lvl="0" defTabSz="914354"/>
            <a:r>
              <a:rPr lang="en-US" altLang="zh-CN" dirty="0"/>
              <a:t>Click to edit </a:t>
            </a:r>
            <a:br>
              <a:rPr lang="en-US" altLang="zh-CN" dirty="0"/>
            </a:br>
            <a:r>
              <a:rPr lang="en-US" altLang="zh-CN" dirty="0"/>
              <a:t>Master title style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2DDB65F-C302-4F35-9CCB-12FB82E25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0400" y="4260800"/>
            <a:ext cx="6464300" cy="535853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spcBef>
                <a:spcPts val="0"/>
              </a:spcBef>
              <a:buNone/>
              <a:defRPr lang="zh-CN" altLang="en-US" sz="2000">
                <a:solidFill>
                  <a:srgbClr val="080808"/>
                </a:solidFill>
              </a:defRPr>
            </a:lvl1pPr>
          </a:lstStyle>
          <a:p>
            <a:pPr marL="228600" lvl="0" indent="-228600" defTabSz="914354"/>
            <a:r>
              <a:rPr lang="en-US" altLang="zh-CN" dirty="0"/>
              <a:t>Click to edit Master subtitle style</a:t>
            </a:r>
            <a:endParaRPr lang="zh-CN" altLang="en-US" dirty="0"/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44C4A721-803B-47CB-B99E-1D01E8E016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49950" y="5837829"/>
            <a:ext cx="5568950" cy="296271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r">
              <a:buNone/>
              <a:defRPr lang="en-US" altLang="zh-CN" sz="1200" b="0" smtClean="0">
                <a:solidFill>
                  <a:srgbClr val="FFFFFF"/>
                </a:solidFill>
              </a:defRPr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Speaker name and title</a:t>
            </a: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CA939A61-406D-45DC-B757-059EFAA0586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0400" y="5837829"/>
            <a:ext cx="5568950" cy="296271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altLang="zh-CN" sz="1200" b="0" smtClean="0">
                <a:solidFill>
                  <a:srgbClr val="080808"/>
                </a:solidFill>
              </a:defRPr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OfficePLUS</a:t>
            </a:r>
            <a:endParaRPr lang="en-US" altLang="en-US" dirty="0"/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4EF3F9F2-2DBE-4016-9D2B-F5CF4BE8EB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0400" y="723900"/>
            <a:ext cx="1039091" cy="296271"/>
          </a:xfrm>
        </p:spPr>
        <p:txBody>
          <a:bodyPr vert="horz" wrap="none" lIns="91440" tIns="45720" rIns="91440" bIns="45720" rtlCol="0" anchor="ctr">
            <a:normAutofit/>
          </a:bodyPr>
          <a:lstStyle>
            <a:lvl1pPr marL="0" indent="0">
              <a:buNone/>
              <a:defRPr lang="en-US" altLang="zh-CN" sz="1200" b="0" smtClean="0">
                <a:solidFill>
                  <a:srgbClr val="080808"/>
                </a:solidFill>
              </a:defRPr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LGOO HERE</a:t>
            </a:r>
          </a:p>
        </p:txBody>
      </p:sp>
    </p:spTree>
    <p:extLst>
      <p:ext uri="{BB962C8B-B14F-4D97-AF65-F5344CB8AC3E}">
        <p14:creationId xmlns:p14="http://schemas.microsoft.com/office/powerpoint/2010/main" val="321854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DC6DA8-D137-41D2-A934-63CB8FFB8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ED916A-3E34-4B9E-8F9F-7A8921A30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FE6FF3-E480-4C96-9DE0-054940E7C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AEBE-086C-4980-A4E1-E89EE17EFFB9}" type="datetime1">
              <a:rPr lang="zh-CN" altLang="en-US" smtClean="0"/>
              <a:t>2022/9/28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5DFAA1-D4C3-4306-A3AE-0641E3581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A3E0EBE-EC20-4150-A2C6-9837F3449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37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占位符 8">
            <a:extLst>
              <a:ext uri="{FF2B5EF4-FFF2-40B4-BE49-F238E27FC236}">
                <a16:creationId xmlns:a16="http://schemas.microsoft.com/office/drawing/2014/main" id="{FDF03A82-401C-4A0E-BE21-BE588E8741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0400" y="1500188"/>
            <a:ext cx="2836562" cy="594626"/>
          </a:xfrm>
        </p:spPr>
        <p:txBody>
          <a:bodyPr>
            <a:normAutofit/>
          </a:bodyPr>
          <a:lstStyle>
            <a:lvl1pPr marL="0" indent="0" algn="r">
              <a:buFont typeface="+mj-lt"/>
              <a:buNone/>
              <a:defRPr sz="2400" b="1"/>
            </a:lvl1pPr>
            <a:lvl2pPr marL="457200" indent="0">
              <a:buFont typeface="+mj-ea"/>
              <a:buNone/>
              <a:defRPr/>
            </a:lvl2pPr>
            <a:lvl3pPr marL="1257300" indent="-342900">
              <a:buFont typeface="+mj-lt"/>
              <a:buAutoNum type="alphaLcParenR"/>
              <a:defRPr/>
            </a:lvl3pPr>
          </a:lstStyle>
          <a:p>
            <a:pPr lvl="0"/>
            <a:r>
              <a:rPr lang="en-US" altLang="zh-CN" dirty="0"/>
              <a:t>CONTENTS</a:t>
            </a:r>
            <a:endParaRPr lang="zh-CN" altLang="en-US" dirty="0"/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0BEF0FD1-3ACE-43A8-AF57-CC0D436DC7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47836" y="1500187"/>
            <a:ext cx="7871045" cy="4633913"/>
          </a:xfrm>
        </p:spPr>
        <p:txBody>
          <a:bodyPr/>
          <a:lstStyle>
            <a:lvl1pPr marL="342900" indent="-342900">
              <a:buFont typeface="+mj-lt"/>
              <a:buAutoNum type="arabicPeriod"/>
              <a:defRPr/>
            </a:lvl1pPr>
            <a:lvl2pPr marL="800100" indent="-342900">
              <a:buFont typeface="+mj-ea"/>
              <a:buAutoNum type="circleNumDbPlain"/>
              <a:defRPr/>
            </a:lvl2pPr>
            <a:lvl3pPr marL="1257300" indent="-342900">
              <a:buFont typeface="+mj-lt"/>
              <a:buAutoNum type="alphaLcParenR"/>
              <a:defRPr/>
            </a:lvl3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AEA95BB-0FD6-4D94-81DB-8D38069818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C2568E-3CA5-4FDE-A375-CB503A7EDE3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C4CC43B-9EB6-4465-8B1A-3F7180DAD0DF}" type="datetime1">
              <a:rPr lang="zh-CN" altLang="en-US" smtClean="0"/>
              <a:t>2022/9/28</a:t>
            </a:fld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3EAC383-637D-4997-B597-28ADC11AA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en-US" altLang="zh-CN" smtClean="0"/>
              <a:pPr/>
              <a:t>‹#›</a:t>
            </a:fld>
            <a:endParaRPr lang="en-US" altLang="zh-CN"/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866F782-5852-4C4E-B3FE-2AD687E8AC1B}"/>
              </a:ext>
            </a:extLst>
          </p:cNvPr>
          <p:cNvCxnSpPr>
            <a:cxnSpLocks/>
          </p:cNvCxnSpPr>
          <p:nvPr userDrawn="1"/>
        </p:nvCxnSpPr>
        <p:spPr>
          <a:xfrm>
            <a:off x="3621019" y="1500188"/>
            <a:ext cx="0" cy="4633913"/>
          </a:xfrm>
          <a:prstGeom prst="line">
            <a:avLst/>
          </a:prstGeom>
          <a:solidFill>
            <a:srgbClr val="FFCC00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id="{3CCCD118-A808-47B5-869B-310AF975DC9C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2626456" y="5219207"/>
            <a:ext cx="870506" cy="915667"/>
          </a:xfrm>
          <a:custGeom>
            <a:avLst/>
            <a:gdLst>
              <a:gd name="T0" fmla="*/ 3353 w 5127"/>
              <a:gd name="T1" fmla="*/ 1728 h 5401"/>
              <a:gd name="T2" fmla="*/ 2183 w 5127"/>
              <a:gd name="T3" fmla="*/ 1608 h 5401"/>
              <a:gd name="T4" fmla="*/ 3353 w 5127"/>
              <a:gd name="T5" fmla="*/ 1488 h 5401"/>
              <a:gd name="T6" fmla="*/ 3103 w 5127"/>
              <a:gd name="T7" fmla="*/ 2231 h 5401"/>
              <a:gd name="T8" fmla="*/ 3103 w 5127"/>
              <a:gd name="T9" fmla="*/ 1991 h 5401"/>
              <a:gd name="T10" fmla="*/ 2432 w 5127"/>
              <a:gd name="T11" fmla="*/ 2111 h 5401"/>
              <a:gd name="T12" fmla="*/ 3103 w 5127"/>
              <a:gd name="T13" fmla="*/ 2231 h 5401"/>
              <a:gd name="T14" fmla="*/ 3353 w 5127"/>
              <a:gd name="T15" fmla="*/ 2648 h 5401"/>
              <a:gd name="T16" fmla="*/ 2183 w 5127"/>
              <a:gd name="T17" fmla="*/ 2768 h 5401"/>
              <a:gd name="T18" fmla="*/ 3353 w 5127"/>
              <a:gd name="T19" fmla="*/ 2888 h 5401"/>
              <a:gd name="T20" fmla="*/ 2552 w 5127"/>
              <a:gd name="T21" fmla="*/ 3151 h 5401"/>
              <a:gd name="T22" fmla="*/ 2552 w 5127"/>
              <a:gd name="T23" fmla="*/ 3391 h 5401"/>
              <a:gd name="T24" fmla="*/ 3223 w 5127"/>
              <a:gd name="T25" fmla="*/ 3271 h 5401"/>
              <a:gd name="T26" fmla="*/ 2552 w 5127"/>
              <a:gd name="T27" fmla="*/ 3151 h 5401"/>
              <a:gd name="T28" fmla="*/ 4448 w 5127"/>
              <a:gd name="T29" fmla="*/ 1442 h 5401"/>
              <a:gd name="T30" fmla="*/ 4688 w 5127"/>
              <a:gd name="T31" fmla="*/ 1442 h 5401"/>
              <a:gd name="T32" fmla="*/ 3988 w 5127"/>
              <a:gd name="T33" fmla="*/ 0 h 5401"/>
              <a:gd name="T34" fmla="*/ 0 w 5127"/>
              <a:gd name="T35" fmla="*/ 604 h 5401"/>
              <a:gd name="T36" fmla="*/ 120 w 5127"/>
              <a:gd name="T37" fmla="*/ 1792 h 5401"/>
              <a:gd name="T38" fmla="*/ 686 w 5127"/>
              <a:gd name="T39" fmla="*/ 1672 h 5401"/>
              <a:gd name="T40" fmla="*/ 240 w 5127"/>
              <a:gd name="T41" fmla="*/ 1552 h 5401"/>
              <a:gd name="T42" fmla="*/ 604 w 5127"/>
              <a:gd name="T43" fmla="*/ 240 h 5401"/>
              <a:gd name="T44" fmla="*/ 968 w 5127"/>
              <a:gd name="T45" fmla="*/ 4179 h 5401"/>
              <a:gd name="T46" fmla="*/ 3904 w 5127"/>
              <a:gd name="T47" fmla="*/ 4879 h 5401"/>
              <a:gd name="T48" fmla="*/ 3904 w 5127"/>
              <a:gd name="T49" fmla="*/ 4639 h 5401"/>
              <a:gd name="T50" fmla="*/ 1208 w 5127"/>
              <a:gd name="T51" fmla="*/ 4179 h 5401"/>
              <a:gd name="T52" fmla="*/ 1086 w 5127"/>
              <a:gd name="T53" fmla="*/ 240 h 5401"/>
              <a:gd name="T54" fmla="*/ 4448 w 5127"/>
              <a:gd name="T55" fmla="*/ 700 h 5401"/>
              <a:gd name="T56" fmla="*/ 4568 w 5127"/>
              <a:gd name="T57" fmla="*/ 2000 h 5401"/>
              <a:gd name="T58" fmla="*/ 4568 w 5127"/>
              <a:gd name="T59" fmla="*/ 2240 h 5401"/>
              <a:gd name="T60" fmla="*/ 4887 w 5127"/>
              <a:gd name="T61" fmla="*/ 2340 h 5401"/>
              <a:gd name="T62" fmla="*/ 5007 w 5127"/>
              <a:gd name="T63" fmla="*/ 3838 h 5401"/>
              <a:gd name="T64" fmla="*/ 5127 w 5127"/>
              <a:gd name="T65" fmla="*/ 2340 h 5401"/>
              <a:gd name="T66" fmla="*/ 4568 w 5127"/>
              <a:gd name="T67" fmla="*/ 5139 h 5401"/>
              <a:gd name="T68" fmla="*/ 4448 w 5127"/>
              <a:gd name="T69" fmla="*/ 5281 h 5401"/>
              <a:gd name="T70" fmla="*/ 4688 w 5127"/>
              <a:gd name="T71" fmla="*/ 5281 h 5401"/>
              <a:gd name="T72" fmla="*/ 4568 w 5127"/>
              <a:gd name="T73" fmla="*/ 5139 h 5401"/>
              <a:gd name="T74" fmla="*/ 4448 w 5127"/>
              <a:gd name="T75" fmla="*/ 2559 h 5401"/>
              <a:gd name="T76" fmla="*/ 4568 w 5127"/>
              <a:gd name="T77" fmla="*/ 4974 h 5401"/>
              <a:gd name="T78" fmla="*/ 4688 w 5127"/>
              <a:gd name="T79" fmla="*/ 2559 h 5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127" h="5401">
                <a:moveTo>
                  <a:pt x="3473" y="1608"/>
                </a:moveTo>
                <a:cubicBezTo>
                  <a:pt x="3473" y="1674"/>
                  <a:pt x="3419" y="1728"/>
                  <a:pt x="3353" y="1728"/>
                </a:cubicBezTo>
                <a:lnTo>
                  <a:pt x="2303" y="1728"/>
                </a:lnTo>
                <a:cubicBezTo>
                  <a:pt x="2236" y="1728"/>
                  <a:pt x="2183" y="1674"/>
                  <a:pt x="2183" y="1608"/>
                </a:cubicBezTo>
                <a:cubicBezTo>
                  <a:pt x="2183" y="1542"/>
                  <a:pt x="2236" y="1488"/>
                  <a:pt x="2303" y="1488"/>
                </a:cubicBezTo>
                <a:lnTo>
                  <a:pt x="3353" y="1488"/>
                </a:lnTo>
                <a:cubicBezTo>
                  <a:pt x="3419" y="1488"/>
                  <a:pt x="3473" y="1542"/>
                  <a:pt x="3473" y="1608"/>
                </a:cubicBezTo>
                <a:close/>
                <a:moveTo>
                  <a:pt x="3103" y="2231"/>
                </a:moveTo>
                <a:cubicBezTo>
                  <a:pt x="3170" y="2231"/>
                  <a:pt x="3223" y="2178"/>
                  <a:pt x="3223" y="2111"/>
                </a:cubicBezTo>
                <a:cubicBezTo>
                  <a:pt x="3223" y="2045"/>
                  <a:pt x="3170" y="1991"/>
                  <a:pt x="3103" y="1991"/>
                </a:cubicBezTo>
                <a:lnTo>
                  <a:pt x="2552" y="1991"/>
                </a:lnTo>
                <a:cubicBezTo>
                  <a:pt x="2486" y="1991"/>
                  <a:pt x="2432" y="2045"/>
                  <a:pt x="2432" y="2111"/>
                </a:cubicBezTo>
                <a:cubicBezTo>
                  <a:pt x="2432" y="2178"/>
                  <a:pt x="2486" y="2231"/>
                  <a:pt x="2552" y="2231"/>
                </a:cubicBezTo>
                <a:lnTo>
                  <a:pt x="3103" y="2231"/>
                </a:lnTo>
                <a:close/>
                <a:moveTo>
                  <a:pt x="3473" y="2768"/>
                </a:moveTo>
                <a:cubicBezTo>
                  <a:pt x="3473" y="2701"/>
                  <a:pt x="3419" y="2648"/>
                  <a:pt x="3353" y="2648"/>
                </a:cubicBezTo>
                <a:lnTo>
                  <a:pt x="2303" y="2648"/>
                </a:lnTo>
                <a:cubicBezTo>
                  <a:pt x="2236" y="2648"/>
                  <a:pt x="2183" y="2701"/>
                  <a:pt x="2183" y="2768"/>
                </a:cubicBezTo>
                <a:cubicBezTo>
                  <a:pt x="2183" y="2834"/>
                  <a:pt x="2236" y="2888"/>
                  <a:pt x="2303" y="2888"/>
                </a:cubicBezTo>
                <a:lnTo>
                  <a:pt x="3353" y="2888"/>
                </a:lnTo>
                <a:cubicBezTo>
                  <a:pt x="3419" y="2888"/>
                  <a:pt x="3473" y="2834"/>
                  <a:pt x="3473" y="2768"/>
                </a:cubicBezTo>
                <a:close/>
                <a:moveTo>
                  <a:pt x="2552" y="3151"/>
                </a:moveTo>
                <a:cubicBezTo>
                  <a:pt x="2486" y="3151"/>
                  <a:pt x="2432" y="3205"/>
                  <a:pt x="2432" y="3271"/>
                </a:cubicBezTo>
                <a:cubicBezTo>
                  <a:pt x="2432" y="3338"/>
                  <a:pt x="2486" y="3391"/>
                  <a:pt x="2552" y="3391"/>
                </a:cubicBezTo>
                <a:lnTo>
                  <a:pt x="3103" y="3391"/>
                </a:lnTo>
                <a:cubicBezTo>
                  <a:pt x="3170" y="3391"/>
                  <a:pt x="3223" y="3338"/>
                  <a:pt x="3223" y="3271"/>
                </a:cubicBezTo>
                <a:cubicBezTo>
                  <a:pt x="3223" y="3205"/>
                  <a:pt x="3170" y="3151"/>
                  <a:pt x="3103" y="3151"/>
                </a:cubicBezTo>
                <a:lnTo>
                  <a:pt x="2552" y="3151"/>
                </a:lnTo>
                <a:close/>
                <a:moveTo>
                  <a:pt x="4448" y="700"/>
                </a:moveTo>
                <a:lnTo>
                  <a:pt x="4448" y="1442"/>
                </a:lnTo>
                <a:cubicBezTo>
                  <a:pt x="4448" y="1509"/>
                  <a:pt x="4501" y="1562"/>
                  <a:pt x="4568" y="1562"/>
                </a:cubicBezTo>
                <a:cubicBezTo>
                  <a:pt x="4634" y="1562"/>
                  <a:pt x="4688" y="1509"/>
                  <a:pt x="4688" y="1442"/>
                </a:cubicBezTo>
                <a:lnTo>
                  <a:pt x="4688" y="700"/>
                </a:lnTo>
                <a:cubicBezTo>
                  <a:pt x="4688" y="314"/>
                  <a:pt x="4374" y="0"/>
                  <a:pt x="3988" y="0"/>
                </a:cubicBezTo>
                <a:lnTo>
                  <a:pt x="604" y="0"/>
                </a:lnTo>
                <a:cubicBezTo>
                  <a:pt x="271" y="0"/>
                  <a:pt x="0" y="271"/>
                  <a:pt x="0" y="604"/>
                </a:cubicBezTo>
                <a:lnTo>
                  <a:pt x="0" y="1672"/>
                </a:lnTo>
                <a:cubicBezTo>
                  <a:pt x="0" y="1738"/>
                  <a:pt x="53" y="1792"/>
                  <a:pt x="120" y="1792"/>
                </a:cubicBezTo>
                <a:lnTo>
                  <a:pt x="566" y="1792"/>
                </a:lnTo>
                <a:cubicBezTo>
                  <a:pt x="632" y="1792"/>
                  <a:pt x="686" y="1738"/>
                  <a:pt x="686" y="1672"/>
                </a:cubicBezTo>
                <a:cubicBezTo>
                  <a:pt x="686" y="1606"/>
                  <a:pt x="632" y="1552"/>
                  <a:pt x="566" y="1552"/>
                </a:cubicBezTo>
                <a:lnTo>
                  <a:pt x="240" y="1552"/>
                </a:lnTo>
                <a:lnTo>
                  <a:pt x="240" y="604"/>
                </a:lnTo>
                <a:cubicBezTo>
                  <a:pt x="240" y="403"/>
                  <a:pt x="403" y="240"/>
                  <a:pt x="604" y="240"/>
                </a:cubicBezTo>
                <a:cubicBezTo>
                  <a:pt x="805" y="240"/>
                  <a:pt x="968" y="403"/>
                  <a:pt x="968" y="604"/>
                </a:cubicBezTo>
                <a:lnTo>
                  <a:pt x="968" y="4179"/>
                </a:lnTo>
                <a:cubicBezTo>
                  <a:pt x="968" y="4565"/>
                  <a:pt x="1282" y="4879"/>
                  <a:pt x="1668" y="4879"/>
                </a:cubicBezTo>
                <a:lnTo>
                  <a:pt x="3904" y="4879"/>
                </a:lnTo>
                <a:cubicBezTo>
                  <a:pt x="3970" y="4879"/>
                  <a:pt x="4024" y="4825"/>
                  <a:pt x="4024" y="4759"/>
                </a:cubicBezTo>
                <a:cubicBezTo>
                  <a:pt x="4024" y="4693"/>
                  <a:pt x="3970" y="4639"/>
                  <a:pt x="3904" y="4639"/>
                </a:cubicBezTo>
                <a:lnTo>
                  <a:pt x="1668" y="4639"/>
                </a:lnTo>
                <a:cubicBezTo>
                  <a:pt x="1415" y="4639"/>
                  <a:pt x="1208" y="4433"/>
                  <a:pt x="1208" y="4179"/>
                </a:cubicBezTo>
                <a:lnTo>
                  <a:pt x="1208" y="604"/>
                </a:lnTo>
                <a:cubicBezTo>
                  <a:pt x="1208" y="468"/>
                  <a:pt x="1163" y="341"/>
                  <a:pt x="1086" y="240"/>
                </a:cubicBezTo>
                <a:lnTo>
                  <a:pt x="3988" y="240"/>
                </a:lnTo>
                <a:cubicBezTo>
                  <a:pt x="4241" y="240"/>
                  <a:pt x="4448" y="446"/>
                  <a:pt x="4448" y="700"/>
                </a:cubicBezTo>
                <a:close/>
                <a:moveTo>
                  <a:pt x="4787" y="2000"/>
                </a:moveTo>
                <a:lnTo>
                  <a:pt x="4568" y="2000"/>
                </a:lnTo>
                <a:cubicBezTo>
                  <a:pt x="4501" y="2000"/>
                  <a:pt x="4448" y="2054"/>
                  <a:pt x="4448" y="2120"/>
                </a:cubicBezTo>
                <a:cubicBezTo>
                  <a:pt x="4448" y="2187"/>
                  <a:pt x="4501" y="2240"/>
                  <a:pt x="4568" y="2240"/>
                </a:cubicBezTo>
                <a:lnTo>
                  <a:pt x="4787" y="2240"/>
                </a:lnTo>
                <a:cubicBezTo>
                  <a:pt x="4842" y="2240"/>
                  <a:pt x="4887" y="2285"/>
                  <a:pt x="4887" y="2340"/>
                </a:cubicBezTo>
                <a:lnTo>
                  <a:pt x="4887" y="3718"/>
                </a:lnTo>
                <a:cubicBezTo>
                  <a:pt x="4887" y="3785"/>
                  <a:pt x="4941" y="3838"/>
                  <a:pt x="5007" y="3838"/>
                </a:cubicBezTo>
                <a:cubicBezTo>
                  <a:pt x="5073" y="3838"/>
                  <a:pt x="5127" y="3785"/>
                  <a:pt x="5127" y="3718"/>
                </a:cubicBezTo>
                <a:lnTo>
                  <a:pt x="5127" y="2340"/>
                </a:lnTo>
                <a:cubicBezTo>
                  <a:pt x="5127" y="2153"/>
                  <a:pt x="4975" y="2000"/>
                  <a:pt x="4787" y="2000"/>
                </a:cubicBezTo>
                <a:close/>
                <a:moveTo>
                  <a:pt x="4568" y="5139"/>
                </a:moveTo>
                <a:cubicBezTo>
                  <a:pt x="4501" y="5139"/>
                  <a:pt x="4448" y="5193"/>
                  <a:pt x="4448" y="5259"/>
                </a:cubicBezTo>
                <a:lnTo>
                  <a:pt x="4448" y="5281"/>
                </a:lnTo>
                <a:cubicBezTo>
                  <a:pt x="4448" y="5347"/>
                  <a:pt x="4501" y="5401"/>
                  <a:pt x="4568" y="5401"/>
                </a:cubicBezTo>
                <a:cubicBezTo>
                  <a:pt x="4634" y="5401"/>
                  <a:pt x="4688" y="5347"/>
                  <a:pt x="4688" y="5281"/>
                </a:cubicBezTo>
                <a:lnTo>
                  <a:pt x="4688" y="5259"/>
                </a:lnTo>
                <a:cubicBezTo>
                  <a:pt x="4688" y="5193"/>
                  <a:pt x="4634" y="5139"/>
                  <a:pt x="4568" y="5139"/>
                </a:cubicBezTo>
                <a:close/>
                <a:moveTo>
                  <a:pt x="4568" y="2439"/>
                </a:moveTo>
                <a:cubicBezTo>
                  <a:pt x="4501" y="2439"/>
                  <a:pt x="4448" y="2492"/>
                  <a:pt x="4448" y="2559"/>
                </a:cubicBezTo>
                <a:lnTo>
                  <a:pt x="4448" y="4854"/>
                </a:lnTo>
                <a:cubicBezTo>
                  <a:pt x="4448" y="4920"/>
                  <a:pt x="4501" y="4974"/>
                  <a:pt x="4568" y="4974"/>
                </a:cubicBezTo>
                <a:cubicBezTo>
                  <a:pt x="4634" y="4974"/>
                  <a:pt x="4688" y="4920"/>
                  <a:pt x="4688" y="4854"/>
                </a:cubicBezTo>
                <a:lnTo>
                  <a:pt x="4688" y="2559"/>
                </a:lnTo>
                <a:cubicBezTo>
                  <a:pt x="4688" y="2492"/>
                  <a:pt x="4634" y="2439"/>
                  <a:pt x="4568" y="243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9775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000C7662-4F6D-4B06-BB36-235FC06BF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7018" y="3313437"/>
            <a:ext cx="5398007" cy="5050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zh-CN" altLang="en-US" sz="3600">
                <a:solidFill>
                  <a:srgbClr val="080808"/>
                </a:solidFill>
              </a:defRPr>
            </a:lvl1pPr>
          </a:lstStyle>
          <a:p>
            <a:pPr lvl="0" defTabSz="914354"/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FF9930E-40DF-417D-8161-BD38EB172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07018" y="3818522"/>
            <a:ext cx="5398007" cy="505084"/>
          </a:xfrm>
        </p:spPr>
        <p:txBody>
          <a:bodyPr>
            <a:normAutofit/>
          </a:bodyPr>
          <a:lstStyle>
            <a:lvl1pPr marL="0" indent="0">
              <a:buNone/>
              <a:defRPr lang="en-US" altLang="zh-CN" sz="1600" kern="120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/>
              <a:t>Click to edit Master text styles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279D9A-DC49-4C12-80D3-3D89C2783F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4656" y="5918200"/>
            <a:ext cx="1802924" cy="215900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</a:lstStyle>
          <a:p>
            <a:fld id="{6834F10D-3A58-4285-A9DB-D9098A7BEDDD}" type="datetime1">
              <a:rPr lang="en-US" altLang="zh-CN" smtClean="0"/>
              <a:pPr/>
              <a:t>9/28/2022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1EF8C95-8814-4768-850F-851B6434A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0401" y="5918200"/>
            <a:ext cx="3992171" cy="215900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94C1D7-7C5A-49B3-9D05-119C615E1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57452" y="5918200"/>
            <a:ext cx="2661448" cy="215900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</a:lstStyle>
          <a:p>
            <a:fld id="{7F65B630-C7FF-41C0-9923-C5E5E29EED81}" type="slidenum">
              <a:rPr lang="en-US" altLang="zh-CN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2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2EDE83-63CC-4B33-B715-3953EADE2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514619F-25D0-4307-81CD-C24C74EF1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5987-9647-4253-899C-3B9819D6D8A0}" type="datetime1">
              <a:rPr lang="zh-CN" altLang="en-US" smtClean="0"/>
              <a:t>2022/9/28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802B25F-898B-4C1A-94A9-699B8B55D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A842F0A-76EB-4E77-8AF6-5F91F2288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764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C9D6027-F7C7-4EF3-85DD-09E27ACEE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CBEB-8597-4EA4-9D29-E1D7025CFAA0}" type="datetime1">
              <a:rPr lang="zh-CN" altLang="en-US" smtClean="0"/>
              <a:t>2022/9/28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6262BA1-A5A7-45F4-B365-E880E1C32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80CF1E8-0939-4B4D-A4D3-E47E208FC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162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文本占位符 6">
            <a:extLst>
              <a:ext uri="{FF2B5EF4-FFF2-40B4-BE49-F238E27FC236}">
                <a16:creationId xmlns:a16="http://schemas.microsoft.com/office/drawing/2014/main" id="{C2320649-ACD7-42E9-A261-E6ED46ACB4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0400" y="2611955"/>
            <a:ext cx="6219371" cy="1643062"/>
          </a:xfrm>
        </p:spPr>
        <p:txBody>
          <a:bodyPr vert="horz" lIns="91440" tIns="45720" rIns="91440" bIns="45720" rtlCol="0" anchor="b">
            <a:noAutofit/>
          </a:bodyPr>
          <a:lstStyle>
            <a:lvl1pPr marL="0" indent="0">
              <a:buNone/>
              <a:defRPr lang="en-US" altLang="zh-CN" sz="6000" b="1" smtClean="0">
                <a:solidFill>
                  <a:srgbClr val="080808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n-US" altLang="zh-CN" smtClean="0"/>
            </a:lvl2pPr>
            <a:lvl3pPr>
              <a:defRPr lang="en-US" altLang="zh-CN" smtClean="0"/>
            </a:lvl3pPr>
            <a:lvl4pPr>
              <a:defRPr lang="en-US" altLang="zh-CN" smtClean="0"/>
            </a:lvl4pPr>
            <a:lvl5pPr>
              <a:defRPr lang="zh-CN" altLang="en-US"/>
            </a:lvl5pPr>
          </a:lstStyle>
          <a:p>
            <a:pPr marL="228600" lvl="0" indent="-228600" defTabSz="914354">
              <a:spcBef>
                <a:spcPct val="0"/>
              </a:spcBef>
            </a:pPr>
            <a:r>
              <a:rPr lang="en-US" altLang="zh-CN" dirty="0"/>
              <a:t>Click to edit Master text styles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DC428848-58C6-4501-8214-B803889F273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77060" y="5837829"/>
            <a:ext cx="3641840" cy="296271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r">
              <a:buNone/>
              <a:defRPr lang="en-US" altLang="zh-CN" sz="1200" b="0" smtClean="0">
                <a:solidFill>
                  <a:srgbClr val="FFFFFF"/>
                </a:solidFill>
              </a:defRPr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Speaker name and title</a:t>
            </a: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A01EED25-4D2A-435D-A5F9-01DCC2F0748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0400" y="5837829"/>
            <a:ext cx="2215002" cy="296271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altLang="zh-CN" sz="1200" b="0" smtClean="0">
                <a:solidFill>
                  <a:srgbClr val="080808"/>
                </a:solidFill>
              </a:defRPr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OfficePLUS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4805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169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1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9307103-D92B-4D3C-B386-9FD58793C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0"/>
            <a:ext cx="10858500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defTabSz="914354"/>
            <a:r>
              <a:rPr lang="en-US" altLang="zh-CN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F8920D0-E0E5-40BB-AEDA-3D7A09092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400" y="1130300"/>
            <a:ext cx="10858500" cy="500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0B16C00-AE39-4635-9F10-B7233D2AC2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0401" y="6438900"/>
            <a:ext cx="3992171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zh-CN" altLang="en-US"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12D871-753D-4991-B44B-EFAE9F8682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4656" y="6438900"/>
            <a:ext cx="1802924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altLang="en-US" sz="10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EBAC152-C384-4126-A41C-02F34DED3069}" type="datetime1">
              <a:rPr lang="zh-CN" altLang="en-US" smtClean="0"/>
              <a:t>2022/9/28</a:t>
            </a:fld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23E9ED-4E00-42D1-BFBF-5EBD27D298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57452" y="6438900"/>
            <a:ext cx="266144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altLang="en-US" sz="10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65B630-C7FF-41C0-9923-C5E5E29EED81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791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1" r:id="rId4"/>
    <p:sldLayoutId id="2147483654" r:id="rId5"/>
    <p:sldLayoutId id="2147483655" r:id="rId6"/>
    <p:sldLayoutId id="2147483656" r:id="rId7"/>
    <p:sldLayoutId id="2147483658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en-US"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6.xml"/><Relationship Id="rId1" Type="http://schemas.openxmlformats.org/officeDocument/2006/relationships/themeOverride" Target="../theme/themeOverr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2.xml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4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8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Relationship Id="rId4" Type="http://schemas.openxmlformats.org/officeDocument/2006/relationships/image" Target="../media/image4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>
            <a:extLst>
              <a:ext uri="{FF2B5EF4-FFF2-40B4-BE49-F238E27FC236}">
                <a16:creationId xmlns:a16="http://schemas.microsoft.com/office/drawing/2014/main" id="{6C2532AA-A647-48FF-8A25-36777AF5B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400" y="1695450"/>
            <a:ext cx="6464300" cy="219518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sz="4800" dirty="0">
                <a:latin typeface="+mn-lt"/>
                <a:ea typeface="+mn-ea"/>
                <a:cs typeface="+mn-ea"/>
                <a:sym typeface="+mn-lt"/>
              </a:rPr>
              <a:t>简约扁平化</a:t>
            </a:r>
            <a:br>
              <a:rPr lang="zh-CN" altLang="en-US" dirty="0">
                <a:latin typeface="+mn-lt"/>
                <a:ea typeface="+mn-ea"/>
                <a:cs typeface="+mn-ea"/>
                <a:sym typeface="+mn-lt"/>
              </a:rPr>
            </a:b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艺术培训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PPT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模板</a:t>
            </a:r>
          </a:p>
        </p:txBody>
      </p:sp>
      <p:sp>
        <p:nvSpPr>
          <p:cNvPr id="10" name="副标题 9">
            <a:extLst>
              <a:ext uri="{FF2B5EF4-FFF2-40B4-BE49-F238E27FC236}">
                <a16:creationId xmlns:a16="http://schemas.microsoft.com/office/drawing/2014/main" id="{0102F8CF-8DD3-43E5-B521-501A3CF12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0400" y="4260800"/>
            <a:ext cx="6464300" cy="535853"/>
          </a:xfrm>
        </p:spPr>
        <p:txBody>
          <a:bodyPr/>
          <a:lstStyle/>
          <a:p>
            <a:r>
              <a:rPr lang="zh-CN" altLang="en-US" dirty="0">
                <a:cs typeface="+mn-ea"/>
                <a:sym typeface="+mn-lt"/>
              </a:rPr>
              <a:t>演讲人：</a:t>
            </a:r>
            <a:r>
              <a:rPr lang="en-US" altLang="zh-CN" dirty="0" err="1">
                <a:cs typeface="+mn-ea"/>
                <a:sym typeface="+mn-lt"/>
              </a:rPr>
              <a:t>OfficePLUS</a:t>
            </a:r>
            <a:endParaRPr lang="en-GB" altLang="zh-CN" dirty="0">
              <a:cs typeface="+mn-ea"/>
              <a:sym typeface="+mn-lt"/>
            </a:endParaRPr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7E21516B-4ABB-4E09-987D-1ABA41122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zh-CN" dirty="0">
                <a:cs typeface="+mn-ea"/>
                <a:sym typeface="+mn-lt"/>
              </a:rPr>
              <a:t>Speaker name and title</a:t>
            </a:r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BFF7D8B0-524B-4065-95EB-00BAEDA269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altLang="zh-CN" dirty="0">
                <a:cs typeface="+mn-ea"/>
                <a:sym typeface="+mn-lt"/>
              </a:rPr>
              <a:t>OfficePLUS</a:t>
            </a:r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F03171C0-8F5E-452D-80D2-8537CBEA6B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altLang="zh-CN" dirty="0">
                <a:cs typeface="+mn-ea"/>
                <a:sym typeface="+mn-lt"/>
              </a:rPr>
              <a:t>LOGO HERE</a:t>
            </a:r>
          </a:p>
        </p:txBody>
      </p:sp>
      <p:sp>
        <p:nvSpPr>
          <p:cNvPr id="6" name="矩形 5"/>
          <p:cNvSpPr/>
          <p:nvPr/>
        </p:nvSpPr>
        <p:spPr>
          <a:xfrm>
            <a:off x="791923" y="4058557"/>
            <a:ext cx="670816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/>
              </a:solidFill>
              <a:cs typeface="+mn-ea"/>
              <a:sym typeface="+mn-lt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21421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直接连接符 63">
            <a:extLst>
              <a:ext uri="{FF2B5EF4-FFF2-40B4-BE49-F238E27FC236}">
                <a16:creationId xmlns:a16="http://schemas.microsoft.com/office/drawing/2014/main" id="{2CC89C7A-7826-F4C8-B992-105C2D2C853F}"/>
              </a:ext>
            </a:extLst>
          </p:cNvPr>
          <p:cNvCxnSpPr>
            <a:cxnSpLocks/>
          </p:cNvCxnSpPr>
          <p:nvPr/>
        </p:nvCxnSpPr>
        <p:spPr>
          <a:xfrm>
            <a:off x="660400" y="4139159"/>
            <a:ext cx="1085850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椭圆 23">
            <a:extLst>
              <a:ext uri="{FF2B5EF4-FFF2-40B4-BE49-F238E27FC236}">
                <a16:creationId xmlns:a16="http://schemas.microsoft.com/office/drawing/2014/main" id="{0DA1CE9F-12A8-41FC-8983-0CA1AE5D3903}"/>
              </a:ext>
            </a:extLst>
          </p:cNvPr>
          <p:cNvSpPr/>
          <p:nvPr/>
        </p:nvSpPr>
        <p:spPr>
          <a:xfrm>
            <a:off x="1183078" y="3393759"/>
            <a:ext cx="540001" cy="540000"/>
          </a:xfrm>
          <a:prstGeom prst="ellipse">
            <a:avLst/>
          </a:prstGeom>
          <a:solidFill>
            <a:schemeClr val="accent1"/>
          </a:solidFill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70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3765">
              <a:lnSpc>
                <a:spcPct val="120000"/>
              </a:lnSpc>
            </a:pPr>
            <a:r>
              <a:rPr lang="en-US" altLang="zh-CN" sz="2000" b="1" dirty="0">
                <a:solidFill>
                  <a:srgbClr val="FFFFFF"/>
                </a:solidFill>
                <a:cs typeface="+mn-ea"/>
                <a:sym typeface="+mn-lt"/>
              </a:rPr>
              <a:t>01</a:t>
            </a:r>
            <a:endParaRPr lang="zh-CN" altLang="en-US" sz="20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7435820D-D24C-4527-8E9E-B64C0B636E02}"/>
              </a:ext>
            </a:extLst>
          </p:cNvPr>
          <p:cNvSpPr txBox="1"/>
          <p:nvPr/>
        </p:nvSpPr>
        <p:spPr>
          <a:xfrm>
            <a:off x="1183078" y="4329862"/>
            <a:ext cx="1549233" cy="402291"/>
          </a:xfrm>
          <a:prstGeom prst="rect">
            <a:avLst/>
          </a:prstGeom>
          <a:noFill/>
        </p:spPr>
        <p:txBody>
          <a:bodyPr wrap="square" lIns="90000" tIns="46800" rIns="90000" bIns="46800" rtlCol="0" anchor="b" anchorCtr="0">
            <a:spAutoFit/>
          </a:bodyPr>
          <a:lstStyle/>
          <a:p>
            <a:r>
              <a:rPr lang="en-US" altLang="zh-CN" sz="2000" b="1" dirty="0">
                <a:cs typeface="+mn-ea"/>
                <a:sym typeface="+mn-lt"/>
              </a:rPr>
              <a:t>Text here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2CCA10B9-D52C-474F-B31E-02BACF63AA44}"/>
              </a:ext>
            </a:extLst>
          </p:cNvPr>
          <p:cNvSpPr/>
          <p:nvPr/>
        </p:nvSpPr>
        <p:spPr>
          <a:xfrm flipH="1">
            <a:off x="1183078" y="4824126"/>
            <a:ext cx="1549235" cy="402291"/>
          </a:xfrm>
          <a:prstGeom prst="rect">
            <a:avLst/>
          </a:prstGeom>
          <a:noFill/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0000" tIns="46800" rIns="90000" bIns="46800" numCol="1" spcCol="0" rtlCol="0" fromWordArt="0" anchor="t" anchorCtr="0" forceAA="0" compatLnSpc="1">
            <a:noAutofit/>
          </a:bodyPr>
          <a:lstStyle/>
          <a:p>
            <a:r>
              <a:rPr lang="en-US" altLang="zh-CN" sz="800" dirty="0">
                <a:solidFill>
                  <a:schemeClr val="tx1"/>
                </a:solidFill>
                <a:cs typeface="+mn-ea"/>
                <a:sym typeface="+mn-lt"/>
              </a:rPr>
              <a:t>Nunc </a:t>
            </a:r>
            <a:r>
              <a:rPr lang="en-US" altLang="zh-CN" sz="800" dirty="0" err="1">
                <a:solidFill>
                  <a:schemeClr val="tx1"/>
                </a:solidFill>
                <a:cs typeface="+mn-ea"/>
                <a:sym typeface="+mn-lt"/>
              </a:rPr>
              <a:t>viverra</a:t>
            </a:r>
            <a:r>
              <a:rPr lang="en-US" altLang="zh-CN" sz="8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en-US" altLang="zh-CN" sz="800" dirty="0" err="1">
                <a:solidFill>
                  <a:schemeClr val="tx1"/>
                </a:solidFill>
                <a:cs typeface="+mn-ea"/>
                <a:sym typeface="+mn-lt"/>
              </a:rPr>
              <a:t>imperdiet</a:t>
            </a:r>
            <a:r>
              <a:rPr lang="en-US" altLang="zh-CN" sz="8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en-US" altLang="zh-CN" sz="800" dirty="0" err="1">
                <a:solidFill>
                  <a:schemeClr val="tx1"/>
                </a:solidFill>
                <a:cs typeface="+mn-ea"/>
                <a:sym typeface="+mn-lt"/>
              </a:rPr>
              <a:t>enim</a:t>
            </a:r>
            <a:r>
              <a:rPr lang="en-US" altLang="zh-CN" sz="800" dirty="0">
                <a:solidFill>
                  <a:schemeClr val="tx1"/>
                </a:solidFill>
                <a:cs typeface="+mn-ea"/>
                <a:sym typeface="+mn-lt"/>
              </a:rPr>
              <a:t>. </a:t>
            </a:r>
            <a:r>
              <a:rPr lang="en-US" altLang="zh-CN" sz="800" dirty="0" err="1">
                <a:solidFill>
                  <a:schemeClr val="tx1"/>
                </a:solidFill>
                <a:cs typeface="+mn-ea"/>
                <a:sym typeface="+mn-lt"/>
              </a:rPr>
              <a:t>Fusce</a:t>
            </a:r>
            <a:r>
              <a:rPr lang="en-US" altLang="zh-CN" sz="800" dirty="0">
                <a:solidFill>
                  <a:schemeClr val="tx1"/>
                </a:solidFill>
                <a:cs typeface="+mn-ea"/>
                <a:sym typeface="+mn-lt"/>
              </a:rPr>
              <a:t> est. </a:t>
            </a:r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id="{CD74C3C4-236F-451B-B40F-1D1CED6885D5}"/>
              </a:ext>
            </a:extLst>
          </p:cNvPr>
          <p:cNvSpPr/>
          <p:nvPr/>
        </p:nvSpPr>
        <p:spPr>
          <a:xfrm>
            <a:off x="1335478" y="4049159"/>
            <a:ext cx="180002" cy="180000"/>
          </a:xfrm>
          <a:prstGeom prst="ellipse">
            <a:avLst/>
          </a:prstGeom>
          <a:solidFill>
            <a:schemeClr val="accent1"/>
          </a:solidFill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2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3765"/>
            <a:endParaRPr lang="zh-CN" altLang="en-US" sz="20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9" name="椭圆 38">
            <a:extLst>
              <a:ext uri="{FF2B5EF4-FFF2-40B4-BE49-F238E27FC236}">
                <a16:creationId xmlns:a16="http://schemas.microsoft.com/office/drawing/2014/main" id="{4A8CA7C2-DCF2-4C16-B110-45C78FC3807C}"/>
              </a:ext>
            </a:extLst>
          </p:cNvPr>
          <p:cNvSpPr/>
          <p:nvPr/>
        </p:nvSpPr>
        <p:spPr>
          <a:xfrm>
            <a:off x="4144501" y="4361100"/>
            <a:ext cx="540001" cy="540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lIns="108000" tIns="108000" rIns="108000" bIns="108000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kumimoji="1" lang="en-US" altLang="zh-CN" sz="1400" b="1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kumimoji="1"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9FBC4B0A-F3BA-44AD-BE76-004F4C10FC3A}"/>
              </a:ext>
            </a:extLst>
          </p:cNvPr>
          <p:cNvSpPr txBox="1"/>
          <p:nvPr/>
        </p:nvSpPr>
        <p:spPr>
          <a:xfrm>
            <a:off x="4144501" y="5208304"/>
            <a:ext cx="1549233" cy="402291"/>
          </a:xfrm>
          <a:prstGeom prst="rect">
            <a:avLst/>
          </a:prstGeom>
          <a:noFill/>
        </p:spPr>
        <p:txBody>
          <a:bodyPr wrap="square" lIns="90000" tIns="46800" rIns="90000" bIns="46800" rtlCol="0" anchor="b" anchorCtr="0">
            <a:spAutoFit/>
          </a:bodyPr>
          <a:lstStyle/>
          <a:p>
            <a:r>
              <a:rPr lang="en-US" altLang="zh-CN" sz="2000" b="1" dirty="0">
                <a:cs typeface="+mn-ea"/>
                <a:sym typeface="+mn-lt"/>
              </a:rPr>
              <a:t>Text here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0824B0F9-E2CF-4C2B-AAC2-88562C4CD404}"/>
              </a:ext>
            </a:extLst>
          </p:cNvPr>
          <p:cNvSpPr/>
          <p:nvPr/>
        </p:nvSpPr>
        <p:spPr>
          <a:xfrm flipH="1">
            <a:off x="4144501" y="5702568"/>
            <a:ext cx="1549235" cy="402291"/>
          </a:xfrm>
          <a:prstGeom prst="rect">
            <a:avLst/>
          </a:prstGeom>
          <a:noFill/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0000" tIns="46800" rIns="90000" bIns="46800" numCol="1" spcCol="0" rtlCol="0" fromWordArt="0" anchor="t" anchorCtr="0" forceAA="0" compatLnSpc="1">
            <a:noAutofit/>
          </a:bodyPr>
          <a:lstStyle/>
          <a:p>
            <a:r>
              <a:rPr lang="en-US" altLang="zh-CN" sz="800" dirty="0">
                <a:solidFill>
                  <a:schemeClr val="tx1"/>
                </a:solidFill>
                <a:cs typeface="+mn-ea"/>
                <a:sym typeface="+mn-lt"/>
              </a:rPr>
              <a:t>Nunc </a:t>
            </a:r>
            <a:r>
              <a:rPr lang="en-US" altLang="zh-CN" sz="800" dirty="0" err="1">
                <a:solidFill>
                  <a:schemeClr val="tx1"/>
                </a:solidFill>
                <a:cs typeface="+mn-ea"/>
                <a:sym typeface="+mn-lt"/>
              </a:rPr>
              <a:t>viverra</a:t>
            </a:r>
            <a:r>
              <a:rPr lang="en-US" altLang="zh-CN" sz="8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en-US" altLang="zh-CN" sz="800" dirty="0" err="1">
                <a:solidFill>
                  <a:schemeClr val="tx1"/>
                </a:solidFill>
                <a:cs typeface="+mn-ea"/>
                <a:sym typeface="+mn-lt"/>
              </a:rPr>
              <a:t>imperdiet</a:t>
            </a:r>
            <a:r>
              <a:rPr lang="en-US" altLang="zh-CN" sz="8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en-US" altLang="zh-CN" sz="800" dirty="0" err="1">
                <a:solidFill>
                  <a:schemeClr val="tx1"/>
                </a:solidFill>
                <a:cs typeface="+mn-ea"/>
                <a:sym typeface="+mn-lt"/>
              </a:rPr>
              <a:t>enim</a:t>
            </a:r>
            <a:r>
              <a:rPr lang="en-US" altLang="zh-CN" sz="800" dirty="0">
                <a:solidFill>
                  <a:schemeClr val="tx1"/>
                </a:solidFill>
                <a:cs typeface="+mn-ea"/>
                <a:sym typeface="+mn-lt"/>
              </a:rPr>
              <a:t>. </a:t>
            </a:r>
            <a:r>
              <a:rPr lang="en-US" altLang="zh-CN" sz="800" dirty="0" err="1">
                <a:solidFill>
                  <a:schemeClr val="tx1"/>
                </a:solidFill>
                <a:cs typeface="+mn-ea"/>
                <a:sym typeface="+mn-lt"/>
              </a:rPr>
              <a:t>Fusce</a:t>
            </a:r>
            <a:r>
              <a:rPr lang="en-US" altLang="zh-CN" sz="800" dirty="0">
                <a:solidFill>
                  <a:schemeClr val="tx1"/>
                </a:solidFill>
                <a:cs typeface="+mn-ea"/>
                <a:sym typeface="+mn-lt"/>
              </a:rPr>
              <a:t> est. </a:t>
            </a:r>
          </a:p>
        </p:txBody>
      </p:sp>
      <p:sp>
        <p:nvSpPr>
          <p:cNvPr id="42" name="椭圆 41">
            <a:extLst>
              <a:ext uri="{FF2B5EF4-FFF2-40B4-BE49-F238E27FC236}">
                <a16:creationId xmlns:a16="http://schemas.microsoft.com/office/drawing/2014/main" id="{A7CD9A13-A8F2-4860-8C7C-633860044812}"/>
              </a:ext>
            </a:extLst>
          </p:cNvPr>
          <p:cNvSpPr/>
          <p:nvPr/>
        </p:nvSpPr>
        <p:spPr>
          <a:xfrm>
            <a:off x="4317130" y="4049159"/>
            <a:ext cx="180002" cy="180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lIns="108000" tIns="108000" rIns="108000" bIns="108000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kumimoji="1"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2" name="椭圆 51">
            <a:extLst>
              <a:ext uri="{FF2B5EF4-FFF2-40B4-BE49-F238E27FC236}">
                <a16:creationId xmlns:a16="http://schemas.microsoft.com/office/drawing/2014/main" id="{0E8EADE6-0AC7-4D31-AEBF-D8A9B0C155D3}"/>
              </a:ext>
            </a:extLst>
          </p:cNvPr>
          <p:cNvSpPr/>
          <p:nvPr/>
        </p:nvSpPr>
        <p:spPr>
          <a:xfrm>
            <a:off x="7131324" y="3393759"/>
            <a:ext cx="540001" cy="540000"/>
          </a:xfrm>
          <a:prstGeom prst="ellipse">
            <a:avLst/>
          </a:prstGeom>
          <a:solidFill>
            <a:schemeClr val="accent1"/>
          </a:solidFill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70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3765">
              <a:lnSpc>
                <a:spcPct val="120000"/>
              </a:lnSpc>
            </a:pPr>
            <a:r>
              <a:rPr lang="en-US" altLang="zh-CN" sz="2000" b="1" dirty="0">
                <a:solidFill>
                  <a:srgbClr val="FFFFFF"/>
                </a:solidFill>
                <a:cs typeface="+mn-ea"/>
                <a:sym typeface="+mn-lt"/>
              </a:rPr>
              <a:t>03</a:t>
            </a:r>
            <a:endParaRPr lang="zh-CN" altLang="en-US" sz="20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FC371123-FD70-45D1-A48F-F6597C7EE8F0}"/>
              </a:ext>
            </a:extLst>
          </p:cNvPr>
          <p:cNvSpPr txBox="1"/>
          <p:nvPr/>
        </p:nvSpPr>
        <p:spPr>
          <a:xfrm>
            <a:off x="7182124" y="4329862"/>
            <a:ext cx="1549233" cy="402291"/>
          </a:xfrm>
          <a:prstGeom prst="rect">
            <a:avLst/>
          </a:prstGeom>
          <a:noFill/>
        </p:spPr>
        <p:txBody>
          <a:bodyPr wrap="square" lIns="90000" tIns="46800" rIns="90000" bIns="46800" rtlCol="0" anchor="b" anchorCtr="0">
            <a:spAutoFit/>
          </a:bodyPr>
          <a:lstStyle/>
          <a:p>
            <a:r>
              <a:rPr lang="en-US" altLang="zh-CN" sz="2000" b="1" dirty="0">
                <a:cs typeface="+mn-ea"/>
                <a:sym typeface="+mn-lt"/>
              </a:rPr>
              <a:t>Text here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76D26CAB-129B-4631-9584-79CBD42DC692}"/>
              </a:ext>
            </a:extLst>
          </p:cNvPr>
          <p:cNvSpPr/>
          <p:nvPr/>
        </p:nvSpPr>
        <p:spPr>
          <a:xfrm flipH="1">
            <a:off x="7182124" y="4824126"/>
            <a:ext cx="1549235" cy="402291"/>
          </a:xfrm>
          <a:prstGeom prst="rect">
            <a:avLst/>
          </a:prstGeom>
          <a:noFill/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0000" tIns="46800" rIns="90000" bIns="46800" numCol="1" spcCol="0" rtlCol="0" fromWordArt="0" anchor="t" anchorCtr="0" forceAA="0" compatLnSpc="1">
            <a:noAutofit/>
          </a:bodyPr>
          <a:lstStyle/>
          <a:p>
            <a:r>
              <a:rPr lang="en-US" altLang="zh-CN" sz="800" dirty="0">
                <a:solidFill>
                  <a:schemeClr val="tx1"/>
                </a:solidFill>
                <a:cs typeface="+mn-ea"/>
                <a:sym typeface="+mn-lt"/>
              </a:rPr>
              <a:t>Nunc </a:t>
            </a:r>
            <a:r>
              <a:rPr lang="en-US" altLang="zh-CN" sz="800" dirty="0" err="1">
                <a:solidFill>
                  <a:schemeClr val="tx1"/>
                </a:solidFill>
                <a:cs typeface="+mn-ea"/>
                <a:sym typeface="+mn-lt"/>
              </a:rPr>
              <a:t>viverra</a:t>
            </a:r>
            <a:r>
              <a:rPr lang="en-US" altLang="zh-CN" sz="8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en-US" altLang="zh-CN" sz="800" dirty="0" err="1">
                <a:solidFill>
                  <a:schemeClr val="tx1"/>
                </a:solidFill>
                <a:cs typeface="+mn-ea"/>
                <a:sym typeface="+mn-lt"/>
              </a:rPr>
              <a:t>imperdiet</a:t>
            </a:r>
            <a:r>
              <a:rPr lang="en-US" altLang="zh-CN" sz="8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en-US" altLang="zh-CN" sz="800" dirty="0" err="1">
                <a:solidFill>
                  <a:schemeClr val="tx1"/>
                </a:solidFill>
                <a:cs typeface="+mn-ea"/>
                <a:sym typeface="+mn-lt"/>
              </a:rPr>
              <a:t>enim</a:t>
            </a:r>
            <a:r>
              <a:rPr lang="en-US" altLang="zh-CN" sz="800" dirty="0">
                <a:solidFill>
                  <a:schemeClr val="tx1"/>
                </a:solidFill>
                <a:cs typeface="+mn-ea"/>
                <a:sym typeface="+mn-lt"/>
              </a:rPr>
              <a:t>. </a:t>
            </a:r>
            <a:r>
              <a:rPr lang="en-US" altLang="zh-CN" sz="800" dirty="0" err="1">
                <a:solidFill>
                  <a:schemeClr val="tx1"/>
                </a:solidFill>
                <a:cs typeface="+mn-ea"/>
                <a:sym typeface="+mn-lt"/>
              </a:rPr>
              <a:t>Fusce</a:t>
            </a:r>
            <a:r>
              <a:rPr lang="en-US" altLang="zh-CN" sz="800" dirty="0">
                <a:solidFill>
                  <a:schemeClr val="tx1"/>
                </a:solidFill>
                <a:cs typeface="+mn-ea"/>
                <a:sym typeface="+mn-lt"/>
              </a:rPr>
              <a:t> est. </a:t>
            </a:r>
          </a:p>
        </p:txBody>
      </p:sp>
      <p:sp>
        <p:nvSpPr>
          <p:cNvPr id="50" name="椭圆 49">
            <a:extLst>
              <a:ext uri="{FF2B5EF4-FFF2-40B4-BE49-F238E27FC236}">
                <a16:creationId xmlns:a16="http://schemas.microsoft.com/office/drawing/2014/main" id="{5074C335-76A3-4981-BCF1-2638003DB7D5}"/>
              </a:ext>
            </a:extLst>
          </p:cNvPr>
          <p:cNvSpPr/>
          <p:nvPr/>
        </p:nvSpPr>
        <p:spPr>
          <a:xfrm>
            <a:off x="7298782" y="4049159"/>
            <a:ext cx="180002" cy="180000"/>
          </a:xfrm>
          <a:prstGeom prst="ellipse">
            <a:avLst/>
          </a:prstGeom>
          <a:solidFill>
            <a:schemeClr val="accent1"/>
          </a:solidFill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2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3765"/>
            <a:endParaRPr lang="zh-CN" altLang="en-US" sz="20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60" name="椭圆 59">
            <a:extLst>
              <a:ext uri="{FF2B5EF4-FFF2-40B4-BE49-F238E27FC236}">
                <a16:creationId xmlns:a16="http://schemas.microsoft.com/office/drawing/2014/main" id="{33FBE875-3532-4DF9-BB37-E334095E1536}"/>
              </a:ext>
            </a:extLst>
          </p:cNvPr>
          <p:cNvSpPr/>
          <p:nvPr/>
        </p:nvSpPr>
        <p:spPr>
          <a:xfrm>
            <a:off x="10105448" y="4361100"/>
            <a:ext cx="540001" cy="540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lIns="108000" tIns="108000" rIns="108000" bIns="108000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kumimoji="1" lang="en-US" altLang="zh-CN" sz="1400" b="1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kumimoji="1"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B91C5B6D-7BE0-448A-A0AC-E6E232563F0A}"/>
              </a:ext>
            </a:extLst>
          </p:cNvPr>
          <p:cNvSpPr txBox="1"/>
          <p:nvPr/>
        </p:nvSpPr>
        <p:spPr>
          <a:xfrm>
            <a:off x="10105448" y="5208304"/>
            <a:ext cx="1549233" cy="402291"/>
          </a:xfrm>
          <a:prstGeom prst="rect">
            <a:avLst/>
          </a:prstGeom>
          <a:noFill/>
        </p:spPr>
        <p:txBody>
          <a:bodyPr wrap="square" lIns="90000" tIns="46800" rIns="90000" bIns="46800" rtlCol="0" anchor="b" anchorCtr="0">
            <a:spAutoFit/>
          </a:bodyPr>
          <a:lstStyle/>
          <a:p>
            <a:r>
              <a:rPr lang="en-US" altLang="zh-CN" sz="2000" b="1" dirty="0">
                <a:cs typeface="+mn-ea"/>
                <a:sym typeface="+mn-lt"/>
              </a:rPr>
              <a:t>Text here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26C554AD-C9D1-4B5E-B8A6-055998B2C08F}"/>
              </a:ext>
            </a:extLst>
          </p:cNvPr>
          <p:cNvSpPr/>
          <p:nvPr/>
        </p:nvSpPr>
        <p:spPr>
          <a:xfrm flipH="1">
            <a:off x="10105448" y="5702568"/>
            <a:ext cx="1549235" cy="402291"/>
          </a:xfrm>
          <a:prstGeom prst="rect">
            <a:avLst/>
          </a:prstGeom>
          <a:noFill/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0000" tIns="46800" rIns="90000" bIns="46800" numCol="1" spcCol="0" rtlCol="0" fromWordArt="0" anchor="t" anchorCtr="0" forceAA="0" compatLnSpc="1">
            <a:noAutofit/>
          </a:bodyPr>
          <a:lstStyle/>
          <a:p>
            <a:r>
              <a:rPr lang="en-US" altLang="zh-CN" sz="800" dirty="0">
                <a:solidFill>
                  <a:schemeClr val="tx1"/>
                </a:solidFill>
                <a:cs typeface="+mn-ea"/>
                <a:sym typeface="+mn-lt"/>
              </a:rPr>
              <a:t>Nunc </a:t>
            </a:r>
            <a:r>
              <a:rPr lang="en-US" altLang="zh-CN" sz="800" dirty="0" err="1">
                <a:solidFill>
                  <a:schemeClr val="tx1"/>
                </a:solidFill>
                <a:cs typeface="+mn-ea"/>
                <a:sym typeface="+mn-lt"/>
              </a:rPr>
              <a:t>viverra</a:t>
            </a:r>
            <a:r>
              <a:rPr lang="en-US" altLang="zh-CN" sz="8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en-US" altLang="zh-CN" sz="800" dirty="0" err="1">
                <a:solidFill>
                  <a:schemeClr val="tx1"/>
                </a:solidFill>
                <a:cs typeface="+mn-ea"/>
                <a:sym typeface="+mn-lt"/>
              </a:rPr>
              <a:t>imperdiet</a:t>
            </a:r>
            <a:r>
              <a:rPr lang="en-US" altLang="zh-CN" sz="8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en-US" altLang="zh-CN" sz="800" dirty="0" err="1">
                <a:solidFill>
                  <a:schemeClr val="tx1"/>
                </a:solidFill>
                <a:cs typeface="+mn-ea"/>
                <a:sym typeface="+mn-lt"/>
              </a:rPr>
              <a:t>enim</a:t>
            </a:r>
            <a:r>
              <a:rPr lang="en-US" altLang="zh-CN" sz="800" dirty="0">
                <a:solidFill>
                  <a:schemeClr val="tx1"/>
                </a:solidFill>
                <a:cs typeface="+mn-ea"/>
                <a:sym typeface="+mn-lt"/>
              </a:rPr>
              <a:t>. </a:t>
            </a:r>
            <a:r>
              <a:rPr lang="en-US" altLang="zh-CN" sz="800" dirty="0" err="1">
                <a:solidFill>
                  <a:schemeClr val="tx1"/>
                </a:solidFill>
                <a:cs typeface="+mn-ea"/>
                <a:sym typeface="+mn-lt"/>
              </a:rPr>
              <a:t>Fusce</a:t>
            </a:r>
            <a:r>
              <a:rPr lang="en-US" altLang="zh-CN" sz="800" dirty="0">
                <a:solidFill>
                  <a:schemeClr val="tx1"/>
                </a:solidFill>
                <a:cs typeface="+mn-ea"/>
                <a:sym typeface="+mn-lt"/>
              </a:rPr>
              <a:t> est. </a:t>
            </a:r>
          </a:p>
        </p:txBody>
      </p:sp>
      <p:sp>
        <p:nvSpPr>
          <p:cNvPr id="58" name="椭圆 57">
            <a:extLst>
              <a:ext uri="{FF2B5EF4-FFF2-40B4-BE49-F238E27FC236}">
                <a16:creationId xmlns:a16="http://schemas.microsoft.com/office/drawing/2014/main" id="{A7F9517B-A326-4486-B956-1D585072AFD9}"/>
              </a:ext>
            </a:extLst>
          </p:cNvPr>
          <p:cNvSpPr/>
          <p:nvPr/>
        </p:nvSpPr>
        <p:spPr>
          <a:xfrm>
            <a:off x="10280433" y="4049159"/>
            <a:ext cx="180002" cy="180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lIns="108000" tIns="108000" rIns="108000" bIns="108000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kumimoji="1"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id="{0DBC59E8-F508-4A2C-8897-0E49CA5755FF}"/>
              </a:ext>
            </a:extLst>
          </p:cNvPr>
          <p:cNvSpPr/>
          <p:nvPr/>
        </p:nvSpPr>
        <p:spPr>
          <a:xfrm>
            <a:off x="1131121" y="1130300"/>
            <a:ext cx="10387777" cy="660125"/>
          </a:xfrm>
          <a:prstGeom prst="rect">
            <a:avLst/>
          </a:prstGeom>
        </p:spPr>
        <p:txBody>
          <a:bodyPr wrap="square" anchor="b" anchorCtr="0">
            <a:noAutofit/>
          </a:bodyPr>
          <a:lstStyle/>
          <a:p>
            <a:pPr>
              <a:buSzPct val="25000"/>
            </a:pPr>
            <a:r>
              <a:rPr lang="en-US" altLang="zh-CN" sz="3200" b="1" dirty="0">
                <a:cs typeface="+mn-ea"/>
                <a:sym typeface="+mn-lt"/>
              </a:rPr>
              <a:t>Unified fonts</a:t>
            </a:r>
            <a:r>
              <a:rPr lang="zh-CN" altLang="en-US" sz="3200" b="1" dirty="0">
                <a:cs typeface="+mn-ea"/>
                <a:sym typeface="+mn-lt"/>
              </a:rPr>
              <a:t> </a:t>
            </a:r>
            <a:r>
              <a:rPr lang="en-US" altLang="zh-CN" sz="3200" b="1" dirty="0">
                <a:cs typeface="+mn-ea"/>
                <a:sym typeface="+mn-lt"/>
              </a:rPr>
              <a:t>make </a:t>
            </a:r>
            <a:r>
              <a:rPr lang="en-US" altLang="zh-CN" sz="3200" b="1" dirty="0">
                <a:solidFill>
                  <a:schemeClr val="accent1"/>
                </a:solidFill>
                <a:cs typeface="+mn-ea"/>
                <a:sym typeface="+mn-lt"/>
              </a:rPr>
              <a:t>reading more fluent.</a:t>
            </a:r>
          </a:p>
        </p:txBody>
      </p:sp>
      <p:sp>
        <p:nvSpPr>
          <p:cNvPr id="63" name="文本框 62">
            <a:extLst>
              <a:ext uri="{FF2B5EF4-FFF2-40B4-BE49-F238E27FC236}">
                <a16:creationId xmlns:a16="http://schemas.microsoft.com/office/drawing/2014/main" id="{68D0CD4C-1BFF-43A1-8281-283610CC420F}"/>
              </a:ext>
            </a:extLst>
          </p:cNvPr>
          <p:cNvSpPr txBox="1"/>
          <p:nvPr/>
        </p:nvSpPr>
        <p:spPr>
          <a:xfrm>
            <a:off x="1131120" y="1897656"/>
            <a:ext cx="10387778" cy="47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l">
              <a:lnSpc>
                <a:spcPct val="130000"/>
              </a:lnSpc>
            </a:pPr>
            <a:r>
              <a:rPr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Theme color makes PPT more convenient to change. </a:t>
            </a:r>
          </a:p>
          <a:p>
            <a:pPr algn="l">
              <a:lnSpc>
                <a:spcPct val="130000"/>
              </a:lnSpc>
            </a:pPr>
            <a:r>
              <a:rPr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Adjust the spacing to adapt to Chinese typesetting, use the reference line in PPT……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3143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AB92F98-D1F9-D9B3-ACE2-00C58E773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11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: 对角圆角 4">
            <a:extLst>
              <a:ext uri="{FF2B5EF4-FFF2-40B4-BE49-F238E27FC236}">
                <a16:creationId xmlns:a16="http://schemas.microsoft.com/office/drawing/2014/main" id="{92A6E43E-C1AB-B8ED-D2F8-CBEFA1EDCB02}"/>
              </a:ext>
            </a:extLst>
          </p:cNvPr>
          <p:cNvSpPr/>
          <p:nvPr/>
        </p:nvSpPr>
        <p:spPr>
          <a:xfrm>
            <a:off x="5831109" y="1570788"/>
            <a:ext cx="2580100" cy="4085927"/>
          </a:xfrm>
          <a:prstGeom prst="round2DiagRect">
            <a:avLst>
              <a:gd name="adj1" fmla="val 25600"/>
              <a:gd name="adj2" fmla="val 0"/>
            </a:avLst>
          </a:prstGeom>
          <a:solidFill>
            <a:schemeClr val="tx1">
              <a:alpha val="10000"/>
            </a:schemeClr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defTabSz="913765"/>
            <a:endParaRPr lang="zh-CN" altLang="en-US" sz="1400" b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0D2B6D5-76BD-3C5F-782E-11C569CE2F39}"/>
              </a:ext>
            </a:extLst>
          </p:cNvPr>
          <p:cNvSpPr txBox="1"/>
          <p:nvPr/>
        </p:nvSpPr>
        <p:spPr>
          <a:xfrm>
            <a:off x="5983887" y="4239865"/>
            <a:ext cx="2414582" cy="1035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r>
              <a:rPr lang="en-US" altLang="zh-CN" sz="1000" dirty="0">
                <a:cs typeface="+mn-ea"/>
                <a:sym typeface="+mn-lt"/>
              </a:rPr>
              <a:t>Adjust the spacing to adapt to Chinese typesetting, use the reference line in </a:t>
            </a:r>
            <a:r>
              <a:rPr lang="en-US" altLang="zh-CN" sz="1000" dirty="0" err="1">
                <a:cs typeface="+mn-ea"/>
                <a:sym typeface="+mn-lt"/>
              </a:rPr>
              <a:t>PPT.Unified</a:t>
            </a:r>
            <a:r>
              <a:rPr lang="en-US" altLang="zh-CN" sz="1000" dirty="0">
                <a:cs typeface="+mn-ea"/>
                <a:sym typeface="+mn-lt"/>
              </a:rPr>
              <a:t> fonts make reading more fluent . Copy paste fonts. Choose the only </a:t>
            </a:r>
            <a:r>
              <a:rPr lang="en-US" altLang="zh-CN" sz="1000" dirty="0" err="1">
                <a:cs typeface="+mn-ea"/>
                <a:sym typeface="+mn-lt"/>
              </a:rPr>
              <a:t>optio</a:t>
            </a:r>
            <a:r>
              <a:rPr lang="en-US" altLang="zh-CN" sz="1000" dirty="0">
                <a:cs typeface="+mn-ea"/>
                <a:sym typeface="+mn-lt"/>
              </a:rPr>
              <a:t> to retain text……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39C1521-37DC-5587-392E-5404AD9276D1}"/>
              </a:ext>
            </a:extLst>
          </p:cNvPr>
          <p:cNvSpPr txBox="1"/>
          <p:nvPr/>
        </p:nvSpPr>
        <p:spPr>
          <a:xfrm>
            <a:off x="5983887" y="2424574"/>
            <a:ext cx="1364825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 i="0"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defRPr>
            </a:lvl1pPr>
          </a:lstStyle>
          <a:p>
            <a:pPr>
              <a:buSzPct val="25000"/>
            </a:pPr>
            <a:r>
              <a:rPr lang="en-US" altLang="zh-CN" sz="1400" dirty="0">
                <a:solidFill>
                  <a:schemeClr val="tx1"/>
                </a:solidFill>
                <a:effectLst/>
                <a:cs typeface="+mn-ea"/>
                <a:sym typeface="+mn-lt"/>
              </a:rPr>
              <a:t>TEXT HERE</a:t>
            </a:r>
          </a:p>
        </p:txBody>
      </p:sp>
      <p:sp>
        <p:nvSpPr>
          <p:cNvPr id="8" name="矩形: 对角圆角 7">
            <a:extLst>
              <a:ext uri="{FF2B5EF4-FFF2-40B4-BE49-F238E27FC236}">
                <a16:creationId xmlns:a16="http://schemas.microsoft.com/office/drawing/2014/main" id="{E4E2DB02-5E46-E506-5459-FCBB81395973}"/>
              </a:ext>
            </a:extLst>
          </p:cNvPr>
          <p:cNvSpPr/>
          <p:nvPr/>
        </p:nvSpPr>
        <p:spPr>
          <a:xfrm>
            <a:off x="8800111" y="1905880"/>
            <a:ext cx="2172831" cy="3440963"/>
          </a:xfrm>
          <a:prstGeom prst="round2DiagRect">
            <a:avLst>
              <a:gd name="adj1" fmla="val 25600"/>
              <a:gd name="adj2" fmla="val 0"/>
            </a:avLst>
          </a:prstGeom>
          <a:solidFill>
            <a:schemeClr val="accent1">
              <a:alpha val="10000"/>
            </a:schemeClr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defTabSz="913765"/>
            <a:endParaRPr lang="zh-CN" altLang="en-US" sz="1400" b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3831A92-FC24-2577-1456-05D48895CAC2}"/>
              </a:ext>
            </a:extLst>
          </p:cNvPr>
          <p:cNvSpPr txBox="1"/>
          <p:nvPr/>
        </p:nvSpPr>
        <p:spPr>
          <a:xfrm>
            <a:off x="8963520" y="4230867"/>
            <a:ext cx="1855376" cy="84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r>
              <a:rPr lang="en-US" altLang="zh-CN" sz="1000" dirty="0">
                <a:cs typeface="+mn-ea"/>
                <a:sym typeface="+mn-lt"/>
              </a:rPr>
              <a:t>Adjust the spacing to adapt to Chinese typesetting, use the reference line in PPT.</a:t>
            </a:r>
          </a:p>
          <a:p>
            <a:r>
              <a:rPr lang="en-US" altLang="zh-CN" sz="10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94C0D58-39A2-299E-C74C-89581CBCBD43}"/>
              </a:ext>
            </a:extLst>
          </p:cNvPr>
          <p:cNvSpPr txBox="1"/>
          <p:nvPr/>
        </p:nvSpPr>
        <p:spPr>
          <a:xfrm>
            <a:off x="8932418" y="2469841"/>
            <a:ext cx="1364825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 i="0"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defRPr>
            </a:lvl1pPr>
          </a:lstStyle>
          <a:p>
            <a:pPr>
              <a:buSzPct val="25000"/>
            </a:pPr>
            <a:r>
              <a:rPr lang="en-US" altLang="zh-CN" sz="1400" dirty="0">
                <a:solidFill>
                  <a:schemeClr val="tx1"/>
                </a:solidFill>
                <a:effectLst/>
                <a:cs typeface="+mn-ea"/>
                <a:sym typeface="+mn-lt"/>
              </a:rPr>
              <a:t>TEXT HERE</a:t>
            </a:r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id="{1D0D0BF0-03DD-2606-4C88-95B44B0B7186}"/>
              </a:ext>
            </a:extLst>
          </p:cNvPr>
          <p:cNvSpPr/>
          <p:nvPr/>
        </p:nvSpPr>
        <p:spPr>
          <a:xfrm>
            <a:off x="3948091" y="4051509"/>
            <a:ext cx="4278820" cy="715613"/>
          </a:xfrm>
          <a:custGeom>
            <a:avLst/>
            <a:gdLst>
              <a:gd name="connsiteX0" fmla="*/ 3891811 w 4278820"/>
              <a:gd name="connsiteY0" fmla="*/ 22 h 715613"/>
              <a:gd name="connsiteX1" fmla="*/ 3891811 w 4278820"/>
              <a:gd name="connsiteY1" fmla="*/ 514372 h 715613"/>
              <a:gd name="connsiteX2" fmla="*/ 3817230 w 4278820"/>
              <a:gd name="connsiteY2" fmla="*/ 588953 h 715613"/>
              <a:gd name="connsiteX3" fmla="*/ 283455 w 4278820"/>
              <a:gd name="connsiteY3" fmla="*/ 588953 h 715613"/>
              <a:gd name="connsiteX4" fmla="*/ 208970 w 4278820"/>
              <a:gd name="connsiteY4" fmla="*/ 514372 h 715613"/>
              <a:gd name="connsiteX5" fmla="*/ 208970 w 4278820"/>
              <a:gd name="connsiteY5" fmla="*/ 364734 h 715613"/>
              <a:gd name="connsiteX6" fmla="*/ 53331 w 4278820"/>
              <a:gd name="connsiteY6" fmla="*/ 521802 h 715613"/>
              <a:gd name="connsiteX7" fmla="*/ -1628 w 4278820"/>
              <a:gd name="connsiteY7" fmla="*/ 715635 h 715613"/>
              <a:gd name="connsiteX8" fmla="*/ 4277193 w 4278820"/>
              <a:gd name="connsiteY8" fmla="*/ 629910 h 715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78820" h="715613">
                <a:moveTo>
                  <a:pt x="3891811" y="22"/>
                </a:moveTo>
                <a:lnTo>
                  <a:pt x="3891811" y="514372"/>
                </a:lnTo>
                <a:cubicBezTo>
                  <a:pt x="3891716" y="555539"/>
                  <a:pt x="3858379" y="588905"/>
                  <a:pt x="3817230" y="588953"/>
                </a:cubicBezTo>
                <a:lnTo>
                  <a:pt x="283455" y="588953"/>
                </a:lnTo>
                <a:cubicBezTo>
                  <a:pt x="242307" y="588896"/>
                  <a:pt x="208970" y="555520"/>
                  <a:pt x="208970" y="514372"/>
                </a:cubicBezTo>
                <a:lnTo>
                  <a:pt x="208970" y="364734"/>
                </a:lnTo>
                <a:cubicBezTo>
                  <a:pt x="115243" y="454079"/>
                  <a:pt x="52664" y="516182"/>
                  <a:pt x="53331" y="521802"/>
                </a:cubicBezTo>
                <a:lnTo>
                  <a:pt x="-1628" y="715635"/>
                </a:lnTo>
                <a:lnTo>
                  <a:pt x="4277193" y="629910"/>
                </a:lnTo>
                <a:close/>
              </a:path>
            </a:pathLst>
          </a:custGeom>
          <a:noFill/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00821E77-4EC1-D868-85DB-CC750F3F0AA1}"/>
              </a:ext>
            </a:extLst>
          </p:cNvPr>
          <p:cNvSpPr txBox="1"/>
          <p:nvPr/>
        </p:nvSpPr>
        <p:spPr>
          <a:xfrm>
            <a:off x="1206358" y="1589237"/>
            <a:ext cx="4264687" cy="93794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0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sz="2400" b="1" dirty="0">
                <a:cs typeface="+mn-ea"/>
                <a:sym typeface="+mn-lt"/>
              </a:rPr>
              <a:t>Unified fonts make reading </a:t>
            </a:r>
          </a:p>
          <a:p>
            <a:r>
              <a:rPr lang="en-US" sz="2400" b="1" dirty="0">
                <a:solidFill>
                  <a:schemeClr val="accent1"/>
                </a:solidFill>
                <a:cs typeface="+mn-ea"/>
                <a:sym typeface="+mn-lt"/>
              </a:rPr>
              <a:t>more fluent.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6B287CFE-FCF0-743C-DDA7-7FD56EF962A5}"/>
              </a:ext>
            </a:extLst>
          </p:cNvPr>
          <p:cNvSpPr/>
          <p:nvPr/>
        </p:nvSpPr>
        <p:spPr>
          <a:xfrm flipH="1">
            <a:off x="1206358" y="2953886"/>
            <a:ext cx="4032180" cy="294632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Theme color makes PPT more convenient to change……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0B7EA81A-D4C5-0EFA-8780-9E1A5CE3FDA5}"/>
              </a:ext>
            </a:extLst>
          </p:cNvPr>
          <p:cNvSpPr txBox="1"/>
          <p:nvPr/>
        </p:nvSpPr>
        <p:spPr>
          <a:xfrm>
            <a:off x="1206358" y="4580161"/>
            <a:ext cx="4032180" cy="9871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spAutoFit/>
          </a:bodyPr>
          <a:lstStyle/>
          <a:p>
            <a:pPr marR="0" lv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defRPr/>
            </a:pPr>
            <a:r>
              <a:rPr lang="en-US" sz="1000" dirty="0">
                <a:cs typeface="+mn-ea"/>
                <a:sym typeface="+mn-lt"/>
              </a:rPr>
              <a:t>Theme  color makes PPT more convenient to change.Adjust the spacing to adapt to Chinese typesetting, use the reference line in PPT.</a:t>
            </a:r>
            <a:r>
              <a:rPr lang="en-US" altLang="zh-CN" sz="1000" dirty="0">
                <a:cs typeface="+mn-ea"/>
                <a:sym typeface="+mn-lt"/>
              </a:rPr>
              <a:t>Unified fonts make reading more fluent . Copy paste fonts. Choose the only optio to retain text……</a:t>
            </a:r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6ACA8E21-D7D9-2CDB-D065-BD5E77F2F350}"/>
              </a:ext>
            </a:extLst>
          </p:cNvPr>
          <p:cNvCxnSpPr>
            <a:cxnSpLocks/>
          </p:cNvCxnSpPr>
          <p:nvPr/>
        </p:nvCxnSpPr>
        <p:spPr>
          <a:xfrm>
            <a:off x="1341648" y="2777618"/>
            <a:ext cx="3806085" cy="0"/>
          </a:xfrm>
          <a:prstGeom prst="line">
            <a:avLst/>
          </a:prstGeom>
          <a:ln w="12700">
            <a:solidFill>
              <a:schemeClr val="tx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椭圆 19">
            <a:extLst>
              <a:ext uri="{FF2B5EF4-FFF2-40B4-BE49-F238E27FC236}">
                <a16:creationId xmlns:a16="http://schemas.microsoft.com/office/drawing/2014/main" id="{90BE3BD2-BD7D-0F6A-7754-637E0416F8E9}"/>
              </a:ext>
            </a:extLst>
          </p:cNvPr>
          <p:cNvSpPr/>
          <p:nvPr/>
        </p:nvSpPr>
        <p:spPr>
          <a:xfrm>
            <a:off x="9065755" y="3321542"/>
            <a:ext cx="587054" cy="587051"/>
          </a:xfrm>
          <a:prstGeom prst="ellipse">
            <a:avLst/>
          </a:prstGeom>
          <a:solidFill>
            <a:schemeClr val="accent1"/>
          </a:solidFill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3765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id="{D4D97268-5D77-3CE8-5B25-89C4FFD83821}"/>
              </a:ext>
            </a:extLst>
          </p:cNvPr>
          <p:cNvSpPr/>
          <p:nvPr/>
        </p:nvSpPr>
        <p:spPr>
          <a:xfrm>
            <a:off x="9243083" y="3496782"/>
            <a:ext cx="232397" cy="254744"/>
          </a:xfrm>
          <a:custGeom>
            <a:avLst/>
            <a:gdLst>
              <a:gd name="connsiteX0" fmla="*/ 248770 w 495300"/>
              <a:gd name="connsiteY0" fmla="*/ 621 h 542925"/>
              <a:gd name="connsiteX1" fmla="*/ 496420 w 495300"/>
              <a:gd name="connsiteY1" fmla="*/ 248271 h 542925"/>
              <a:gd name="connsiteX2" fmla="*/ 323827 w 495300"/>
              <a:gd name="connsiteY2" fmla="*/ 484396 h 542925"/>
              <a:gd name="connsiteX3" fmla="*/ 346973 w 495300"/>
              <a:gd name="connsiteY3" fmla="*/ 524496 h 542925"/>
              <a:gd name="connsiteX4" fmla="*/ 420220 w 495300"/>
              <a:gd name="connsiteY4" fmla="*/ 524496 h 542925"/>
              <a:gd name="connsiteX5" fmla="*/ 420220 w 495300"/>
              <a:gd name="connsiteY5" fmla="*/ 543546 h 542925"/>
              <a:gd name="connsiteX6" fmla="*/ 77320 w 495300"/>
              <a:gd name="connsiteY6" fmla="*/ 543546 h 542925"/>
              <a:gd name="connsiteX7" fmla="*/ 77320 w 495300"/>
              <a:gd name="connsiteY7" fmla="*/ 524496 h 542925"/>
              <a:gd name="connsiteX8" fmla="*/ 150567 w 495300"/>
              <a:gd name="connsiteY8" fmla="*/ 524496 h 542925"/>
              <a:gd name="connsiteX9" fmla="*/ 173713 w 495300"/>
              <a:gd name="connsiteY9" fmla="*/ 484396 h 542925"/>
              <a:gd name="connsiteX10" fmla="*/ 1120 w 495300"/>
              <a:gd name="connsiteY10" fmla="*/ 248271 h 542925"/>
              <a:gd name="connsiteX11" fmla="*/ 248770 w 495300"/>
              <a:gd name="connsiteY11" fmla="*/ 621 h 542925"/>
              <a:gd name="connsiteX12" fmla="*/ 192763 w 495300"/>
              <a:gd name="connsiteY12" fmla="*/ 489539 h 542925"/>
              <a:gd name="connsiteX13" fmla="*/ 172570 w 495300"/>
              <a:gd name="connsiteY13" fmla="*/ 524496 h 542925"/>
              <a:gd name="connsiteX14" fmla="*/ 324970 w 495300"/>
              <a:gd name="connsiteY14" fmla="*/ 524496 h 542925"/>
              <a:gd name="connsiteX15" fmla="*/ 304777 w 495300"/>
              <a:gd name="connsiteY15" fmla="*/ 489539 h 542925"/>
              <a:gd name="connsiteX16" fmla="*/ 248770 w 495300"/>
              <a:gd name="connsiteY16" fmla="*/ 495921 h 542925"/>
              <a:gd name="connsiteX17" fmla="*/ 192763 w 495300"/>
              <a:gd name="connsiteY17" fmla="*/ 489539 h 542925"/>
              <a:gd name="connsiteX18" fmla="*/ 248770 w 495300"/>
              <a:gd name="connsiteY18" fmla="*/ 143496 h 542925"/>
              <a:gd name="connsiteX19" fmla="*/ 143995 w 495300"/>
              <a:gd name="connsiteY19" fmla="*/ 248271 h 542925"/>
              <a:gd name="connsiteX20" fmla="*/ 248770 w 495300"/>
              <a:gd name="connsiteY20" fmla="*/ 353046 h 542925"/>
              <a:gd name="connsiteX21" fmla="*/ 353545 w 495300"/>
              <a:gd name="connsiteY21" fmla="*/ 248271 h 542925"/>
              <a:gd name="connsiteX22" fmla="*/ 248770 w 495300"/>
              <a:gd name="connsiteY22" fmla="*/ 143496 h 542925"/>
              <a:gd name="connsiteX23" fmla="*/ 367833 w 495300"/>
              <a:gd name="connsiteY23" fmla="*/ 114921 h 542925"/>
              <a:gd name="connsiteX24" fmla="*/ 353545 w 495300"/>
              <a:gd name="connsiteY24" fmla="*/ 129209 h 542925"/>
              <a:gd name="connsiteX25" fmla="*/ 367833 w 495300"/>
              <a:gd name="connsiteY25" fmla="*/ 143496 h 542925"/>
              <a:gd name="connsiteX26" fmla="*/ 382120 w 495300"/>
              <a:gd name="connsiteY26" fmla="*/ 129209 h 542925"/>
              <a:gd name="connsiteX27" fmla="*/ 367833 w 495300"/>
              <a:gd name="connsiteY27" fmla="*/ 114921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95300" h="542925">
                <a:moveTo>
                  <a:pt x="248770" y="621"/>
                </a:moveTo>
                <a:cubicBezTo>
                  <a:pt x="385549" y="621"/>
                  <a:pt x="496420" y="111492"/>
                  <a:pt x="496420" y="248271"/>
                </a:cubicBezTo>
                <a:cubicBezTo>
                  <a:pt x="496420" y="358856"/>
                  <a:pt x="423935" y="452582"/>
                  <a:pt x="323827" y="484396"/>
                </a:cubicBezTo>
                <a:lnTo>
                  <a:pt x="346973" y="524496"/>
                </a:lnTo>
                <a:lnTo>
                  <a:pt x="420220" y="524496"/>
                </a:lnTo>
                <a:lnTo>
                  <a:pt x="420220" y="543546"/>
                </a:lnTo>
                <a:lnTo>
                  <a:pt x="77320" y="543546"/>
                </a:lnTo>
                <a:lnTo>
                  <a:pt x="77320" y="524496"/>
                </a:lnTo>
                <a:lnTo>
                  <a:pt x="150567" y="524496"/>
                </a:lnTo>
                <a:lnTo>
                  <a:pt x="173713" y="484396"/>
                </a:lnTo>
                <a:cubicBezTo>
                  <a:pt x="73605" y="452582"/>
                  <a:pt x="1120" y="358856"/>
                  <a:pt x="1120" y="248271"/>
                </a:cubicBezTo>
                <a:cubicBezTo>
                  <a:pt x="1120" y="111492"/>
                  <a:pt x="111991" y="621"/>
                  <a:pt x="248770" y="621"/>
                </a:cubicBezTo>
                <a:close/>
                <a:moveTo>
                  <a:pt x="192763" y="489539"/>
                </a:moveTo>
                <a:lnTo>
                  <a:pt x="172570" y="524496"/>
                </a:lnTo>
                <a:lnTo>
                  <a:pt x="324970" y="524496"/>
                </a:lnTo>
                <a:lnTo>
                  <a:pt x="304777" y="489539"/>
                </a:lnTo>
                <a:cubicBezTo>
                  <a:pt x="286775" y="493730"/>
                  <a:pt x="268010" y="495921"/>
                  <a:pt x="248770" y="495921"/>
                </a:cubicBezTo>
                <a:cubicBezTo>
                  <a:pt x="229530" y="495921"/>
                  <a:pt x="210765" y="493730"/>
                  <a:pt x="192763" y="489539"/>
                </a:cubicBezTo>
                <a:close/>
                <a:moveTo>
                  <a:pt x="248770" y="143496"/>
                </a:moveTo>
                <a:cubicBezTo>
                  <a:pt x="190858" y="143496"/>
                  <a:pt x="143995" y="190359"/>
                  <a:pt x="143995" y="248271"/>
                </a:cubicBezTo>
                <a:cubicBezTo>
                  <a:pt x="143995" y="306183"/>
                  <a:pt x="190858" y="353046"/>
                  <a:pt x="248770" y="353046"/>
                </a:cubicBezTo>
                <a:cubicBezTo>
                  <a:pt x="306682" y="353046"/>
                  <a:pt x="353545" y="306183"/>
                  <a:pt x="353545" y="248271"/>
                </a:cubicBezTo>
                <a:cubicBezTo>
                  <a:pt x="353545" y="190359"/>
                  <a:pt x="306682" y="143496"/>
                  <a:pt x="248770" y="143496"/>
                </a:cubicBezTo>
                <a:close/>
                <a:moveTo>
                  <a:pt x="367833" y="114921"/>
                </a:moveTo>
                <a:cubicBezTo>
                  <a:pt x="359927" y="114921"/>
                  <a:pt x="353545" y="121303"/>
                  <a:pt x="353545" y="129209"/>
                </a:cubicBezTo>
                <a:cubicBezTo>
                  <a:pt x="353545" y="137114"/>
                  <a:pt x="359927" y="143496"/>
                  <a:pt x="367833" y="143496"/>
                </a:cubicBezTo>
                <a:cubicBezTo>
                  <a:pt x="375738" y="143496"/>
                  <a:pt x="382120" y="137114"/>
                  <a:pt x="382120" y="129209"/>
                </a:cubicBezTo>
                <a:cubicBezTo>
                  <a:pt x="382120" y="121303"/>
                  <a:pt x="375738" y="114921"/>
                  <a:pt x="367833" y="114921"/>
                </a:cubicBezTo>
                <a:close/>
              </a:path>
            </a:pathLst>
          </a:custGeom>
          <a:solidFill>
            <a:srgbClr val="FFFFFF"/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62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E22D9E6A-8CA3-C8CC-1307-55A382FCD99F}"/>
              </a:ext>
            </a:extLst>
          </p:cNvPr>
          <p:cNvSpPr/>
          <p:nvPr/>
        </p:nvSpPr>
        <p:spPr>
          <a:xfrm>
            <a:off x="6096000" y="3321542"/>
            <a:ext cx="587054" cy="58705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3765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id="{577EBB54-3CA6-0BFD-1E12-AD602CF9CFC2}"/>
              </a:ext>
            </a:extLst>
          </p:cNvPr>
          <p:cNvSpPr/>
          <p:nvPr/>
        </p:nvSpPr>
        <p:spPr>
          <a:xfrm>
            <a:off x="6262155" y="3513571"/>
            <a:ext cx="254745" cy="212078"/>
          </a:xfrm>
          <a:custGeom>
            <a:avLst/>
            <a:gdLst>
              <a:gd name="connsiteX0" fmla="*/ 483573 w 526297"/>
              <a:gd name="connsiteY0" fmla="*/ 133971 h 438150"/>
              <a:gd name="connsiteX1" fmla="*/ 527674 w 526297"/>
              <a:gd name="connsiteY1" fmla="*/ 178072 h 438150"/>
              <a:gd name="connsiteX2" fmla="*/ 527579 w 526297"/>
              <a:gd name="connsiteY2" fmla="*/ 181501 h 438150"/>
              <a:gd name="connsiteX3" fmla="*/ 514244 w 526297"/>
              <a:gd name="connsiteY3" fmla="*/ 355237 h 438150"/>
              <a:gd name="connsiteX4" fmla="*/ 485764 w 526297"/>
              <a:gd name="connsiteY4" fmla="*/ 381621 h 438150"/>
              <a:gd name="connsiteX5" fmla="*/ 454998 w 526297"/>
              <a:gd name="connsiteY5" fmla="*/ 381621 h 438150"/>
              <a:gd name="connsiteX6" fmla="*/ 454998 w 526297"/>
              <a:gd name="connsiteY6" fmla="*/ 438771 h 438150"/>
              <a:gd name="connsiteX7" fmla="*/ 435948 w 526297"/>
              <a:gd name="connsiteY7" fmla="*/ 438771 h 438150"/>
              <a:gd name="connsiteX8" fmla="*/ 435948 w 526297"/>
              <a:gd name="connsiteY8" fmla="*/ 381621 h 438150"/>
              <a:gd name="connsiteX9" fmla="*/ 93048 w 526297"/>
              <a:gd name="connsiteY9" fmla="*/ 381621 h 438150"/>
              <a:gd name="connsiteX10" fmla="*/ 93048 w 526297"/>
              <a:gd name="connsiteY10" fmla="*/ 438771 h 438150"/>
              <a:gd name="connsiteX11" fmla="*/ 73998 w 526297"/>
              <a:gd name="connsiteY11" fmla="*/ 438771 h 438150"/>
              <a:gd name="connsiteX12" fmla="*/ 73998 w 526297"/>
              <a:gd name="connsiteY12" fmla="*/ 381621 h 438150"/>
              <a:gd name="connsiteX13" fmla="*/ 43328 w 526297"/>
              <a:gd name="connsiteY13" fmla="*/ 381621 h 438150"/>
              <a:gd name="connsiteX14" fmla="*/ 14848 w 526297"/>
              <a:gd name="connsiteY14" fmla="*/ 355237 h 438150"/>
              <a:gd name="connsiteX15" fmla="*/ 1513 w 526297"/>
              <a:gd name="connsiteY15" fmla="*/ 181501 h 438150"/>
              <a:gd name="connsiteX16" fmla="*/ 42089 w 526297"/>
              <a:gd name="connsiteY16" fmla="*/ 134162 h 438150"/>
              <a:gd name="connsiteX17" fmla="*/ 45518 w 526297"/>
              <a:gd name="connsiteY17" fmla="*/ 134066 h 438150"/>
              <a:gd name="connsiteX18" fmla="*/ 101906 w 526297"/>
              <a:gd name="connsiteY18" fmla="*/ 180834 h 438150"/>
              <a:gd name="connsiteX19" fmla="*/ 121623 w 526297"/>
              <a:gd name="connsiteY19" fmla="*/ 286371 h 438150"/>
              <a:gd name="connsiteX20" fmla="*/ 407373 w 526297"/>
              <a:gd name="connsiteY20" fmla="*/ 286371 h 438150"/>
              <a:gd name="connsiteX21" fmla="*/ 427185 w 526297"/>
              <a:gd name="connsiteY21" fmla="*/ 180739 h 438150"/>
              <a:gd name="connsiteX22" fmla="*/ 483573 w 526297"/>
              <a:gd name="connsiteY22" fmla="*/ 133971 h 438150"/>
              <a:gd name="connsiteX23" fmla="*/ 416898 w 526297"/>
              <a:gd name="connsiteY23" fmla="*/ 621 h 438150"/>
              <a:gd name="connsiteX24" fmla="*/ 483573 w 526297"/>
              <a:gd name="connsiteY24" fmla="*/ 67296 h 438150"/>
              <a:gd name="connsiteX25" fmla="*/ 483573 w 526297"/>
              <a:gd name="connsiteY25" fmla="*/ 115397 h 438150"/>
              <a:gd name="connsiteX26" fmla="*/ 476429 w 526297"/>
              <a:gd name="connsiteY26" fmla="*/ 114921 h 438150"/>
              <a:gd name="connsiteX27" fmla="*/ 412040 w 526297"/>
              <a:gd name="connsiteY27" fmla="*/ 166451 h 438150"/>
              <a:gd name="connsiteX28" fmla="*/ 411564 w 526297"/>
              <a:gd name="connsiteY28" fmla="*/ 168737 h 438150"/>
              <a:gd name="connsiteX29" fmla="*/ 393086 w 526297"/>
              <a:gd name="connsiteY29" fmla="*/ 267321 h 438150"/>
              <a:gd name="connsiteX30" fmla="*/ 135911 w 526297"/>
              <a:gd name="connsiteY30" fmla="*/ 267321 h 438150"/>
              <a:gd name="connsiteX31" fmla="*/ 117432 w 526297"/>
              <a:gd name="connsiteY31" fmla="*/ 168737 h 438150"/>
              <a:gd name="connsiteX32" fmla="*/ 52567 w 526297"/>
              <a:gd name="connsiteY32" fmla="*/ 114921 h 438150"/>
              <a:gd name="connsiteX33" fmla="*/ 54948 w 526297"/>
              <a:gd name="connsiteY33" fmla="*/ 67296 h 438150"/>
              <a:gd name="connsiteX34" fmla="*/ 121623 w 526297"/>
              <a:gd name="connsiteY34" fmla="*/ 621 h 438150"/>
              <a:gd name="connsiteX35" fmla="*/ 416898 w 526297"/>
              <a:gd name="connsiteY35" fmla="*/ 621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26297" h="438150">
                <a:moveTo>
                  <a:pt x="483573" y="133971"/>
                </a:moveTo>
                <a:cubicBezTo>
                  <a:pt x="507957" y="133971"/>
                  <a:pt x="527674" y="153688"/>
                  <a:pt x="527674" y="178072"/>
                </a:cubicBezTo>
                <a:cubicBezTo>
                  <a:pt x="527674" y="179215"/>
                  <a:pt x="527674" y="180358"/>
                  <a:pt x="527579" y="181501"/>
                </a:cubicBezTo>
                <a:lnTo>
                  <a:pt x="514244" y="355237"/>
                </a:lnTo>
                <a:cubicBezTo>
                  <a:pt x="513101" y="370096"/>
                  <a:pt x="500718" y="381621"/>
                  <a:pt x="485764" y="381621"/>
                </a:cubicBezTo>
                <a:lnTo>
                  <a:pt x="454998" y="381621"/>
                </a:lnTo>
                <a:lnTo>
                  <a:pt x="454998" y="438771"/>
                </a:lnTo>
                <a:lnTo>
                  <a:pt x="435948" y="438771"/>
                </a:lnTo>
                <a:lnTo>
                  <a:pt x="435948" y="381621"/>
                </a:lnTo>
                <a:lnTo>
                  <a:pt x="93048" y="381621"/>
                </a:lnTo>
                <a:lnTo>
                  <a:pt x="93048" y="438771"/>
                </a:lnTo>
                <a:lnTo>
                  <a:pt x="73998" y="438771"/>
                </a:lnTo>
                <a:lnTo>
                  <a:pt x="73998" y="381621"/>
                </a:lnTo>
                <a:lnTo>
                  <a:pt x="43328" y="381621"/>
                </a:lnTo>
                <a:cubicBezTo>
                  <a:pt x="28373" y="381621"/>
                  <a:pt x="15991" y="370096"/>
                  <a:pt x="14848" y="355237"/>
                </a:cubicBezTo>
                <a:lnTo>
                  <a:pt x="1513" y="181501"/>
                </a:lnTo>
                <a:cubicBezTo>
                  <a:pt x="-392" y="157212"/>
                  <a:pt x="17801" y="135971"/>
                  <a:pt x="42089" y="134162"/>
                </a:cubicBezTo>
                <a:cubicBezTo>
                  <a:pt x="43232" y="134066"/>
                  <a:pt x="44375" y="134066"/>
                  <a:pt x="45518" y="134066"/>
                </a:cubicBezTo>
                <a:cubicBezTo>
                  <a:pt x="73141" y="134066"/>
                  <a:pt x="96858" y="153688"/>
                  <a:pt x="101906" y="180834"/>
                </a:cubicBezTo>
                <a:lnTo>
                  <a:pt x="121623" y="286371"/>
                </a:lnTo>
                <a:lnTo>
                  <a:pt x="407373" y="286371"/>
                </a:lnTo>
                <a:lnTo>
                  <a:pt x="427185" y="180739"/>
                </a:lnTo>
                <a:cubicBezTo>
                  <a:pt x="432233" y="153592"/>
                  <a:pt x="455951" y="133971"/>
                  <a:pt x="483573" y="133971"/>
                </a:cubicBezTo>
                <a:close/>
                <a:moveTo>
                  <a:pt x="416898" y="621"/>
                </a:moveTo>
                <a:cubicBezTo>
                  <a:pt x="453760" y="621"/>
                  <a:pt x="483573" y="30434"/>
                  <a:pt x="483573" y="67296"/>
                </a:cubicBezTo>
                <a:lnTo>
                  <a:pt x="483573" y="115397"/>
                </a:lnTo>
                <a:cubicBezTo>
                  <a:pt x="481192" y="115112"/>
                  <a:pt x="478811" y="114921"/>
                  <a:pt x="476429" y="114921"/>
                </a:cubicBezTo>
                <a:cubicBezTo>
                  <a:pt x="445473" y="114921"/>
                  <a:pt x="418803" y="136448"/>
                  <a:pt x="412040" y="166451"/>
                </a:cubicBezTo>
                <a:lnTo>
                  <a:pt x="411564" y="168737"/>
                </a:lnTo>
                <a:lnTo>
                  <a:pt x="393086" y="267321"/>
                </a:lnTo>
                <a:lnTo>
                  <a:pt x="135911" y="267321"/>
                </a:lnTo>
                <a:lnTo>
                  <a:pt x="117432" y="168737"/>
                </a:lnTo>
                <a:cubicBezTo>
                  <a:pt x="111622" y="137495"/>
                  <a:pt x="84285" y="114921"/>
                  <a:pt x="52567" y="114921"/>
                </a:cubicBezTo>
                <a:lnTo>
                  <a:pt x="54948" y="67296"/>
                </a:lnTo>
                <a:cubicBezTo>
                  <a:pt x="54948" y="30434"/>
                  <a:pt x="84761" y="621"/>
                  <a:pt x="121623" y="621"/>
                </a:cubicBezTo>
                <a:lnTo>
                  <a:pt x="416898" y="621"/>
                </a:lnTo>
                <a:close/>
              </a:path>
            </a:pathLst>
          </a:custGeom>
          <a:solidFill>
            <a:srgbClr val="FFFFFF"/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40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9559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41F008D0-6758-2F73-498E-62D9AC6A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sz="3600" b="1" dirty="0">
                <a:latin typeface="+mn-lt"/>
                <a:ea typeface="+mn-ea"/>
                <a:cs typeface="+mn-ea"/>
                <a:sym typeface="+mn-lt"/>
              </a:rPr>
              <a:t>课程总结及回顾</a:t>
            </a:r>
            <a:endParaRPr lang="en-US" altLang="zh-CN" sz="36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0CBCB5B-8F4C-45CD-B3A1-1B3042762C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CN" dirty="0">
                <a:cs typeface="+mn-ea"/>
                <a:sym typeface="+mn-lt"/>
              </a:rPr>
              <a:t>When you copy &amp; paste, choose "keep text only" option.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BC2B274-6096-4E6F-B8DF-3F118E2D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pPr/>
              <a:t>12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661A7C5-83BF-4CC1-8F05-3275FDAF7987}"/>
              </a:ext>
            </a:extLst>
          </p:cNvPr>
          <p:cNvSpPr txBox="1"/>
          <p:nvPr/>
        </p:nvSpPr>
        <p:spPr>
          <a:xfrm>
            <a:off x="5807019" y="2390268"/>
            <a:ext cx="13821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>
                <a:ln w="12700">
                  <a:noFill/>
                </a:ln>
                <a:cs typeface="+mn-ea"/>
                <a:sym typeface="+mn-lt"/>
              </a:rPr>
              <a:t>Part</a:t>
            </a:r>
            <a:endParaRPr lang="en-GB" altLang="zh-CN" sz="4800" b="1" dirty="0">
              <a:ln w="12700">
                <a:solidFill>
                  <a:srgbClr val="4640E1"/>
                </a:solidFill>
              </a:ln>
              <a:noFill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189129" y="2390268"/>
            <a:ext cx="8707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sz="4800" b="1" dirty="0">
                <a:solidFill>
                  <a:schemeClr val="accent2"/>
                </a:solidFill>
                <a:cs typeface="+mn-ea"/>
                <a:sym typeface="+mn-lt"/>
              </a:rPr>
              <a:t>04</a:t>
            </a:r>
            <a:endParaRPr kumimoji="1" lang="zh-CN" altLang="en-US" sz="4800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1823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5A73BCA-C411-27D3-9CC9-71E252724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13</a:t>
            </a:fld>
            <a:endParaRPr lang="zh-CN" altLang="en-US">
              <a:cs typeface="+mn-ea"/>
              <a:sym typeface="+mn-lt"/>
            </a:endParaRPr>
          </a:p>
        </p:txBody>
      </p:sp>
      <p:graphicFrame>
        <p:nvGraphicFramePr>
          <p:cNvPr id="5" name="图表 4">
            <a:extLst>
              <a:ext uri="{FF2B5EF4-FFF2-40B4-BE49-F238E27FC236}">
                <a16:creationId xmlns:a16="http://schemas.microsoft.com/office/drawing/2014/main" id="{5B4473B0-8110-110B-D6D6-EA65DF7BE8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5713619"/>
              </p:ext>
            </p:extLst>
          </p:nvPr>
        </p:nvGraphicFramePr>
        <p:xfrm>
          <a:off x="860577" y="2642677"/>
          <a:ext cx="6777022" cy="3074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id="{797712C4-7E9E-6F60-88F1-BB787BD8FCEA}"/>
              </a:ext>
            </a:extLst>
          </p:cNvPr>
          <p:cNvSpPr/>
          <p:nvPr/>
        </p:nvSpPr>
        <p:spPr>
          <a:xfrm>
            <a:off x="8720441" y="3340875"/>
            <a:ext cx="2489599" cy="756297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dirty="0">
                <a:cs typeface="+mn-ea"/>
                <a:sym typeface="+mn-lt"/>
              </a:rPr>
              <a:t>Lorem ipsum dolor sit </a:t>
            </a:r>
            <a:r>
              <a:rPr lang="en-US" altLang="zh-CN" sz="1000" dirty="0" err="1">
                <a:cs typeface="+mn-ea"/>
                <a:sym typeface="+mn-lt"/>
              </a:rPr>
              <a:t>amet</a:t>
            </a:r>
            <a:r>
              <a:rPr lang="en-US" altLang="zh-CN" sz="1000" dirty="0">
                <a:cs typeface="+mn-ea"/>
                <a:sym typeface="+mn-lt"/>
              </a:rPr>
              <a:t>, </a:t>
            </a:r>
            <a:r>
              <a:rPr lang="en-US" altLang="zh-CN" sz="1000" dirty="0" err="1">
                <a:cs typeface="+mn-ea"/>
                <a:sym typeface="+mn-lt"/>
              </a:rPr>
              <a:t>consectetuer</a:t>
            </a:r>
            <a:r>
              <a:rPr lang="en-US" altLang="zh-CN" sz="1000" dirty="0">
                <a:cs typeface="+mn-ea"/>
                <a:sym typeface="+mn-lt"/>
              </a:rPr>
              <a:t> </a:t>
            </a:r>
            <a:r>
              <a:rPr lang="en-US" altLang="zh-CN" sz="1000" dirty="0" err="1">
                <a:cs typeface="+mn-ea"/>
                <a:sym typeface="+mn-lt"/>
              </a:rPr>
              <a:t>adipiscing</a:t>
            </a:r>
            <a:r>
              <a:rPr lang="en-US" altLang="zh-CN" sz="1000" dirty="0">
                <a:cs typeface="+mn-ea"/>
                <a:sym typeface="+mn-lt"/>
              </a:rPr>
              <a:t> </a:t>
            </a:r>
            <a:r>
              <a:rPr lang="en-US" altLang="zh-CN" sz="1000" dirty="0" err="1">
                <a:cs typeface="+mn-ea"/>
                <a:sym typeface="+mn-lt"/>
              </a:rPr>
              <a:t>elit</a:t>
            </a:r>
            <a:r>
              <a:rPr lang="en-US" altLang="zh-CN" sz="1000" dirty="0">
                <a:cs typeface="+mn-ea"/>
                <a:sym typeface="+mn-lt"/>
              </a:rPr>
              <a:t>. Maecenas </a:t>
            </a:r>
            <a:r>
              <a:rPr lang="en-US" altLang="zh-CN" sz="1000" dirty="0" err="1">
                <a:cs typeface="+mn-ea"/>
                <a:sym typeface="+mn-lt"/>
              </a:rPr>
              <a:t>porttitor</a:t>
            </a:r>
            <a:r>
              <a:rPr lang="en-US" altLang="zh-CN" sz="1000" dirty="0">
                <a:cs typeface="+mn-ea"/>
                <a:sym typeface="+mn-lt"/>
              </a:rPr>
              <a:t> </a:t>
            </a:r>
            <a:r>
              <a:rPr lang="en-US" altLang="zh-CN" sz="1000" dirty="0" err="1">
                <a:cs typeface="+mn-ea"/>
                <a:sym typeface="+mn-lt"/>
              </a:rPr>
              <a:t>congue</a:t>
            </a:r>
            <a:r>
              <a:rPr lang="en-US" altLang="zh-CN" sz="1000" dirty="0">
                <a:cs typeface="+mn-ea"/>
                <a:sym typeface="+mn-lt"/>
              </a:rPr>
              <a:t> </a:t>
            </a:r>
            <a:r>
              <a:rPr lang="en-US" altLang="zh-CN" sz="1000" dirty="0" err="1">
                <a:cs typeface="+mn-ea"/>
                <a:sym typeface="+mn-lt"/>
              </a:rPr>
              <a:t>massa</a:t>
            </a:r>
            <a:r>
              <a:rPr lang="en-US" altLang="zh-CN" sz="1000" dirty="0">
                <a:cs typeface="+mn-ea"/>
                <a:sym typeface="+mn-lt"/>
              </a:rPr>
              <a:t>. </a:t>
            </a:r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7A404205-AD53-3916-4865-5CE0BF6C06C6}"/>
              </a:ext>
            </a:extLst>
          </p:cNvPr>
          <p:cNvCxnSpPr>
            <a:cxnSpLocks/>
          </p:cNvCxnSpPr>
          <p:nvPr/>
        </p:nvCxnSpPr>
        <p:spPr>
          <a:xfrm flipH="1">
            <a:off x="8841825" y="3114915"/>
            <a:ext cx="2489599" cy="0"/>
          </a:xfrm>
          <a:prstGeom prst="line">
            <a:avLst/>
          </a:prstGeom>
          <a:ln w="762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9B82A65C-8574-5B6D-6827-43A05B688BA1}"/>
              </a:ext>
            </a:extLst>
          </p:cNvPr>
          <p:cNvSpPr/>
          <p:nvPr/>
        </p:nvSpPr>
        <p:spPr>
          <a:xfrm>
            <a:off x="7821454" y="2748506"/>
            <a:ext cx="833678" cy="577850"/>
          </a:xfrm>
          <a:prstGeom prst="rect">
            <a:avLst/>
          </a:prstGeom>
        </p:spPr>
        <p:txBody>
          <a:bodyPr wrap="none" anchor="t" anchorCtr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2400" b="1" dirty="0">
                <a:cs typeface="+mn-ea"/>
                <a:sym typeface="+mn-lt"/>
              </a:rPr>
              <a:t>66%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B7A6CB35-22D3-F866-78CE-10180B3ED002}"/>
              </a:ext>
            </a:extLst>
          </p:cNvPr>
          <p:cNvSpPr/>
          <p:nvPr/>
        </p:nvSpPr>
        <p:spPr>
          <a:xfrm>
            <a:off x="8720441" y="4907738"/>
            <a:ext cx="2489599" cy="756297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dirty="0">
                <a:cs typeface="+mn-ea"/>
                <a:sym typeface="+mn-lt"/>
              </a:rPr>
              <a:t>Lorem ipsum dolor sit </a:t>
            </a:r>
            <a:r>
              <a:rPr lang="en-US" altLang="zh-CN" sz="1000" dirty="0" err="1">
                <a:cs typeface="+mn-ea"/>
                <a:sym typeface="+mn-lt"/>
              </a:rPr>
              <a:t>amet</a:t>
            </a:r>
            <a:r>
              <a:rPr lang="en-US" altLang="zh-CN" sz="1000" dirty="0">
                <a:cs typeface="+mn-ea"/>
                <a:sym typeface="+mn-lt"/>
              </a:rPr>
              <a:t>, </a:t>
            </a:r>
            <a:r>
              <a:rPr lang="en-US" altLang="zh-CN" sz="1000" dirty="0" err="1">
                <a:cs typeface="+mn-ea"/>
                <a:sym typeface="+mn-lt"/>
              </a:rPr>
              <a:t>consectetuer</a:t>
            </a:r>
            <a:r>
              <a:rPr lang="en-US" altLang="zh-CN" sz="1000" dirty="0">
                <a:cs typeface="+mn-ea"/>
                <a:sym typeface="+mn-lt"/>
              </a:rPr>
              <a:t> </a:t>
            </a:r>
            <a:r>
              <a:rPr lang="en-US" altLang="zh-CN" sz="1000" dirty="0" err="1">
                <a:cs typeface="+mn-ea"/>
                <a:sym typeface="+mn-lt"/>
              </a:rPr>
              <a:t>adipiscing</a:t>
            </a:r>
            <a:r>
              <a:rPr lang="en-US" altLang="zh-CN" sz="1000" dirty="0">
                <a:cs typeface="+mn-ea"/>
                <a:sym typeface="+mn-lt"/>
              </a:rPr>
              <a:t> </a:t>
            </a:r>
            <a:r>
              <a:rPr lang="en-US" altLang="zh-CN" sz="1000" dirty="0" err="1">
                <a:cs typeface="+mn-ea"/>
                <a:sym typeface="+mn-lt"/>
              </a:rPr>
              <a:t>elit</a:t>
            </a:r>
            <a:r>
              <a:rPr lang="en-US" altLang="zh-CN" sz="1000" dirty="0">
                <a:cs typeface="+mn-ea"/>
                <a:sym typeface="+mn-lt"/>
              </a:rPr>
              <a:t>. Maecenas </a:t>
            </a:r>
            <a:r>
              <a:rPr lang="en-US" altLang="zh-CN" sz="1000" dirty="0" err="1">
                <a:cs typeface="+mn-ea"/>
                <a:sym typeface="+mn-lt"/>
              </a:rPr>
              <a:t>porttitor</a:t>
            </a:r>
            <a:r>
              <a:rPr lang="en-US" altLang="zh-CN" sz="1000" dirty="0">
                <a:cs typeface="+mn-ea"/>
                <a:sym typeface="+mn-lt"/>
              </a:rPr>
              <a:t> </a:t>
            </a:r>
            <a:r>
              <a:rPr lang="en-US" altLang="zh-CN" sz="1000" dirty="0" err="1">
                <a:cs typeface="+mn-ea"/>
                <a:sym typeface="+mn-lt"/>
              </a:rPr>
              <a:t>congue</a:t>
            </a:r>
            <a:r>
              <a:rPr lang="en-US" altLang="zh-CN" sz="1000" dirty="0">
                <a:cs typeface="+mn-ea"/>
                <a:sym typeface="+mn-lt"/>
              </a:rPr>
              <a:t> </a:t>
            </a:r>
            <a:r>
              <a:rPr lang="en-US" altLang="zh-CN" sz="1000" dirty="0" err="1">
                <a:cs typeface="+mn-ea"/>
                <a:sym typeface="+mn-lt"/>
              </a:rPr>
              <a:t>massa</a:t>
            </a:r>
            <a:r>
              <a:rPr lang="en-US" altLang="zh-CN" sz="1000" dirty="0">
                <a:cs typeface="+mn-ea"/>
                <a:sym typeface="+mn-lt"/>
              </a:rPr>
              <a:t>. </a:t>
            </a: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0C435480-66EA-DA70-0DE6-4935D2889565}"/>
              </a:ext>
            </a:extLst>
          </p:cNvPr>
          <p:cNvCxnSpPr>
            <a:cxnSpLocks/>
          </p:cNvCxnSpPr>
          <p:nvPr/>
        </p:nvCxnSpPr>
        <p:spPr>
          <a:xfrm flipH="1">
            <a:off x="8841825" y="4691529"/>
            <a:ext cx="2489599" cy="0"/>
          </a:xfrm>
          <a:prstGeom prst="line">
            <a:avLst/>
          </a:prstGeom>
          <a:ln w="762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8A02F826-9CB1-522E-696D-AD284BFFA479}"/>
              </a:ext>
            </a:extLst>
          </p:cNvPr>
          <p:cNvSpPr/>
          <p:nvPr/>
        </p:nvSpPr>
        <p:spPr>
          <a:xfrm>
            <a:off x="7821454" y="4326031"/>
            <a:ext cx="833678" cy="577850"/>
          </a:xfrm>
          <a:prstGeom prst="rect">
            <a:avLst/>
          </a:prstGeom>
        </p:spPr>
        <p:txBody>
          <a:bodyPr wrap="none" anchor="t" anchorCtr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2400" b="1" dirty="0">
                <a:cs typeface="+mn-ea"/>
                <a:sym typeface="+mn-lt"/>
              </a:rPr>
              <a:t>68%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82FC11E2-0C77-7379-307B-C4C1CFCB8DB6}"/>
              </a:ext>
            </a:extLst>
          </p:cNvPr>
          <p:cNvSpPr/>
          <p:nvPr/>
        </p:nvSpPr>
        <p:spPr>
          <a:xfrm>
            <a:off x="1734021" y="1141295"/>
            <a:ext cx="9260114" cy="566515"/>
          </a:xfrm>
          <a:prstGeom prst="rect">
            <a:avLst/>
          </a:prstGeom>
        </p:spPr>
        <p:txBody>
          <a:bodyPr wrap="square" anchor="b" anchorCtr="0">
            <a:noAutofit/>
          </a:bodyPr>
          <a:lstStyle/>
          <a:p>
            <a:pPr algn="ctr">
              <a:buSzPct val="25000"/>
            </a:pPr>
            <a:r>
              <a:rPr lang="en-US" altLang="zh-CN" sz="3200" b="1" dirty="0">
                <a:cs typeface="+mn-ea"/>
                <a:sym typeface="+mn-lt"/>
              </a:rPr>
              <a:t>Unified fonts</a:t>
            </a:r>
            <a:r>
              <a:rPr lang="zh-CN" altLang="en-US" sz="3200" b="1" dirty="0">
                <a:cs typeface="+mn-ea"/>
                <a:sym typeface="+mn-lt"/>
              </a:rPr>
              <a:t> </a:t>
            </a:r>
            <a:r>
              <a:rPr lang="en-US" altLang="zh-CN" sz="3200" b="1" dirty="0">
                <a:cs typeface="+mn-ea"/>
                <a:sym typeface="+mn-lt"/>
              </a:rPr>
              <a:t>make reading </a:t>
            </a:r>
            <a:r>
              <a:rPr lang="en-US" altLang="zh-CN" sz="3200" b="1" dirty="0">
                <a:solidFill>
                  <a:schemeClr val="accent1"/>
                </a:solidFill>
                <a:cs typeface="+mn-ea"/>
                <a:sym typeface="+mn-lt"/>
              </a:rPr>
              <a:t>more fluent.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3238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3577DF5-90CF-4789-ADE5-216EC7E10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14</a:t>
            </a:fld>
            <a:endParaRPr lang="zh-CN" altLang="en-US">
              <a:cs typeface="+mn-ea"/>
              <a:sym typeface="+mn-lt"/>
            </a:endParaRPr>
          </a:p>
        </p:txBody>
      </p:sp>
      <p:graphicFrame>
        <p:nvGraphicFramePr>
          <p:cNvPr id="5" name="图表 4">
            <a:extLst>
              <a:ext uri="{FF2B5EF4-FFF2-40B4-BE49-F238E27FC236}">
                <a16:creationId xmlns:a16="http://schemas.microsoft.com/office/drawing/2014/main" id="{74513740-F197-FAB5-AE2B-32EDF8CF6F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3166328"/>
              </p:ext>
            </p:extLst>
          </p:nvPr>
        </p:nvGraphicFramePr>
        <p:xfrm>
          <a:off x="4734515" y="1507541"/>
          <a:ext cx="7537156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文本框 5">
            <a:extLst>
              <a:ext uri="{FF2B5EF4-FFF2-40B4-BE49-F238E27FC236}">
                <a16:creationId xmlns:a16="http://schemas.microsoft.com/office/drawing/2014/main" id="{1FE4F915-D20A-1EFE-C540-8F2E177FDFE3}"/>
              </a:ext>
            </a:extLst>
          </p:cNvPr>
          <p:cNvSpPr txBox="1"/>
          <p:nvPr/>
        </p:nvSpPr>
        <p:spPr>
          <a:xfrm>
            <a:off x="1041213" y="1188964"/>
            <a:ext cx="10377495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 i="0">
                <a:gradFill>
                  <a:gsLst>
                    <a:gs pos="0">
                      <a:schemeClr val="accent2">
                        <a:lumMod val="60000"/>
                        <a:lumOff val="40000"/>
                      </a:schemeClr>
                    </a:gs>
                    <a:gs pos="60000">
                      <a:schemeClr val="accent2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defRPr>
            </a:lvl1pPr>
          </a:lstStyle>
          <a:p>
            <a:r>
              <a:rPr lang="en-US" altLang="zh-CN" sz="3200" dirty="0">
                <a:solidFill>
                  <a:schemeClr val="tx1"/>
                </a:solidFill>
                <a:effectLst/>
                <a:cs typeface="+mn-ea"/>
                <a:sym typeface="+mn-lt"/>
              </a:rPr>
              <a:t>Unified fonts </a:t>
            </a:r>
            <a:r>
              <a:rPr lang="en-US" altLang="zh-CN" sz="3200" dirty="0">
                <a:solidFill>
                  <a:schemeClr val="tx1"/>
                </a:solidFill>
                <a:effectLst>
                  <a:outerShdw blurRad="152400" dist="76200" dir="5400000" algn="ctr" rotWithShape="0">
                    <a:schemeClr val="tx1">
                      <a:lumMod val="85000"/>
                      <a:lumOff val="15000"/>
                      <a:alpha val="10000"/>
                    </a:schemeClr>
                  </a:outerShdw>
                </a:effectLst>
                <a:cs typeface="+mn-ea"/>
                <a:sym typeface="+mn-lt"/>
              </a:rPr>
              <a:t>make reading</a:t>
            </a:r>
          </a:p>
          <a:p>
            <a:r>
              <a:rPr lang="en-US" altLang="zh-CN" sz="3200" dirty="0">
                <a:solidFill>
                  <a:schemeClr val="tx1"/>
                </a:solidFill>
                <a:effectLst>
                  <a:outerShdw blurRad="152400" dist="76200" dir="5400000" algn="ctr" rotWithShape="0">
                    <a:schemeClr val="tx1">
                      <a:lumMod val="85000"/>
                      <a:lumOff val="15000"/>
                      <a:alpha val="10000"/>
                    </a:schemeClr>
                  </a:outerShdw>
                </a:effectLst>
                <a:cs typeface="+mn-ea"/>
                <a:sym typeface="+mn-lt"/>
              </a:rPr>
              <a:t>more fluent. 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416E1A8-BDDD-C3CC-8BB9-516B9FF5CA73}"/>
              </a:ext>
            </a:extLst>
          </p:cNvPr>
          <p:cNvSpPr>
            <a:spLocks/>
          </p:cNvSpPr>
          <p:nvPr/>
        </p:nvSpPr>
        <p:spPr>
          <a:xfrm>
            <a:off x="1041212" y="2612737"/>
            <a:ext cx="4605867" cy="671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urna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.</a:t>
            </a: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9F2A660B-22F0-E1BB-9D4A-57FAA8370FA9}"/>
              </a:ext>
            </a:extLst>
          </p:cNvPr>
          <p:cNvGrpSpPr>
            <a:grpSpLocks/>
          </p:cNvGrpSpPr>
          <p:nvPr/>
        </p:nvGrpSpPr>
        <p:grpSpPr>
          <a:xfrm>
            <a:off x="1624541" y="3798105"/>
            <a:ext cx="1766642" cy="813981"/>
            <a:chOff x="7119256" y="2417642"/>
            <a:chExt cx="2097759" cy="800846"/>
          </a:xfrm>
          <a:noFill/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70EAECCF-7CCC-F168-8EDD-EB7F809150B0}"/>
                </a:ext>
              </a:extLst>
            </p:cNvPr>
            <p:cNvSpPr>
              <a:spLocks/>
            </p:cNvSpPr>
            <p:nvPr/>
          </p:nvSpPr>
          <p:spPr>
            <a:xfrm>
              <a:off x="7119257" y="2417642"/>
              <a:ext cx="2097758" cy="33309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b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zh-CN" sz="1600" b="1" dirty="0">
                  <a:solidFill>
                    <a:schemeClr val="tx1"/>
                  </a:solidFill>
                  <a:cs typeface="+mn-ea"/>
                  <a:sym typeface="+mn-lt"/>
                </a:rPr>
                <a:t>Text</a:t>
              </a:r>
              <a:r>
                <a:rPr kumimoji="1" lang="zh-CN" altLang="en-US" sz="1600" b="1" dirty="0">
                  <a:solidFill>
                    <a:schemeClr val="tx1"/>
                  </a:solidFill>
                  <a:cs typeface="+mn-ea"/>
                  <a:sym typeface="+mn-lt"/>
                </a:rPr>
                <a:t> </a:t>
              </a:r>
              <a:r>
                <a:rPr kumimoji="1" lang="en-US" altLang="zh-CN" sz="1600" b="1" dirty="0">
                  <a:solidFill>
                    <a:schemeClr val="tx1"/>
                  </a:solidFill>
                  <a:cs typeface="+mn-ea"/>
                  <a:sym typeface="+mn-lt"/>
                </a:rPr>
                <a:t>here</a:t>
              </a: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A1C98109-C085-8D2D-3684-2B77268B613B}"/>
                </a:ext>
              </a:extLst>
            </p:cNvPr>
            <p:cNvSpPr/>
            <p:nvPr/>
          </p:nvSpPr>
          <p:spPr>
            <a:xfrm>
              <a:off x="7119256" y="2754494"/>
              <a:ext cx="2097758" cy="4639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kumimoji="1" lang="en-US" altLang="zh-CN" sz="1000" dirty="0">
                  <a:solidFill>
                    <a:schemeClr val="tx1"/>
                  </a:solidFill>
                  <a:cs typeface="+mn-ea"/>
                  <a:sym typeface="+mn-lt"/>
                </a:rPr>
                <a:t>Theme color makes PPT more convenient to change.</a:t>
              </a:r>
            </a:p>
          </p:txBody>
        </p:sp>
      </p:grpSp>
      <p:sp>
        <p:nvSpPr>
          <p:cNvPr id="15" name="文本框 14">
            <a:extLst>
              <a:ext uri="{FF2B5EF4-FFF2-40B4-BE49-F238E27FC236}">
                <a16:creationId xmlns:a16="http://schemas.microsoft.com/office/drawing/2014/main" id="{F6155949-F5DC-EABE-F859-599D5CC1658B}"/>
              </a:ext>
            </a:extLst>
          </p:cNvPr>
          <p:cNvSpPr txBox="1">
            <a:spLocks noChangeAspect="1"/>
          </p:cNvSpPr>
          <p:nvPr/>
        </p:nvSpPr>
        <p:spPr>
          <a:xfrm>
            <a:off x="1041213" y="3961033"/>
            <a:ext cx="540000" cy="540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txBody>
          <a:bodyPr wrap="none" lIns="91440" tIns="45720" rIns="91440" bIns="45720" rtlCol="0" anchor="ctr" anchorCtr="0">
            <a:noAutofit/>
          </a:bodyPr>
          <a:lstStyle/>
          <a:p>
            <a:pPr algn="ctr"/>
            <a:r>
              <a:rPr kumimoji="1" lang="en-US" altLang="zh-CN" sz="2000" b="1" dirty="0">
                <a:solidFill>
                  <a:srgbClr val="FFFFFF"/>
                </a:solidFill>
                <a:cs typeface="+mn-ea"/>
                <a:sym typeface="+mn-lt"/>
              </a:rPr>
              <a:t>01</a:t>
            </a:r>
            <a:endParaRPr kumimoji="1" lang="zh-CN" altLang="en-US" sz="20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B55DB0DF-5343-8FC8-D881-0A10B27CEC13}"/>
              </a:ext>
            </a:extLst>
          </p:cNvPr>
          <p:cNvGrpSpPr>
            <a:grpSpLocks/>
          </p:cNvGrpSpPr>
          <p:nvPr/>
        </p:nvGrpSpPr>
        <p:grpSpPr>
          <a:xfrm>
            <a:off x="1624541" y="5188812"/>
            <a:ext cx="1766642" cy="813981"/>
            <a:chOff x="7119256" y="2417642"/>
            <a:chExt cx="2097759" cy="800846"/>
          </a:xfrm>
          <a:noFill/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B4E5ECB8-15DF-A7EB-9A59-B65E2461DDE2}"/>
                </a:ext>
              </a:extLst>
            </p:cNvPr>
            <p:cNvSpPr>
              <a:spLocks/>
            </p:cNvSpPr>
            <p:nvPr/>
          </p:nvSpPr>
          <p:spPr>
            <a:xfrm>
              <a:off x="7119257" y="2417642"/>
              <a:ext cx="2097758" cy="33309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b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zh-CN" sz="1600" b="1" dirty="0">
                  <a:solidFill>
                    <a:schemeClr val="tx1"/>
                  </a:solidFill>
                  <a:cs typeface="+mn-ea"/>
                  <a:sym typeface="+mn-lt"/>
                </a:rPr>
                <a:t>Text</a:t>
              </a:r>
              <a:r>
                <a:rPr kumimoji="1" lang="zh-CN" altLang="en-US" sz="1600" b="1" dirty="0">
                  <a:solidFill>
                    <a:schemeClr val="tx1"/>
                  </a:solidFill>
                  <a:cs typeface="+mn-ea"/>
                  <a:sym typeface="+mn-lt"/>
                </a:rPr>
                <a:t> </a:t>
              </a:r>
              <a:r>
                <a:rPr kumimoji="1" lang="en-US" altLang="zh-CN" sz="1600" b="1" dirty="0">
                  <a:solidFill>
                    <a:schemeClr val="tx1"/>
                  </a:solidFill>
                  <a:cs typeface="+mn-ea"/>
                  <a:sym typeface="+mn-lt"/>
                </a:rPr>
                <a:t>here</a:t>
              </a: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5AC297B1-D01D-8357-7A64-A6B788F5BF41}"/>
                </a:ext>
              </a:extLst>
            </p:cNvPr>
            <p:cNvSpPr/>
            <p:nvPr/>
          </p:nvSpPr>
          <p:spPr>
            <a:xfrm>
              <a:off x="7119256" y="2754494"/>
              <a:ext cx="2097758" cy="4639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kumimoji="1" lang="en-US" altLang="zh-CN" sz="1000" dirty="0">
                  <a:solidFill>
                    <a:schemeClr val="tx1"/>
                  </a:solidFill>
                  <a:cs typeface="+mn-ea"/>
                  <a:sym typeface="+mn-lt"/>
                </a:rPr>
                <a:t>Theme color makes PPT more convenient to change.</a:t>
              </a:r>
            </a:p>
          </p:txBody>
        </p:sp>
      </p:grpSp>
      <p:sp>
        <p:nvSpPr>
          <p:cNvPr id="11" name="文本框 10">
            <a:extLst>
              <a:ext uri="{FF2B5EF4-FFF2-40B4-BE49-F238E27FC236}">
                <a16:creationId xmlns:a16="http://schemas.microsoft.com/office/drawing/2014/main" id="{A340F8B7-9205-C2F9-68D9-085A2D52B751}"/>
              </a:ext>
            </a:extLst>
          </p:cNvPr>
          <p:cNvSpPr txBox="1">
            <a:spLocks noChangeAspect="1"/>
          </p:cNvSpPr>
          <p:nvPr/>
        </p:nvSpPr>
        <p:spPr>
          <a:xfrm>
            <a:off x="1041213" y="5351740"/>
            <a:ext cx="540000" cy="540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wrap="none" lIns="91440" tIns="45720" rIns="91440" bIns="45720" rtlCol="0" anchor="ctr" anchorCtr="0">
            <a:noAutofit/>
          </a:bodyPr>
          <a:lstStyle/>
          <a:p>
            <a:pPr algn="ctr"/>
            <a:r>
              <a:rPr kumimoji="1" lang="en-US" altLang="zh-CN" sz="2000" b="1">
                <a:solidFill>
                  <a:srgbClr val="FFFFFF"/>
                </a:solidFill>
                <a:cs typeface="+mn-ea"/>
                <a:sym typeface="+mn-lt"/>
              </a:rPr>
              <a:t>02</a:t>
            </a:r>
            <a:endParaRPr kumimoji="1" lang="zh-CN" altLang="en-US" sz="20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3798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文本占位符 32">
            <a:extLst>
              <a:ext uri="{FF2B5EF4-FFF2-40B4-BE49-F238E27FC236}">
                <a16:creationId xmlns:a16="http://schemas.microsoft.com/office/drawing/2014/main" id="{FB643E7A-F839-5DB6-9089-47FB5A5D2F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zh-CN" dirty="0">
                <a:latin typeface="+mn-lt"/>
                <a:ea typeface="+mn-ea"/>
                <a:cs typeface="+mn-ea"/>
                <a:sym typeface="+mn-lt"/>
              </a:rPr>
              <a:t>Thank you for watching.</a:t>
            </a:r>
          </a:p>
        </p:txBody>
      </p:sp>
      <p:sp>
        <p:nvSpPr>
          <p:cNvPr id="24" name="文本占位符 23">
            <a:extLst>
              <a:ext uri="{FF2B5EF4-FFF2-40B4-BE49-F238E27FC236}">
                <a16:creationId xmlns:a16="http://schemas.microsoft.com/office/drawing/2014/main" id="{A87FCC79-4E08-08ED-1F27-C3A934C0991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altLang="zh-CN" dirty="0">
                <a:cs typeface="+mn-ea"/>
                <a:sym typeface="+mn-lt"/>
              </a:rPr>
              <a:t>Speaker name and title</a:t>
            </a:r>
          </a:p>
        </p:txBody>
      </p:sp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662FC656-9265-AC69-EB5C-4FDD3D3E329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CN" dirty="0">
                <a:cs typeface="+mn-ea"/>
                <a:sym typeface="+mn-lt"/>
              </a:rPr>
              <a:t>OfficePLUS</a:t>
            </a:r>
            <a:endParaRPr lang="en-US" altLang="en-US" dirty="0"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722313" y="4298559"/>
            <a:ext cx="670816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/>
              </a:solidFill>
              <a:cs typeface="+mn-ea"/>
              <a:sym typeface="+mn-lt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46543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A49DC7F7-FDF0-44F2-A381-E093C1F8A059}"/>
              </a:ext>
            </a:extLst>
          </p:cNvPr>
          <p:cNvSpPr txBox="1"/>
          <p:nvPr/>
        </p:nvSpPr>
        <p:spPr>
          <a:xfrm>
            <a:off x="707018" y="1314966"/>
            <a:ext cx="2998814" cy="9233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b" anchorCtr="0">
            <a:spAutoFit/>
          </a:bodyPr>
          <a:lstStyle/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lang="en-US" altLang="zh-CN" sz="5400" b="1" dirty="0">
                <a:cs typeface="+mn-ea"/>
                <a:sym typeface="+mn-lt"/>
              </a:rPr>
              <a:t>C</a:t>
            </a:r>
            <a:r>
              <a:rPr kumimoji="0" lang="en-US" altLang="zh-CN" sz="5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ontens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A144C05-8FA4-4D10-B336-8D049E7252BE}"/>
              </a:ext>
            </a:extLst>
          </p:cNvPr>
          <p:cNvSpPr/>
          <p:nvPr/>
        </p:nvSpPr>
        <p:spPr>
          <a:xfrm>
            <a:off x="707017" y="2238341"/>
            <a:ext cx="1993410" cy="4716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Theme color makes PPT more convenient to change.</a:t>
            </a:r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3E989680-9111-420B-B99B-B98F91BAD8E1}"/>
              </a:ext>
            </a:extLst>
          </p:cNvPr>
          <p:cNvCxnSpPr>
            <a:cxnSpLocks/>
            <a:stCxn id="7" idx="4"/>
          </p:cNvCxnSpPr>
          <p:nvPr/>
        </p:nvCxnSpPr>
        <p:spPr>
          <a:xfrm flipH="1">
            <a:off x="3903890" y="1550422"/>
            <a:ext cx="1" cy="4583678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>
            <a:extLst>
              <a:ext uri="{FF2B5EF4-FFF2-40B4-BE49-F238E27FC236}">
                <a16:creationId xmlns:a16="http://schemas.microsoft.com/office/drawing/2014/main" id="{5AD18BE7-F73A-4DBE-B8D1-CF6AF34270F3}"/>
              </a:ext>
            </a:extLst>
          </p:cNvPr>
          <p:cNvSpPr/>
          <p:nvPr/>
        </p:nvSpPr>
        <p:spPr>
          <a:xfrm>
            <a:off x="3804861" y="1352363"/>
            <a:ext cx="198059" cy="198059"/>
          </a:xfrm>
          <a:prstGeom prst="ellipse">
            <a:avLst/>
          </a:prstGeom>
          <a:solidFill>
            <a:schemeClr val="accent1"/>
          </a:solidFill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defTabSz="913765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32D42C0-5B2C-4236-B84D-BC3B9AF7FC91}"/>
              </a:ext>
            </a:extLst>
          </p:cNvPr>
          <p:cNvSpPr txBox="1"/>
          <p:nvPr/>
        </p:nvSpPr>
        <p:spPr>
          <a:xfrm>
            <a:off x="4011162" y="2502695"/>
            <a:ext cx="1889456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l"/>
            <a:r>
              <a:rPr lang="zh-CN" altLang="en-US" sz="1400" b="1" dirty="0">
                <a:cs typeface="+mn-ea"/>
                <a:sym typeface="+mn-lt"/>
              </a:rPr>
              <a:t>课程内容概述</a:t>
            </a:r>
            <a:endParaRPr lang="en-US" altLang="zh-CN" sz="1400" b="1" dirty="0"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E1F42BD-FBE7-42E4-93D9-1D30D5C8C5C4}"/>
              </a:ext>
            </a:extLst>
          </p:cNvPr>
          <p:cNvSpPr txBox="1"/>
          <p:nvPr/>
        </p:nvSpPr>
        <p:spPr>
          <a:xfrm>
            <a:off x="4011161" y="1167691"/>
            <a:ext cx="1713315" cy="1477328"/>
          </a:xfrm>
          <a:prstGeom prst="rect">
            <a:avLst/>
          </a:prstGeom>
          <a:noFill/>
          <a:effectLst/>
        </p:spPr>
        <p:txBody>
          <a:bodyPr wrap="square" rtlCol="0" anchor="t" anchorCtr="0">
            <a:spAutoFit/>
          </a:bodyPr>
          <a:lstStyle>
            <a:defPPr>
              <a:defRPr lang="zh-CN"/>
            </a:defPPr>
            <a:lvl1pPr>
              <a:defRPr sz="2000" b="1" i="0"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defRPr>
            </a:lvl1pPr>
          </a:lstStyle>
          <a:p>
            <a:pPr>
              <a:buSzPct val="25000"/>
            </a:pPr>
            <a:r>
              <a:rPr lang="en-US" altLang="zh-CN" sz="9000" dirty="0">
                <a:solidFill>
                  <a:schemeClr val="tx1"/>
                </a:solidFill>
                <a:effectLst/>
                <a:cs typeface="+mn-ea"/>
                <a:sym typeface="+mn-lt"/>
              </a:rPr>
              <a:t>01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84396C52-6B8A-49A1-A516-A2ACA1E25CBE}"/>
              </a:ext>
            </a:extLst>
          </p:cNvPr>
          <p:cNvSpPr/>
          <p:nvPr/>
        </p:nvSpPr>
        <p:spPr>
          <a:xfrm>
            <a:off x="4011161" y="4662222"/>
            <a:ext cx="1506723" cy="1471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Pellentesque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habitant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morbi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tristique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senectus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et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netus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et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malesuada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fames ac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turpis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egestas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. Proin pharetra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nonummy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pede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.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Mauris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et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orci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.</a:t>
            </a:r>
          </a:p>
        </p:txBody>
      </p:sp>
      <p:cxnSp>
        <p:nvCxnSpPr>
          <p:cNvPr id="50" name="直接连接符 49">
            <a:extLst>
              <a:ext uri="{FF2B5EF4-FFF2-40B4-BE49-F238E27FC236}">
                <a16:creationId xmlns:a16="http://schemas.microsoft.com/office/drawing/2014/main" id="{F702A8AB-599A-4FD0-84C7-0C02E80DB683}"/>
              </a:ext>
            </a:extLst>
          </p:cNvPr>
          <p:cNvCxnSpPr>
            <a:cxnSpLocks/>
            <a:stCxn id="51" idx="4"/>
          </p:cNvCxnSpPr>
          <p:nvPr/>
        </p:nvCxnSpPr>
        <p:spPr>
          <a:xfrm flipH="1">
            <a:off x="9984547" y="1550422"/>
            <a:ext cx="1" cy="4583678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椭圆 50">
            <a:extLst>
              <a:ext uri="{FF2B5EF4-FFF2-40B4-BE49-F238E27FC236}">
                <a16:creationId xmlns:a16="http://schemas.microsoft.com/office/drawing/2014/main" id="{01843C5D-FB4E-4C0B-B204-23AA105521A5}"/>
              </a:ext>
            </a:extLst>
          </p:cNvPr>
          <p:cNvSpPr/>
          <p:nvPr/>
        </p:nvSpPr>
        <p:spPr>
          <a:xfrm>
            <a:off x="9885518" y="1352363"/>
            <a:ext cx="198059" cy="198059"/>
          </a:xfrm>
          <a:prstGeom prst="ellipse">
            <a:avLst/>
          </a:prstGeom>
          <a:solidFill>
            <a:schemeClr val="tx2"/>
          </a:solidFill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defTabSz="913765"/>
            <a:endParaRPr lang="zh-CN" altLang="en-US" sz="20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22A99404-E8EB-41B4-BE48-E62D4D8EB430}"/>
              </a:ext>
            </a:extLst>
          </p:cNvPr>
          <p:cNvSpPr txBox="1"/>
          <p:nvPr/>
        </p:nvSpPr>
        <p:spPr>
          <a:xfrm>
            <a:off x="10091819" y="2502695"/>
            <a:ext cx="1506722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l"/>
            <a:r>
              <a:rPr lang="zh-CN" altLang="en-US" sz="1400" b="1" dirty="0">
                <a:cs typeface="+mn-ea"/>
                <a:sym typeface="+mn-lt"/>
              </a:rPr>
              <a:t>课程总结及回顾</a:t>
            </a:r>
            <a:endParaRPr lang="en-US" altLang="zh-CN" sz="1400" b="1" dirty="0">
              <a:cs typeface="+mn-ea"/>
              <a:sym typeface="+mn-lt"/>
            </a:endParaRP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42F83704-8ABA-47F0-8717-E8FC941310A1}"/>
              </a:ext>
            </a:extLst>
          </p:cNvPr>
          <p:cNvSpPr txBox="1"/>
          <p:nvPr/>
        </p:nvSpPr>
        <p:spPr>
          <a:xfrm>
            <a:off x="10091819" y="1167691"/>
            <a:ext cx="1606044" cy="1477328"/>
          </a:xfrm>
          <a:prstGeom prst="rect">
            <a:avLst/>
          </a:prstGeom>
          <a:noFill/>
          <a:effectLst/>
        </p:spPr>
        <p:txBody>
          <a:bodyPr wrap="square" rtlCol="0" anchor="t" anchorCtr="0">
            <a:spAutoFit/>
          </a:bodyPr>
          <a:lstStyle>
            <a:defPPr>
              <a:defRPr lang="zh-CN"/>
            </a:defPPr>
            <a:lvl1pPr>
              <a:defRPr sz="2000" b="1" i="0"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defRPr>
            </a:lvl1pPr>
          </a:lstStyle>
          <a:p>
            <a:pPr>
              <a:buSzPct val="25000"/>
            </a:pPr>
            <a:r>
              <a:rPr lang="en-US" altLang="zh-CN" sz="9000" dirty="0">
                <a:solidFill>
                  <a:schemeClr val="tx1"/>
                </a:solidFill>
                <a:effectLst/>
                <a:cs typeface="+mn-ea"/>
                <a:sym typeface="+mn-lt"/>
              </a:rPr>
              <a:t>04</a:t>
            </a: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D8518154-7C8F-459A-B4AD-63619255ED55}"/>
              </a:ext>
            </a:extLst>
          </p:cNvPr>
          <p:cNvSpPr/>
          <p:nvPr/>
        </p:nvSpPr>
        <p:spPr>
          <a:xfrm>
            <a:off x="10091818" y="4662222"/>
            <a:ext cx="1506723" cy="1471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Pellentesque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habitant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morbi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tristique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senectus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et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netus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et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malesuada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fames ac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turpis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egestas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. Proin pharetra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nonummy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pede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.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Mauris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et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orci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.</a:t>
            </a:r>
          </a:p>
        </p:txBody>
      </p:sp>
      <p:cxnSp>
        <p:nvCxnSpPr>
          <p:cNvPr id="56" name="直接连接符 55">
            <a:extLst>
              <a:ext uri="{FF2B5EF4-FFF2-40B4-BE49-F238E27FC236}">
                <a16:creationId xmlns:a16="http://schemas.microsoft.com/office/drawing/2014/main" id="{7B373593-64EB-4D1F-80BF-C55ABD6BC7B0}"/>
              </a:ext>
            </a:extLst>
          </p:cNvPr>
          <p:cNvCxnSpPr>
            <a:cxnSpLocks/>
            <a:stCxn id="57" idx="4"/>
          </p:cNvCxnSpPr>
          <p:nvPr/>
        </p:nvCxnSpPr>
        <p:spPr>
          <a:xfrm flipH="1">
            <a:off x="7957662" y="1550422"/>
            <a:ext cx="1" cy="4583678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椭圆 56">
            <a:extLst>
              <a:ext uri="{FF2B5EF4-FFF2-40B4-BE49-F238E27FC236}">
                <a16:creationId xmlns:a16="http://schemas.microsoft.com/office/drawing/2014/main" id="{3E065F6A-A1E5-4578-8685-3B7DAC5D0BB3}"/>
              </a:ext>
            </a:extLst>
          </p:cNvPr>
          <p:cNvSpPr/>
          <p:nvPr/>
        </p:nvSpPr>
        <p:spPr>
          <a:xfrm>
            <a:off x="7858633" y="1352363"/>
            <a:ext cx="198059" cy="198059"/>
          </a:xfrm>
          <a:prstGeom prst="ellipse">
            <a:avLst/>
          </a:prstGeom>
          <a:solidFill>
            <a:schemeClr val="tx2"/>
          </a:solidFill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defTabSz="913765"/>
            <a:endParaRPr lang="zh-CN" altLang="en-US" sz="20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50BECFC2-6EA5-4DDD-A5EB-A5CB0DBAEEF6}"/>
              </a:ext>
            </a:extLst>
          </p:cNvPr>
          <p:cNvSpPr txBox="1"/>
          <p:nvPr/>
        </p:nvSpPr>
        <p:spPr>
          <a:xfrm>
            <a:off x="8064934" y="2502695"/>
            <a:ext cx="1919614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l"/>
            <a:r>
              <a:rPr lang="zh-CN" altLang="en-US" sz="1400" b="1" dirty="0">
                <a:cs typeface="+mn-ea"/>
                <a:sym typeface="+mn-lt"/>
              </a:rPr>
              <a:t>作业点评及小结</a:t>
            </a:r>
            <a:endParaRPr lang="en-US" altLang="zh-CN" sz="1400" b="1" dirty="0">
              <a:cs typeface="+mn-ea"/>
              <a:sym typeface="+mn-lt"/>
            </a:endParaRP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C621ECC4-0C51-4C8E-9558-2AE3E382E2F3}"/>
              </a:ext>
            </a:extLst>
          </p:cNvPr>
          <p:cNvSpPr txBox="1"/>
          <p:nvPr/>
        </p:nvSpPr>
        <p:spPr>
          <a:xfrm>
            <a:off x="8064933" y="1167691"/>
            <a:ext cx="1713315" cy="1477328"/>
          </a:xfrm>
          <a:prstGeom prst="rect">
            <a:avLst/>
          </a:prstGeom>
          <a:noFill/>
          <a:effectLst/>
        </p:spPr>
        <p:txBody>
          <a:bodyPr wrap="square" rtlCol="0" anchor="t" anchorCtr="0">
            <a:spAutoFit/>
          </a:bodyPr>
          <a:lstStyle>
            <a:defPPr>
              <a:defRPr lang="zh-CN"/>
            </a:defPPr>
            <a:lvl1pPr>
              <a:defRPr sz="2000" b="1" i="0"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defRPr>
            </a:lvl1pPr>
          </a:lstStyle>
          <a:p>
            <a:pPr>
              <a:buSzPct val="25000"/>
            </a:pPr>
            <a:r>
              <a:rPr lang="en-US" altLang="zh-CN" sz="9000" dirty="0">
                <a:solidFill>
                  <a:schemeClr val="tx1"/>
                </a:solidFill>
                <a:effectLst/>
                <a:cs typeface="+mn-ea"/>
                <a:sym typeface="+mn-lt"/>
              </a:rPr>
              <a:t>03</a:t>
            </a: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3F332DDD-B29B-4A9E-92BF-282DA6194697}"/>
              </a:ext>
            </a:extLst>
          </p:cNvPr>
          <p:cNvSpPr/>
          <p:nvPr/>
        </p:nvSpPr>
        <p:spPr>
          <a:xfrm>
            <a:off x="8064933" y="4662222"/>
            <a:ext cx="1506723" cy="1471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Pellentesque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habitant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morbi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tristique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senectus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et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netus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et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malesuada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fames ac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turpis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egestas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. Proin pharetra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nonummy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pede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.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Mauris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et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orci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.</a:t>
            </a:r>
          </a:p>
        </p:txBody>
      </p:sp>
      <p:cxnSp>
        <p:nvCxnSpPr>
          <p:cNvPr id="62" name="直接连接符 61">
            <a:extLst>
              <a:ext uri="{FF2B5EF4-FFF2-40B4-BE49-F238E27FC236}">
                <a16:creationId xmlns:a16="http://schemas.microsoft.com/office/drawing/2014/main" id="{91FC4EC9-6A01-402C-87F6-CAFF0B9F5C4C}"/>
              </a:ext>
            </a:extLst>
          </p:cNvPr>
          <p:cNvCxnSpPr>
            <a:cxnSpLocks/>
            <a:stCxn id="63" idx="4"/>
          </p:cNvCxnSpPr>
          <p:nvPr/>
        </p:nvCxnSpPr>
        <p:spPr>
          <a:xfrm flipH="1">
            <a:off x="5930776" y="1550422"/>
            <a:ext cx="1" cy="4583678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椭圆 62">
            <a:extLst>
              <a:ext uri="{FF2B5EF4-FFF2-40B4-BE49-F238E27FC236}">
                <a16:creationId xmlns:a16="http://schemas.microsoft.com/office/drawing/2014/main" id="{586B3F02-16C5-4A8D-BD41-DC1A37807831}"/>
              </a:ext>
            </a:extLst>
          </p:cNvPr>
          <p:cNvSpPr/>
          <p:nvPr/>
        </p:nvSpPr>
        <p:spPr>
          <a:xfrm>
            <a:off x="5831747" y="1352363"/>
            <a:ext cx="198059" cy="198059"/>
          </a:xfrm>
          <a:prstGeom prst="ellipse">
            <a:avLst/>
          </a:prstGeom>
          <a:solidFill>
            <a:schemeClr val="tx2"/>
          </a:solidFill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defTabSz="913765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4" name="文本框 63">
            <a:extLst>
              <a:ext uri="{FF2B5EF4-FFF2-40B4-BE49-F238E27FC236}">
                <a16:creationId xmlns:a16="http://schemas.microsoft.com/office/drawing/2014/main" id="{BBE06926-5475-464F-B6F1-00D7656ACD5F}"/>
              </a:ext>
            </a:extLst>
          </p:cNvPr>
          <p:cNvSpPr txBox="1"/>
          <p:nvPr/>
        </p:nvSpPr>
        <p:spPr>
          <a:xfrm>
            <a:off x="6038048" y="2502695"/>
            <a:ext cx="1919614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l"/>
            <a:r>
              <a:rPr lang="zh-CN" altLang="en-US" sz="1400" b="1" dirty="0">
                <a:cs typeface="+mn-ea"/>
                <a:sym typeface="+mn-lt"/>
              </a:rPr>
              <a:t>课程重点提炼</a:t>
            </a:r>
            <a:endParaRPr lang="en-US" altLang="zh-CN" sz="1400" b="1" dirty="0">
              <a:cs typeface="+mn-ea"/>
              <a:sym typeface="+mn-lt"/>
            </a:endParaRPr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id="{AE55C700-CD18-4269-B543-18FD4D823431}"/>
              </a:ext>
            </a:extLst>
          </p:cNvPr>
          <p:cNvSpPr txBox="1"/>
          <p:nvPr/>
        </p:nvSpPr>
        <p:spPr>
          <a:xfrm>
            <a:off x="6038048" y="1167691"/>
            <a:ext cx="1683154" cy="1477328"/>
          </a:xfrm>
          <a:prstGeom prst="rect">
            <a:avLst/>
          </a:prstGeom>
          <a:noFill/>
          <a:effectLst/>
        </p:spPr>
        <p:txBody>
          <a:bodyPr wrap="square" rtlCol="0" anchor="t" anchorCtr="0">
            <a:spAutoFit/>
          </a:bodyPr>
          <a:lstStyle>
            <a:defPPr>
              <a:defRPr lang="zh-CN"/>
            </a:defPPr>
            <a:lvl1pPr>
              <a:defRPr sz="2000" b="1" i="0"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defRPr>
            </a:lvl1pPr>
          </a:lstStyle>
          <a:p>
            <a:pPr>
              <a:buSzPct val="25000"/>
            </a:pPr>
            <a:r>
              <a:rPr lang="en-US" altLang="zh-CN" sz="9000" dirty="0">
                <a:solidFill>
                  <a:schemeClr val="tx1"/>
                </a:solidFill>
                <a:effectLst/>
                <a:cs typeface="+mn-ea"/>
                <a:sym typeface="+mn-lt"/>
              </a:rPr>
              <a:t>02</a:t>
            </a:r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CC5E3278-012C-42F5-9C6A-C281BCEAD3BA}"/>
              </a:ext>
            </a:extLst>
          </p:cNvPr>
          <p:cNvSpPr/>
          <p:nvPr/>
        </p:nvSpPr>
        <p:spPr>
          <a:xfrm>
            <a:off x="6038047" y="4662222"/>
            <a:ext cx="1506723" cy="1471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Pellentesque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habitant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morbi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tristique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senectus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et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netus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et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malesuada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fames ac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turpis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egestas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. Proin pharetra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nonummy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pede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.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Mauris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et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orci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.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83305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41F008D0-6758-2F73-498E-62D9AC6A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课程内容及概述</a:t>
            </a:r>
            <a:endParaRPr lang="en-GB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0CBCB5B-8F4C-45CD-B3A1-1B3042762C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CN" dirty="0">
                <a:cs typeface="+mn-ea"/>
                <a:sym typeface="+mn-lt"/>
              </a:rPr>
              <a:t>When you copy &amp; paste, choose "keep text only" option.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BC2B274-6096-4E6F-B8DF-3F118E2D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pPr/>
              <a:t>3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661A7C5-83BF-4CC1-8F05-3275FDAF7987}"/>
              </a:ext>
            </a:extLst>
          </p:cNvPr>
          <p:cNvSpPr txBox="1"/>
          <p:nvPr/>
        </p:nvSpPr>
        <p:spPr>
          <a:xfrm>
            <a:off x="5807019" y="2390268"/>
            <a:ext cx="13821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>
                <a:ln w="12700">
                  <a:noFill/>
                </a:ln>
                <a:cs typeface="+mn-ea"/>
                <a:sym typeface="+mn-lt"/>
              </a:rPr>
              <a:t>Part</a:t>
            </a:r>
            <a:endParaRPr lang="en-GB" altLang="zh-CN" sz="4800" b="1" dirty="0">
              <a:ln w="12700">
                <a:solidFill>
                  <a:srgbClr val="4640E1"/>
                </a:solidFill>
              </a:ln>
              <a:noFill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189129" y="2390268"/>
            <a:ext cx="8707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sz="4800" b="1" dirty="0">
                <a:solidFill>
                  <a:schemeClr val="accent2"/>
                </a:solidFill>
                <a:cs typeface="+mn-ea"/>
                <a:sym typeface="+mn-lt"/>
              </a:rPr>
              <a:t>01</a:t>
            </a:r>
            <a:endParaRPr kumimoji="1" lang="zh-CN" altLang="en-US" sz="4800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2089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B6EC8437-5A0B-3DD8-B2AF-CCE187E442AD}"/>
              </a:ext>
            </a:extLst>
          </p:cNvPr>
          <p:cNvSpPr/>
          <p:nvPr/>
        </p:nvSpPr>
        <p:spPr bwMode="auto">
          <a:xfrm>
            <a:off x="719965" y="3580420"/>
            <a:ext cx="3237926" cy="2136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29E72B30-30B1-748E-A3AF-A3054C3DCA3E}"/>
              </a:ext>
            </a:extLst>
          </p:cNvPr>
          <p:cNvSpPr/>
          <p:nvPr/>
        </p:nvSpPr>
        <p:spPr bwMode="auto">
          <a:xfrm>
            <a:off x="2074515" y="3576921"/>
            <a:ext cx="754250" cy="642287"/>
          </a:xfrm>
          <a:custGeom>
            <a:avLst/>
            <a:gdLst>
              <a:gd name="T0" fmla="*/ 0 w 636"/>
              <a:gd name="T1" fmla="*/ 541 h 541"/>
              <a:gd name="T2" fmla="*/ 636 w 636"/>
              <a:gd name="T3" fmla="*/ 541 h 541"/>
              <a:gd name="T4" fmla="*/ 636 w 636"/>
              <a:gd name="T5" fmla="*/ 267 h 541"/>
              <a:gd name="T6" fmla="*/ 365 w 636"/>
              <a:gd name="T7" fmla="*/ 24 h 541"/>
              <a:gd name="T8" fmla="*/ 271 w 636"/>
              <a:gd name="T9" fmla="*/ 24 h 541"/>
              <a:gd name="T10" fmla="*/ 0 w 636"/>
              <a:gd name="T11" fmla="*/ 267 h 541"/>
              <a:gd name="T12" fmla="*/ 0 w 636"/>
              <a:gd name="T13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6" h="541">
                <a:moveTo>
                  <a:pt x="0" y="541"/>
                </a:moveTo>
                <a:cubicBezTo>
                  <a:pt x="636" y="541"/>
                  <a:pt x="636" y="541"/>
                  <a:pt x="636" y="541"/>
                </a:cubicBezTo>
                <a:cubicBezTo>
                  <a:pt x="636" y="267"/>
                  <a:pt x="636" y="267"/>
                  <a:pt x="636" y="267"/>
                </a:cubicBezTo>
                <a:cubicBezTo>
                  <a:pt x="365" y="24"/>
                  <a:pt x="365" y="24"/>
                  <a:pt x="365" y="24"/>
                </a:cubicBezTo>
                <a:cubicBezTo>
                  <a:pt x="338" y="0"/>
                  <a:pt x="298" y="0"/>
                  <a:pt x="271" y="24"/>
                </a:cubicBezTo>
                <a:cubicBezTo>
                  <a:pt x="0" y="267"/>
                  <a:pt x="0" y="267"/>
                  <a:pt x="0" y="267"/>
                </a:cubicBezTo>
                <a:cubicBezTo>
                  <a:pt x="0" y="541"/>
                  <a:pt x="0" y="541"/>
                  <a:pt x="0" y="541"/>
                </a:cubicBezTo>
              </a:path>
            </a:pathLst>
          </a:custGeom>
          <a:solidFill>
            <a:srgbClr val="FFCA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1845ED9C-D9FD-2AD7-4998-581EC3D565C1}"/>
              </a:ext>
            </a:extLst>
          </p:cNvPr>
          <p:cNvSpPr/>
          <p:nvPr/>
        </p:nvSpPr>
        <p:spPr bwMode="auto">
          <a:xfrm>
            <a:off x="2070017" y="3579420"/>
            <a:ext cx="763747" cy="644286"/>
          </a:xfrm>
          <a:custGeom>
            <a:avLst/>
            <a:gdLst>
              <a:gd name="T0" fmla="*/ 4 w 644"/>
              <a:gd name="T1" fmla="*/ 539 h 543"/>
              <a:gd name="T2" fmla="*/ 4 w 644"/>
              <a:gd name="T3" fmla="*/ 543 h 543"/>
              <a:gd name="T4" fmla="*/ 644 w 644"/>
              <a:gd name="T5" fmla="*/ 543 h 543"/>
              <a:gd name="T6" fmla="*/ 644 w 644"/>
              <a:gd name="T7" fmla="*/ 263 h 543"/>
              <a:gd name="T8" fmla="*/ 371 w 644"/>
              <a:gd name="T9" fmla="*/ 19 h 543"/>
              <a:gd name="T10" fmla="*/ 322 w 644"/>
              <a:gd name="T11" fmla="*/ 0 h 543"/>
              <a:gd name="T12" fmla="*/ 272 w 644"/>
              <a:gd name="T13" fmla="*/ 19 h 543"/>
              <a:gd name="T14" fmla="*/ 0 w 644"/>
              <a:gd name="T15" fmla="*/ 263 h 543"/>
              <a:gd name="T16" fmla="*/ 0 w 644"/>
              <a:gd name="T17" fmla="*/ 543 h 543"/>
              <a:gd name="T18" fmla="*/ 4 w 644"/>
              <a:gd name="T19" fmla="*/ 543 h 543"/>
              <a:gd name="T20" fmla="*/ 4 w 644"/>
              <a:gd name="T21" fmla="*/ 539 h 543"/>
              <a:gd name="T22" fmla="*/ 8 w 644"/>
              <a:gd name="T23" fmla="*/ 539 h 543"/>
              <a:gd name="T24" fmla="*/ 8 w 644"/>
              <a:gd name="T25" fmla="*/ 267 h 543"/>
              <a:gd name="T26" fmla="*/ 278 w 644"/>
              <a:gd name="T27" fmla="*/ 25 h 543"/>
              <a:gd name="T28" fmla="*/ 322 w 644"/>
              <a:gd name="T29" fmla="*/ 8 h 543"/>
              <a:gd name="T30" fmla="*/ 366 w 644"/>
              <a:gd name="T31" fmla="*/ 25 h 543"/>
              <a:gd name="T32" fmla="*/ 636 w 644"/>
              <a:gd name="T33" fmla="*/ 267 h 543"/>
              <a:gd name="T34" fmla="*/ 636 w 644"/>
              <a:gd name="T35" fmla="*/ 535 h 543"/>
              <a:gd name="T36" fmla="*/ 4 w 644"/>
              <a:gd name="T37" fmla="*/ 535 h 543"/>
              <a:gd name="T38" fmla="*/ 4 w 644"/>
              <a:gd name="T39" fmla="*/ 539 h 543"/>
              <a:gd name="T40" fmla="*/ 8 w 644"/>
              <a:gd name="T41" fmla="*/ 539 h 543"/>
              <a:gd name="T42" fmla="*/ 4 w 644"/>
              <a:gd name="T43" fmla="*/ 539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44" h="543">
                <a:moveTo>
                  <a:pt x="4" y="539"/>
                </a:moveTo>
                <a:cubicBezTo>
                  <a:pt x="4" y="543"/>
                  <a:pt x="4" y="543"/>
                  <a:pt x="4" y="543"/>
                </a:cubicBezTo>
                <a:cubicBezTo>
                  <a:pt x="644" y="543"/>
                  <a:pt x="644" y="543"/>
                  <a:pt x="644" y="543"/>
                </a:cubicBezTo>
                <a:cubicBezTo>
                  <a:pt x="644" y="263"/>
                  <a:pt x="644" y="263"/>
                  <a:pt x="644" y="263"/>
                </a:cubicBezTo>
                <a:cubicBezTo>
                  <a:pt x="371" y="19"/>
                  <a:pt x="371" y="19"/>
                  <a:pt x="371" y="19"/>
                </a:cubicBezTo>
                <a:cubicBezTo>
                  <a:pt x="357" y="6"/>
                  <a:pt x="339" y="0"/>
                  <a:pt x="322" y="0"/>
                </a:cubicBezTo>
                <a:cubicBezTo>
                  <a:pt x="304" y="0"/>
                  <a:pt x="287" y="6"/>
                  <a:pt x="272" y="19"/>
                </a:cubicBezTo>
                <a:cubicBezTo>
                  <a:pt x="0" y="263"/>
                  <a:pt x="0" y="263"/>
                  <a:pt x="0" y="263"/>
                </a:cubicBezTo>
                <a:cubicBezTo>
                  <a:pt x="0" y="543"/>
                  <a:pt x="0" y="543"/>
                  <a:pt x="0" y="543"/>
                </a:cubicBezTo>
                <a:cubicBezTo>
                  <a:pt x="4" y="543"/>
                  <a:pt x="4" y="543"/>
                  <a:pt x="4" y="543"/>
                </a:cubicBezTo>
                <a:cubicBezTo>
                  <a:pt x="4" y="539"/>
                  <a:pt x="4" y="539"/>
                  <a:pt x="4" y="539"/>
                </a:cubicBezTo>
                <a:cubicBezTo>
                  <a:pt x="8" y="539"/>
                  <a:pt x="8" y="539"/>
                  <a:pt x="8" y="539"/>
                </a:cubicBezTo>
                <a:cubicBezTo>
                  <a:pt x="8" y="267"/>
                  <a:pt x="8" y="267"/>
                  <a:pt x="8" y="267"/>
                </a:cubicBezTo>
                <a:cubicBezTo>
                  <a:pt x="278" y="25"/>
                  <a:pt x="278" y="25"/>
                  <a:pt x="278" y="25"/>
                </a:cubicBezTo>
                <a:cubicBezTo>
                  <a:pt x="290" y="13"/>
                  <a:pt x="306" y="8"/>
                  <a:pt x="322" y="8"/>
                </a:cubicBezTo>
                <a:cubicBezTo>
                  <a:pt x="338" y="8"/>
                  <a:pt x="353" y="13"/>
                  <a:pt x="366" y="25"/>
                </a:cubicBezTo>
                <a:cubicBezTo>
                  <a:pt x="636" y="267"/>
                  <a:pt x="636" y="267"/>
                  <a:pt x="636" y="267"/>
                </a:cubicBezTo>
                <a:cubicBezTo>
                  <a:pt x="636" y="535"/>
                  <a:pt x="636" y="535"/>
                  <a:pt x="636" y="535"/>
                </a:cubicBezTo>
                <a:cubicBezTo>
                  <a:pt x="4" y="535"/>
                  <a:pt x="4" y="535"/>
                  <a:pt x="4" y="535"/>
                </a:cubicBezTo>
                <a:cubicBezTo>
                  <a:pt x="4" y="539"/>
                  <a:pt x="4" y="539"/>
                  <a:pt x="4" y="539"/>
                </a:cubicBezTo>
                <a:cubicBezTo>
                  <a:pt x="8" y="539"/>
                  <a:pt x="8" y="539"/>
                  <a:pt x="8" y="539"/>
                </a:cubicBezTo>
                <a:cubicBezTo>
                  <a:pt x="4" y="539"/>
                  <a:pt x="4" y="539"/>
                  <a:pt x="4" y="539"/>
                </a:cubicBezTo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任意多边形: 形状 6">
            <a:extLst>
              <a:ext uri="{FF2B5EF4-FFF2-40B4-BE49-F238E27FC236}">
                <a16:creationId xmlns:a16="http://schemas.microsoft.com/office/drawing/2014/main" id="{243CB907-7DEC-4FCD-FC9C-B83DDD9086D1}"/>
              </a:ext>
            </a:extLst>
          </p:cNvPr>
          <p:cNvSpPr/>
          <p:nvPr/>
        </p:nvSpPr>
        <p:spPr bwMode="auto">
          <a:xfrm>
            <a:off x="2079014" y="3588917"/>
            <a:ext cx="638288" cy="625293"/>
          </a:xfrm>
          <a:custGeom>
            <a:avLst/>
            <a:gdLst>
              <a:gd name="T0" fmla="*/ 314 w 538"/>
              <a:gd name="T1" fmla="*/ 0 h 527"/>
              <a:gd name="T2" fmla="*/ 270 w 538"/>
              <a:gd name="T3" fmla="*/ 17 h 527"/>
              <a:gd name="T4" fmla="*/ 0 w 538"/>
              <a:gd name="T5" fmla="*/ 258 h 527"/>
              <a:gd name="T6" fmla="*/ 0 w 538"/>
              <a:gd name="T7" fmla="*/ 527 h 527"/>
              <a:gd name="T8" fmla="*/ 456 w 538"/>
              <a:gd name="T9" fmla="*/ 527 h 527"/>
              <a:gd name="T10" fmla="*/ 514 w 538"/>
              <a:gd name="T11" fmla="*/ 333 h 527"/>
              <a:gd name="T12" fmla="*/ 459 w 538"/>
              <a:gd name="T13" fmla="*/ 107 h 527"/>
              <a:gd name="T14" fmla="*/ 358 w 538"/>
              <a:gd name="T15" fmla="*/ 17 h 527"/>
              <a:gd name="T16" fmla="*/ 314 w 538"/>
              <a:gd name="T17" fmla="*/ 0 h 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38" h="527">
                <a:moveTo>
                  <a:pt x="314" y="0"/>
                </a:moveTo>
                <a:cubicBezTo>
                  <a:pt x="298" y="0"/>
                  <a:pt x="282" y="5"/>
                  <a:pt x="270" y="17"/>
                </a:cubicBezTo>
                <a:cubicBezTo>
                  <a:pt x="0" y="258"/>
                  <a:pt x="0" y="258"/>
                  <a:pt x="0" y="258"/>
                </a:cubicBezTo>
                <a:cubicBezTo>
                  <a:pt x="0" y="527"/>
                  <a:pt x="0" y="527"/>
                  <a:pt x="0" y="527"/>
                </a:cubicBezTo>
                <a:cubicBezTo>
                  <a:pt x="456" y="527"/>
                  <a:pt x="456" y="527"/>
                  <a:pt x="456" y="527"/>
                </a:cubicBezTo>
                <a:cubicBezTo>
                  <a:pt x="514" y="333"/>
                  <a:pt x="514" y="333"/>
                  <a:pt x="514" y="333"/>
                </a:cubicBezTo>
                <a:cubicBezTo>
                  <a:pt x="538" y="253"/>
                  <a:pt x="517" y="167"/>
                  <a:pt x="459" y="107"/>
                </a:cubicBezTo>
                <a:cubicBezTo>
                  <a:pt x="358" y="17"/>
                  <a:pt x="358" y="17"/>
                  <a:pt x="358" y="17"/>
                </a:cubicBezTo>
                <a:cubicBezTo>
                  <a:pt x="345" y="5"/>
                  <a:pt x="330" y="0"/>
                  <a:pt x="314" y="0"/>
                </a:cubicBezTo>
              </a:path>
            </a:pathLst>
          </a:custGeom>
          <a:solidFill>
            <a:srgbClr val="FB5D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555467A2-39D3-7B4A-BEEF-F75E3CACA796}"/>
              </a:ext>
            </a:extLst>
          </p:cNvPr>
          <p:cNvSpPr/>
          <p:nvPr/>
        </p:nvSpPr>
        <p:spPr bwMode="auto">
          <a:xfrm>
            <a:off x="2079014" y="3585418"/>
            <a:ext cx="544819" cy="628791"/>
          </a:xfrm>
          <a:custGeom>
            <a:avLst/>
            <a:gdLst>
              <a:gd name="T0" fmla="*/ 456 w 459"/>
              <a:gd name="T1" fmla="*/ 530 h 530"/>
              <a:gd name="T2" fmla="*/ 0 w 459"/>
              <a:gd name="T3" fmla="*/ 530 h 530"/>
              <a:gd name="T4" fmla="*/ 0 w 459"/>
              <a:gd name="T5" fmla="*/ 530 h 530"/>
              <a:gd name="T6" fmla="*/ 456 w 459"/>
              <a:gd name="T7" fmla="*/ 530 h 530"/>
              <a:gd name="T8" fmla="*/ 456 w 459"/>
              <a:gd name="T9" fmla="*/ 530 h 530"/>
              <a:gd name="T10" fmla="*/ 313 w 459"/>
              <a:gd name="T11" fmla="*/ 0 h 530"/>
              <a:gd name="T12" fmla="*/ 272 w 459"/>
              <a:gd name="T13" fmla="*/ 16 h 530"/>
              <a:gd name="T14" fmla="*/ 0 w 459"/>
              <a:gd name="T15" fmla="*/ 260 h 530"/>
              <a:gd name="T16" fmla="*/ 0 w 459"/>
              <a:gd name="T17" fmla="*/ 261 h 530"/>
              <a:gd name="T18" fmla="*/ 270 w 459"/>
              <a:gd name="T19" fmla="*/ 20 h 530"/>
              <a:gd name="T20" fmla="*/ 314 w 459"/>
              <a:gd name="T21" fmla="*/ 3 h 530"/>
              <a:gd name="T22" fmla="*/ 358 w 459"/>
              <a:gd name="T23" fmla="*/ 20 h 530"/>
              <a:gd name="T24" fmla="*/ 459 w 459"/>
              <a:gd name="T25" fmla="*/ 110 h 530"/>
              <a:gd name="T26" fmla="*/ 447 w 459"/>
              <a:gd name="T27" fmla="*/ 99 h 530"/>
              <a:gd name="T28" fmla="*/ 355 w 459"/>
              <a:gd name="T29" fmla="*/ 16 h 530"/>
              <a:gd name="T30" fmla="*/ 313 w 459"/>
              <a:gd name="T31" fmla="*/ 0 h 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59" h="530">
                <a:moveTo>
                  <a:pt x="456" y="530"/>
                </a:moveTo>
                <a:cubicBezTo>
                  <a:pt x="0" y="530"/>
                  <a:pt x="0" y="530"/>
                  <a:pt x="0" y="530"/>
                </a:cubicBezTo>
                <a:cubicBezTo>
                  <a:pt x="0" y="530"/>
                  <a:pt x="0" y="530"/>
                  <a:pt x="0" y="530"/>
                </a:cubicBezTo>
                <a:cubicBezTo>
                  <a:pt x="456" y="530"/>
                  <a:pt x="456" y="530"/>
                  <a:pt x="456" y="530"/>
                </a:cubicBezTo>
                <a:cubicBezTo>
                  <a:pt x="456" y="530"/>
                  <a:pt x="456" y="530"/>
                  <a:pt x="456" y="530"/>
                </a:cubicBezTo>
                <a:moveTo>
                  <a:pt x="313" y="0"/>
                </a:moveTo>
                <a:cubicBezTo>
                  <a:pt x="298" y="0"/>
                  <a:pt x="283" y="6"/>
                  <a:pt x="272" y="16"/>
                </a:cubicBezTo>
                <a:cubicBezTo>
                  <a:pt x="0" y="260"/>
                  <a:pt x="0" y="260"/>
                  <a:pt x="0" y="260"/>
                </a:cubicBezTo>
                <a:cubicBezTo>
                  <a:pt x="0" y="261"/>
                  <a:pt x="0" y="261"/>
                  <a:pt x="0" y="261"/>
                </a:cubicBezTo>
                <a:cubicBezTo>
                  <a:pt x="270" y="20"/>
                  <a:pt x="270" y="20"/>
                  <a:pt x="270" y="20"/>
                </a:cubicBezTo>
                <a:cubicBezTo>
                  <a:pt x="282" y="8"/>
                  <a:pt x="298" y="3"/>
                  <a:pt x="314" y="3"/>
                </a:cubicBezTo>
                <a:cubicBezTo>
                  <a:pt x="330" y="3"/>
                  <a:pt x="345" y="8"/>
                  <a:pt x="358" y="20"/>
                </a:cubicBezTo>
                <a:cubicBezTo>
                  <a:pt x="459" y="110"/>
                  <a:pt x="459" y="110"/>
                  <a:pt x="459" y="110"/>
                </a:cubicBezTo>
                <a:cubicBezTo>
                  <a:pt x="455" y="107"/>
                  <a:pt x="451" y="103"/>
                  <a:pt x="447" y="99"/>
                </a:cubicBezTo>
                <a:cubicBezTo>
                  <a:pt x="355" y="16"/>
                  <a:pt x="355" y="16"/>
                  <a:pt x="355" y="16"/>
                </a:cubicBezTo>
                <a:cubicBezTo>
                  <a:pt x="343" y="6"/>
                  <a:pt x="328" y="0"/>
                  <a:pt x="313" y="0"/>
                </a:cubicBezTo>
              </a:path>
            </a:pathLst>
          </a:custGeom>
          <a:solidFill>
            <a:srgbClr val="DE46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A8C35F2F-BE50-7F12-D182-A98ABE1E59AD}"/>
              </a:ext>
            </a:extLst>
          </p:cNvPr>
          <p:cNvSpPr/>
          <p:nvPr/>
        </p:nvSpPr>
        <p:spPr bwMode="auto">
          <a:xfrm>
            <a:off x="2317435" y="3671889"/>
            <a:ext cx="556315" cy="117461"/>
          </a:xfrm>
          <a:custGeom>
            <a:avLst/>
            <a:gdLst>
              <a:gd name="T0" fmla="*/ 0 w 469"/>
              <a:gd name="T1" fmla="*/ 0 h 99"/>
              <a:gd name="T2" fmla="*/ 370 w 469"/>
              <a:gd name="T3" fmla="*/ 0 h 99"/>
              <a:gd name="T4" fmla="*/ 469 w 469"/>
              <a:gd name="T5" fmla="*/ 99 h 99"/>
              <a:gd name="T6" fmla="*/ 288 w 469"/>
              <a:gd name="T7" fmla="*/ 99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9" h="99">
                <a:moveTo>
                  <a:pt x="0" y="0"/>
                </a:moveTo>
                <a:cubicBezTo>
                  <a:pt x="370" y="0"/>
                  <a:pt x="370" y="0"/>
                  <a:pt x="370" y="0"/>
                </a:cubicBezTo>
                <a:cubicBezTo>
                  <a:pt x="425" y="0"/>
                  <a:pt x="469" y="44"/>
                  <a:pt x="469" y="99"/>
                </a:cubicBezTo>
                <a:cubicBezTo>
                  <a:pt x="288" y="99"/>
                  <a:pt x="288" y="99"/>
                  <a:pt x="288" y="99"/>
                </a:cubicBezTo>
              </a:path>
            </a:pathLst>
          </a:custGeom>
          <a:solidFill>
            <a:srgbClr val="E381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id="{6CE40E4D-31A7-BA9C-9C32-DF1EB3115E2F}"/>
              </a:ext>
            </a:extLst>
          </p:cNvPr>
          <p:cNvSpPr/>
          <p:nvPr/>
        </p:nvSpPr>
        <p:spPr bwMode="auto">
          <a:xfrm>
            <a:off x="2317435" y="3666891"/>
            <a:ext cx="561314" cy="126958"/>
          </a:xfrm>
          <a:custGeom>
            <a:avLst/>
            <a:gdLst>
              <a:gd name="T0" fmla="*/ 0 w 473"/>
              <a:gd name="T1" fmla="*/ 8 h 107"/>
              <a:gd name="T2" fmla="*/ 370 w 473"/>
              <a:gd name="T3" fmla="*/ 8 h 107"/>
              <a:gd name="T4" fmla="*/ 437 w 473"/>
              <a:gd name="T5" fmla="*/ 36 h 107"/>
              <a:gd name="T6" fmla="*/ 465 w 473"/>
              <a:gd name="T7" fmla="*/ 103 h 107"/>
              <a:gd name="T8" fmla="*/ 469 w 473"/>
              <a:gd name="T9" fmla="*/ 103 h 107"/>
              <a:gd name="T10" fmla="*/ 469 w 473"/>
              <a:gd name="T11" fmla="*/ 99 h 107"/>
              <a:gd name="T12" fmla="*/ 288 w 473"/>
              <a:gd name="T13" fmla="*/ 99 h 107"/>
              <a:gd name="T14" fmla="*/ 288 w 473"/>
              <a:gd name="T15" fmla="*/ 107 h 107"/>
              <a:gd name="T16" fmla="*/ 473 w 473"/>
              <a:gd name="T17" fmla="*/ 107 h 107"/>
              <a:gd name="T18" fmla="*/ 473 w 473"/>
              <a:gd name="T19" fmla="*/ 103 h 107"/>
              <a:gd name="T20" fmla="*/ 370 w 473"/>
              <a:gd name="T21" fmla="*/ 0 h 107"/>
              <a:gd name="T22" fmla="*/ 0 w 473"/>
              <a:gd name="T23" fmla="*/ 0 h 107"/>
              <a:gd name="T24" fmla="*/ 0 w 473"/>
              <a:gd name="T25" fmla="*/ 8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73" h="107">
                <a:moveTo>
                  <a:pt x="0" y="8"/>
                </a:moveTo>
                <a:cubicBezTo>
                  <a:pt x="370" y="8"/>
                  <a:pt x="370" y="8"/>
                  <a:pt x="370" y="8"/>
                </a:cubicBezTo>
                <a:cubicBezTo>
                  <a:pt x="396" y="8"/>
                  <a:pt x="420" y="18"/>
                  <a:pt x="437" y="36"/>
                </a:cubicBezTo>
                <a:cubicBezTo>
                  <a:pt x="455" y="53"/>
                  <a:pt x="465" y="77"/>
                  <a:pt x="465" y="103"/>
                </a:cubicBezTo>
                <a:cubicBezTo>
                  <a:pt x="469" y="103"/>
                  <a:pt x="469" y="103"/>
                  <a:pt x="469" y="103"/>
                </a:cubicBezTo>
                <a:cubicBezTo>
                  <a:pt x="469" y="99"/>
                  <a:pt x="469" y="99"/>
                  <a:pt x="469" y="99"/>
                </a:cubicBezTo>
                <a:cubicBezTo>
                  <a:pt x="288" y="99"/>
                  <a:pt x="288" y="99"/>
                  <a:pt x="288" y="99"/>
                </a:cubicBezTo>
                <a:cubicBezTo>
                  <a:pt x="288" y="107"/>
                  <a:pt x="288" y="107"/>
                  <a:pt x="288" y="107"/>
                </a:cubicBezTo>
                <a:cubicBezTo>
                  <a:pt x="473" y="107"/>
                  <a:pt x="473" y="107"/>
                  <a:pt x="473" y="107"/>
                </a:cubicBezTo>
                <a:cubicBezTo>
                  <a:pt x="473" y="103"/>
                  <a:pt x="473" y="103"/>
                  <a:pt x="473" y="103"/>
                </a:cubicBezTo>
                <a:cubicBezTo>
                  <a:pt x="473" y="46"/>
                  <a:pt x="427" y="0"/>
                  <a:pt x="37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8"/>
                  <a:pt x="0" y="8"/>
                  <a:pt x="0" y="8"/>
                </a:cubicBezTo>
                <a:close/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id="{F6D5795C-04A8-EEF2-1A47-E75CF52F3C04}"/>
              </a:ext>
            </a:extLst>
          </p:cNvPr>
          <p:cNvSpPr/>
          <p:nvPr/>
        </p:nvSpPr>
        <p:spPr bwMode="auto">
          <a:xfrm>
            <a:off x="1298773" y="4261694"/>
            <a:ext cx="2124295" cy="1321062"/>
          </a:xfrm>
          <a:custGeom>
            <a:avLst/>
            <a:gdLst>
              <a:gd name="T0" fmla="*/ 1714 w 1791"/>
              <a:gd name="T1" fmla="*/ 959 h 1113"/>
              <a:gd name="T2" fmla="*/ 1245 w 1791"/>
              <a:gd name="T3" fmla="*/ 959 h 1113"/>
              <a:gd name="T4" fmla="*/ 1206 w 1791"/>
              <a:gd name="T5" fmla="*/ 939 h 1113"/>
              <a:gd name="T6" fmla="*/ 1209 w 1791"/>
              <a:gd name="T7" fmla="*/ 884 h 1113"/>
              <a:gd name="T8" fmla="*/ 1247 w 1791"/>
              <a:gd name="T9" fmla="*/ 864 h 1113"/>
              <a:gd name="T10" fmla="*/ 1550 w 1791"/>
              <a:gd name="T11" fmla="*/ 864 h 1113"/>
              <a:gd name="T12" fmla="*/ 1622 w 1791"/>
              <a:gd name="T13" fmla="*/ 792 h 1113"/>
              <a:gd name="T14" fmla="*/ 1622 w 1791"/>
              <a:gd name="T15" fmla="*/ 783 h 1113"/>
              <a:gd name="T16" fmla="*/ 1550 w 1791"/>
              <a:gd name="T17" fmla="*/ 711 h 1113"/>
              <a:gd name="T18" fmla="*/ 1339 w 1791"/>
              <a:gd name="T19" fmla="*/ 711 h 1113"/>
              <a:gd name="T20" fmla="*/ 1305 w 1791"/>
              <a:gd name="T21" fmla="*/ 701 h 1113"/>
              <a:gd name="T22" fmla="*/ 1302 w 1791"/>
              <a:gd name="T23" fmla="*/ 699 h 1113"/>
              <a:gd name="T24" fmla="*/ 1297 w 1791"/>
              <a:gd name="T25" fmla="*/ 638 h 1113"/>
              <a:gd name="T26" fmla="*/ 1339 w 1791"/>
              <a:gd name="T27" fmla="*/ 622 h 1113"/>
              <a:gd name="T28" fmla="*/ 1453 w 1791"/>
              <a:gd name="T29" fmla="*/ 622 h 1113"/>
              <a:gd name="T30" fmla="*/ 1551 w 1791"/>
              <a:gd name="T31" fmla="*/ 523 h 1113"/>
              <a:gd name="T32" fmla="*/ 1551 w 1791"/>
              <a:gd name="T33" fmla="*/ 419 h 1113"/>
              <a:gd name="T34" fmla="*/ 1517 w 1791"/>
              <a:gd name="T35" fmla="*/ 76 h 1113"/>
              <a:gd name="T36" fmla="*/ 1441 w 1791"/>
              <a:gd name="T37" fmla="*/ 0 h 1113"/>
              <a:gd name="T38" fmla="*/ 76 w 1791"/>
              <a:gd name="T39" fmla="*/ 0 h 1113"/>
              <a:gd name="T40" fmla="*/ 0 w 1791"/>
              <a:gd name="T41" fmla="*/ 76 h 1113"/>
              <a:gd name="T42" fmla="*/ 0 w 1791"/>
              <a:gd name="T43" fmla="*/ 78 h 1113"/>
              <a:gd name="T44" fmla="*/ 76 w 1791"/>
              <a:gd name="T45" fmla="*/ 154 h 1113"/>
              <a:gd name="T46" fmla="*/ 292 w 1791"/>
              <a:gd name="T47" fmla="*/ 154 h 1113"/>
              <a:gd name="T48" fmla="*/ 322 w 1791"/>
              <a:gd name="T49" fmla="*/ 164 h 1113"/>
              <a:gd name="T50" fmla="*/ 342 w 1791"/>
              <a:gd name="T51" fmla="*/ 244 h 1113"/>
              <a:gd name="T52" fmla="*/ 299 w 1791"/>
              <a:gd name="T53" fmla="*/ 272 h 1113"/>
              <a:gd name="T54" fmla="*/ 227 w 1791"/>
              <a:gd name="T55" fmla="*/ 273 h 1113"/>
              <a:gd name="T56" fmla="*/ 180 w 1791"/>
              <a:gd name="T57" fmla="*/ 325 h 1113"/>
              <a:gd name="T58" fmla="*/ 228 w 1791"/>
              <a:gd name="T59" fmla="*/ 367 h 1113"/>
              <a:gd name="T60" fmla="*/ 253 w 1791"/>
              <a:gd name="T61" fmla="*/ 398 h 1113"/>
              <a:gd name="T62" fmla="*/ 251 w 1791"/>
              <a:gd name="T63" fmla="*/ 419 h 1113"/>
              <a:gd name="T64" fmla="*/ 251 w 1791"/>
              <a:gd name="T65" fmla="*/ 523 h 1113"/>
              <a:gd name="T66" fmla="*/ 252 w 1791"/>
              <a:gd name="T67" fmla="*/ 540 h 1113"/>
              <a:gd name="T68" fmla="*/ 251 w 1791"/>
              <a:gd name="T69" fmla="*/ 783 h 1113"/>
              <a:gd name="T70" fmla="*/ 251 w 1791"/>
              <a:gd name="T71" fmla="*/ 1036 h 1113"/>
              <a:gd name="T72" fmla="*/ 327 w 1791"/>
              <a:gd name="T73" fmla="*/ 1113 h 1113"/>
              <a:gd name="T74" fmla="*/ 1714 w 1791"/>
              <a:gd name="T75" fmla="*/ 1113 h 1113"/>
              <a:gd name="T76" fmla="*/ 1791 w 1791"/>
              <a:gd name="T77" fmla="*/ 1036 h 1113"/>
              <a:gd name="T78" fmla="*/ 1714 w 1791"/>
              <a:gd name="T79" fmla="*/ 959 h 1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791" h="1113">
                <a:moveTo>
                  <a:pt x="1714" y="959"/>
                </a:moveTo>
                <a:cubicBezTo>
                  <a:pt x="1245" y="959"/>
                  <a:pt x="1245" y="959"/>
                  <a:pt x="1245" y="959"/>
                </a:cubicBezTo>
                <a:cubicBezTo>
                  <a:pt x="1229" y="959"/>
                  <a:pt x="1215" y="952"/>
                  <a:pt x="1206" y="939"/>
                </a:cubicBezTo>
                <a:cubicBezTo>
                  <a:pt x="1197" y="926"/>
                  <a:pt x="1192" y="907"/>
                  <a:pt x="1209" y="884"/>
                </a:cubicBezTo>
                <a:cubicBezTo>
                  <a:pt x="1218" y="871"/>
                  <a:pt x="1232" y="864"/>
                  <a:pt x="1247" y="864"/>
                </a:cubicBezTo>
                <a:cubicBezTo>
                  <a:pt x="1302" y="864"/>
                  <a:pt x="1457" y="864"/>
                  <a:pt x="1550" y="864"/>
                </a:cubicBezTo>
                <a:cubicBezTo>
                  <a:pt x="1590" y="864"/>
                  <a:pt x="1622" y="832"/>
                  <a:pt x="1622" y="792"/>
                </a:cubicBezTo>
                <a:cubicBezTo>
                  <a:pt x="1622" y="783"/>
                  <a:pt x="1622" y="783"/>
                  <a:pt x="1622" y="783"/>
                </a:cubicBezTo>
                <a:cubicBezTo>
                  <a:pt x="1622" y="743"/>
                  <a:pt x="1590" y="711"/>
                  <a:pt x="1550" y="711"/>
                </a:cubicBezTo>
                <a:cubicBezTo>
                  <a:pt x="1339" y="711"/>
                  <a:pt x="1339" y="711"/>
                  <a:pt x="1339" y="711"/>
                </a:cubicBezTo>
                <a:cubicBezTo>
                  <a:pt x="1326" y="711"/>
                  <a:pt x="1315" y="707"/>
                  <a:pt x="1305" y="701"/>
                </a:cubicBezTo>
                <a:cubicBezTo>
                  <a:pt x="1302" y="699"/>
                  <a:pt x="1302" y="699"/>
                  <a:pt x="1302" y="699"/>
                </a:cubicBezTo>
                <a:cubicBezTo>
                  <a:pt x="1282" y="685"/>
                  <a:pt x="1279" y="655"/>
                  <a:pt x="1297" y="638"/>
                </a:cubicBezTo>
                <a:cubicBezTo>
                  <a:pt x="1309" y="628"/>
                  <a:pt x="1323" y="622"/>
                  <a:pt x="1339" y="622"/>
                </a:cubicBezTo>
                <a:cubicBezTo>
                  <a:pt x="1453" y="622"/>
                  <a:pt x="1453" y="622"/>
                  <a:pt x="1453" y="622"/>
                </a:cubicBezTo>
                <a:cubicBezTo>
                  <a:pt x="1507" y="622"/>
                  <a:pt x="1551" y="577"/>
                  <a:pt x="1551" y="523"/>
                </a:cubicBezTo>
                <a:cubicBezTo>
                  <a:pt x="1551" y="419"/>
                  <a:pt x="1551" y="419"/>
                  <a:pt x="1551" y="419"/>
                </a:cubicBezTo>
                <a:cubicBezTo>
                  <a:pt x="1551" y="405"/>
                  <a:pt x="1517" y="76"/>
                  <a:pt x="1517" y="76"/>
                </a:cubicBezTo>
                <a:cubicBezTo>
                  <a:pt x="1517" y="34"/>
                  <a:pt x="1483" y="0"/>
                  <a:pt x="1441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34" y="0"/>
                  <a:pt x="0" y="34"/>
                  <a:pt x="0" y="76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120"/>
                  <a:pt x="34" y="154"/>
                  <a:pt x="76" y="154"/>
                </a:cubicBezTo>
                <a:cubicBezTo>
                  <a:pt x="292" y="154"/>
                  <a:pt x="292" y="154"/>
                  <a:pt x="292" y="154"/>
                </a:cubicBezTo>
                <a:cubicBezTo>
                  <a:pt x="302" y="154"/>
                  <a:pt x="313" y="157"/>
                  <a:pt x="322" y="164"/>
                </a:cubicBezTo>
                <a:cubicBezTo>
                  <a:pt x="346" y="185"/>
                  <a:pt x="353" y="217"/>
                  <a:pt x="342" y="244"/>
                </a:cubicBezTo>
                <a:cubicBezTo>
                  <a:pt x="335" y="261"/>
                  <a:pt x="318" y="272"/>
                  <a:pt x="299" y="272"/>
                </a:cubicBezTo>
                <a:cubicBezTo>
                  <a:pt x="227" y="273"/>
                  <a:pt x="227" y="273"/>
                  <a:pt x="227" y="273"/>
                </a:cubicBezTo>
                <a:cubicBezTo>
                  <a:pt x="199" y="273"/>
                  <a:pt x="178" y="297"/>
                  <a:pt x="180" y="325"/>
                </a:cubicBezTo>
                <a:cubicBezTo>
                  <a:pt x="182" y="349"/>
                  <a:pt x="204" y="367"/>
                  <a:pt x="228" y="367"/>
                </a:cubicBezTo>
                <a:cubicBezTo>
                  <a:pt x="244" y="367"/>
                  <a:pt x="257" y="382"/>
                  <a:pt x="253" y="398"/>
                </a:cubicBezTo>
                <a:cubicBezTo>
                  <a:pt x="252" y="405"/>
                  <a:pt x="251" y="412"/>
                  <a:pt x="251" y="419"/>
                </a:cubicBezTo>
                <a:cubicBezTo>
                  <a:pt x="251" y="523"/>
                  <a:pt x="251" y="523"/>
                  <a:pt x="251" y="523"/>
                </a:cubicBezTo>
                <a:cubicBezTo>
                  <a:pt x="251" y="529"/>
                  <a:pt x="251" y="534"/>
                  <a:pt x="252" y="540"/>
                </a:cubicBezTo>
                <a:cubicBezTo>
                  <a:pt x="252" y="540"/>
                  <a:pt x="251" y="767"/>
                  <a:pt x="251" y="783"/>
                </a:cubicBezTo>
                <a:cubicBezTo>
                  <a:pt x="251" y="783"/>
                  <a:pt x="251" y="1003"/>
                  <a:pt x="251" y="1036"/>
                </a:cubicBezTo>
                <a:cubicBezTo>
                  <a:pt x="251" y="1078"/>
                  <a:pt x="285" y="1113"/>
                  <a:pt x="327" y="1113"/>
                </a:cubicBezTo>
                <a:cubicBezTo>
                  <a:pt x="1714" y="1113"/>
                  <a:pt x="1714" y="1113"/>
                  <a:pt x="1714" y="1113"/>
                </a:cubicBezTo>
                <a:cubicBezTo>
                  <a:pt x="1757" y="1113"/>
                  <a:pt x="1791" y="1078"/>
                  <a:pt x="1791" y="1036"/>
                </a:cubicBezTo>
                <a:cubicBezTo>
                  <a:pt x="1791" y="994"/>
                  <a:pt x="1757" y="959"/>
                  <a:pt x="1714" y="959"/>
                </a:cubicBezTo>
              </a:path>
            </a:pathLst>
          </a:custGeom>
          <a:solidFill>
            <a:srgbClr val="E5F3FE">
              <a:alpha val="8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id="{9E6C09E0-76B7-70CB-E597-40688B496372}"/>
              </a:ext>
            </a:extLst>
          </p:cNvPr>
          <p:cNvSpPr/>
          <p:nvPr/>
        </p:nvSpPr>
        <p:spPr bwMode="auto">
          <a:xfrm>
            <a:off x="1043857" y="4784020"/>
            <a:ext cx="1547487" cy="715763"/>
          </a:xfrm>
          <a:custGeom>
            <a:avLst/>
            <a:gdLst>
              <a:gd name="T0" fmla="*/ 1295 w 1305"/>
              <a:gd name="T1" fmla="*/ 603 h 603"/>
              <a:gd name="T2" fmla="*/ 367 w 1305"/>
              <a:gd name="T3" fmla="*/ 603 h 603"/>
              <a:gd name="T4" fmla="*/ 357 w 1305"/>
              <a:gd name="T5" fmla="*/ 597 h 603"/>
              <a:gd name="T6" fmla="*/ 12 w 1305"/>
              <a:gd name="T7" fmla="*/ 43 h 603"/>
              <a:gd name="T8" fmla="*/ 36 w 1305"/>
              <a:gd name="T9" fmla="*/ 0 h 603"/>
              <a:gd name="T10" fmla="*/ 906 w 1305"/>
              <a:gd name="T11" fmla="*/ 0 h 603"/>
              <a:gd name="T12" fmla="*/ 930 w 1305"/>
              <a:gd name="T13" fmla="*/ 13 h 603"/>
              <a:gd name="T14" fmla="*/ 1302 w 1305"/>
              <a:gd name="T15" fmla="*/ 590 h 603"/>
              <a:gd name="T16" fmla="*/ 1295 w 1305"/>
              <a:gd name="T17" fmla="*/ 603 h 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05" h="603">
                <a:moveTo>
                  <a:pt x="1295" y="603"/>
                </a:moveTo>
                <a:cubicBezTo>
                  <a:pt x="367" y="603"/>
                  <a:pt x="367" y="603"/>
                  <a:pt x="367" y="603"/>
                </a:cubicBezTo>
                <a:cubicBezTo>
                  <a:pt x="363" y="603"/>
                  <a:pt x="359" y="601"/>
                  <a:pt x="357" y="597"/>
                </a:cubicBezTo>
                <a:cubicBezTo>
                  <a:pt x="12" y="43"/>
                  <a:pt x="12" y="43"/>
                  <a:pt x="12" y="43"/>
                </a:cubicBezTo>
                <a:cubicBezTo>
                  <a:pt x="0" y="25"/>
                  <a:pt x="14" y="0"/>
                  <a:pt x="36" y="0"/>
                </a:cubicBezTo>
                <a:cubicBezTo>
                  <a:pt x="906" y="0"/>
                  <a:pt x="906" y="0"/>
                  <a:pt x="906" y="0"/>
                </a:cubicBezTo>
                <a:cubicBezTo>
                  <a:pt x="916" y="0"/>
                  <a:pt x="925" y="5"/>
                  <a:pt x="930" y="13"/>
                </a:cubicBezTo>
                <a:cubicBezTo>
                  <a:pt x="1302" y="590"/>
                  <a:pt x="1302" y="590"/>
                  <a:pt x="1302" y="590"/>
                </a:cubicBezTo>
                <a:cubicBezTo>
                  <a:pt x="1305" y="596"/>
                  <a:pt x="1301" y="603"/>
                  <a:pt x="1295" y="603"/>
                </a:cubicBezTo>
              </a:path>
            </a:pathLst>
          </a:custGeom>
          <a:solidFill>
            <a:srgbClr val="9DD7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2539764F-CA4B-1E23-A090-96A0043688FD}"/>
              </a:ext>
            </a:extLst>
          </p:cNvPr>
          <p:cNvSpPr/>
          <p:nvPr/>
        </p:nvSpPr>
        <p:spPr bwMode="auto">
          <a:xfrm>
            <a:off x="1048356" y="4779022"/>
            <a:ext cx="1545487" cy="725259"/>
          </a:xfrm>
          <a:custGeom>
            <a:avLst/>
            <a:gdLst>
              <a:gd name="T0" fmla="*/ 1291 w 1303"/>
              <a:gd name="T1" fmla="*/ 607 h 611"/>
              <a:gd name="T2" fmla="*/ 1291 w 1303"/>
              <a:gd name="T3" fmla="*/ 603 h 611"/>
              <a:gd name="T4" fmla="*/ 363 w 1303"/>
              <a:gd name="T5" fmla="*/ 603 h 611"/>
              <a:gd name="T6" fmla="*/ 356 w 1303"/>
              <a:gd name="T7" fmla="*/ 599 h 611"/>
              <a:gd name="T8" fmla="*/ 11 w 1303"/>
              <a:gd name="T9" fmla="*/ 45 h 611"/>
              <a:gd name="T10" fmla="*/ 8 w 1303"/>
              <a:gd name="T11" fmla="*/ 33 h 611"/>
              <a:gd name="T12" fmla="*/ 15 w 1303"/>
              <a:gd name="T13" fmla="*/ 15 h 611"/>
              <a:gd name="T14" fmla="*/ 32 w 1303"/>
              <a:gd name="T15" fmla="*/ 8 h 611"/>
              <a:gd name="T16" fmla="*/ 902 w 1303"/>
              <a:gd name="T17" fmla="*/ 8 h 611"/>
              <a:gd name="T18" fmla="*/ 923 w 1303"/>
              <a:gd name="T19" fmla="*/ 20 h 611"/>
              <a:gd name="T20" fmla="*/ 923 w 1303"/>
              <a:gd name="T21" fmla="*/ 20 h 611"/>
              <a:gd name="T22" fmla="*/ 1294 w 1303"/>
              <a:gd name="T23" fmla="*/ 596 h 611"/>
              <a:gd name="T24" fmla="*/ 1295 w 1303"/>
              <a:gd name="T25" fmla="*/ 599 h 611"/>
              <a:gd name="T26" fmla="*/ 1294 w 1303"/>
              <a:gd name="T27" fmla="*/ 602 h 611"/>
              <a:gd name="T28" fmla="*/ 1291 w 1303"/>
              <a:gd name="T29" fmla="*/ 603 h 611"/>
              <a:gd name="T30" fmla="*/ 1291 w 1303"/>
              <a:gd name="T31" fmla="*/ 607 h 611"/>
              <a:gd name="T32" fmla="*/ 1291 w 1303"/>
              <a:gd name="T33" fmla="*/ 611 h 611"/>
              <a:gd name="T34" fmla="*/ 1300 w 1303"/>
              <a:gd name="T35" fmla="*/ 607 h 611"/>
              <a:gd name="T36" fmla="*/ 1303 w 1303"/>
              <a:gd name="T37" fmla="*/ 599 h 611"/>
              <a:gd name="T38" fmla="*/ 1301 w 1303"/>
              <a:gd name="T39" fmla="*/ 592 h 611"/>
              <a:gd name="T40" fmla="*/ 929 w 1303"/>
              <a:gd name="T41" fmla="*/ 15 h 611"/>
              <a:gd name="T42" fmla="*/ 926 w 1303"/>
              <a:gd name="T43" fmla="*/ 17 h 611"/>
              <a:gd name="T44" fmla="*/ 929 w 1303"/>
              <a:gd name="T45" fmla="*/ 15 h 611"/>
              <a:gd name="T46" fmla="*/ 902 w 1303"/>
              <a:gd name="T47" fmla="*/ 0 h 611"/>
              <a:gd name="T48" fmla="*/ 32 w 1303"/>
              <a:gd name="T49" fmla="*/ 0 h 611"/>
              <a:gd name="T50" fmla="*/ 9 w 1303"/>
              <a:gd name="T51" fmla="*/ 10 h 611"/>
              <a:gd name="T52" fmla="*/ 0 w 1303"/>
              <a:gd name="T53" fmla="*/ 33 h 611"/>
              <a:gd name="T54" fmla="*/ 5 w 1303"/>
              <a:gd name="T55" fmla="*/ 50 h 611"/>
              <a:gd name="T56" fmla="*/ 349 w 1303"/>
              <a:gd name="T57" fmla="*/ 603 h 611"/>
              <a:gd name="T58" fmla="*/ 363 w 1303"/>
              <a:gd name="T59" fmla="*/ 611 h 611"/>
              <a:gd name="T60" fmla="*/ 1291 w 1303"/>
              <a:gd name="T61" fmla="*/ 611 h 611"/>
              <a:gd name="T62" fmla="*/ 1291 w 1303"/>
              <a:gd name="T63" fmla="*/ 607 h 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03" h="611">
                <a:moveTo>
                  <a:pt x="1291" y="607"/>
                </a:moveTo>
                <a:cubicBezTo>
                  <a:pt x="1291" y="603"/>
                  <a:pt x="1291" y="603"/>
                  <a:pt x="1291" y="603"/>
                </a:cubicBezTo>
                <a:cubicBezTo>
                  <a:pt x="363" y="603"/>
                  <a:pt x="363" y="603"/>
                  <a:pt x="363" y="603"/>
                </a:cubicBezTo>
                <a:cubicBezTo>
                  <a:pt x="360" y="603"/>
                  <a:pt x="358" y="601"/>
                  <a:pt x="356" y="599"/>
                </a:cubicBezTo>
                <a:cubicBezTo>
                  <a:pt x="11" y="45"/>
                  <a:pt x="11" y="45"/>
                  <a:pt x="11" y="45"/>
                </a:cubicBezTo>
                <a:cubicBezTo>
                  <a:pt x="9" y="41"/>
                  <a:pt x="8" y="37"/>
                  <a:pt x="8" y="33"/>
                </a:cubicBezTo>
                <a:cubicBezTo>
                  <a:pt x="8" y="26"/>
                  <a:pt x="10" y="20"/>
                  <a:pt x="15" y="15"/>
                </a:cubicBezTo>
                <a:cubicBezTo>
                  <a:pt x="19" y="11"/>
                  <a:pt x="25" y="8"/>
                  <a:pt x="32" y="8"/>
                </a:cubicBezTo>
                <a:cubicBezTo>
                  <a:pt x="902" y="8"/>
                  <a:pt x="902" y="8"/>
                  <a:pt x="902" y="8"/>
                </a:cubicBezTo>
                <a:cubicBezTo>
                  <a:pt x="910" y="8"/>
                  <a:pt x="918" y="12"/>
                  <a:pt x="923" y="20"/>
                </a:cubicBezTo>
                <a:cubicBezTo>
                  <a:pt x="923" y="20"/>
                  <a:pt x="923" y="20"/>
                  <a:pt x="923" y="20"/>
                </a:cubicBezTo>
                <a:cubicBezTo>
                  <a:pt x="1294" y="596"/>
                  <a:pt x="1294" y="596"/>
                  <a:pt x="1294" y="596"/>
                </a:cubicBezTo>
                <a:cubicBezTo>
                  <a:pt x="1295" y="597"/>
                  <a:pt x="1295" y="598"/>
                  <a:pt x="1295" y="599"/>
                </a:cubicBezTo>
                <a:cubicBezTo>
                  <a:pt x="1295" y="600"/>
                  <a:pt x="1295" y="601"/>
                  <a:pt x="1294" y="602"/>
                </a:cubicBezTo>
                <a:cubicBezTo>
                  <a:pt x="1293" y="602"/>
                  <a:pt x="1292" y="603"/>
                  <a:pt x="1291" y="603"/>
                </a:cubicBezTo>
                <a:cubicBezTo>
                  <a:pt x="1291" y="607"/>
                  <a:pt x="1291" y="607"/>
                  <a:pt x="1291" y="607"/>
                </a:cubicBezTo>
                <a:cubicBezTo>
                  <a:pt x="1291" y="611"/>
                  <a:pt x="1291" y="611"/>
                  <a:pt x="1291" y="611"/>
                </a:cubicBezTo>
                <a:cubicBezTo>
                  <a:pt x="1294" y="611"/>
                  <a:pt x="1297" y="609"/>
                  <a:pt x="1300" y="607"/>
                </a:cubicBezTo>
                <a:cubicBezTo>
                  <a:pt x="1302" y="605"/>
                  <a:pt x="1303" y="602"/>
                  <a:pt x="1303" y="599"/>
                </a:cubicBezTo>
                <a:cubicBezTo>
                  <a:pt x="1303" y="596"/>
                  <a:pt x="1302" y="594"/>
                  <a:pt x="1301" y="592"/>
                </a:cubicBezTo>
                <a:cubicBezTo>
                  <a:pt x="929" y="15"/>
                  <a:pt x="929" y="15"/>
                  <a:pt x="929" y="15"/>
                </a:cubicBezTo>
                <a:cubicBezTo>
                  <a:pt x="926" y="17"/>
                  <a:pt x="926" y="17"/>
                  <a:pt x="926" y="17"/>
                </a:cubicBezTo>
                <a:cubicBezTo>
                  <a:pt x="929" y="15"/>
                  <a:pt x="929" y="15"/>
                  <a:pt x="929" y="15"/>
                </a:cubicBezTo>
                <a:cubicBezTo>
                  <a:pt x="924" y="6"/>
                  <a:pt x="913" y="0"/>
                  <a:pt x="902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23" y="0"/>
                  <a:pt x="15" y="4"/>
                  <a:pt x="9" y="10"/>
                </a:cubicBezTo>
                <a:cubicBezTo>
                  <a:pt x="3" y="16"/>
                  <a:pt x="0" y="24"/>
                  <a:pt x="0" y="33"/>
                </a:cubicBezTo>
                <a:cubicBezTo>
                  <a:pt x="0" y="38"/>
                  <a:pt x="1" y="44"/>
                  <a:pt x="5" y="50"/>
                </a:cubicBezTo>
                <a:cubicBezTo>
                  <a:pt x="349" y="603"/>
                  <a:pt x="349" y="603"/>
                  <a:pt x="349" y="603"/>
                </a:cubicBezTo>
                <a:cubicBezTo>
                  <a:pt x="352" y="608"/>
                  <a:pt x="357" y="611"/>
                  <a:pt x="363" y="611"/>
                </a:cubicBezTo>
                <a:cubicBezTo>
                  <a:pt x="1291" y="611"/>
                  <a:pt x="1291" y="611"/>
                  <a:pt x="1291" y="611"/>
                </a:cubicBezTo>
                <a:lnTo>
                  <a:pt x="1291" y="607"/>
                </a:lnTo>
                <a:close/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id="{FFB571D7-417D-7E37-28FB-8B18BDBDAE2D}"/>
              </a:ext>
            </a:extLst>
          </p:cNvPr>
          <p:cNvSpPr/>
          <p:nvPr/>
        </p:nvSpPr>
        <p:spPr bwMode="auto">
          <a:xfrm>
            <a:off x="1260785" y="4883487"/>
            <a:ext cx="1106633" cy="516329"/>
          </a:xfrm>
          <a:custGeom>
            <a:avLst/>
            <a:gdLst>
              <a:gd name="T0" fmla="*/ 906 w 933"/>
              <a:gd name="T1" fmla="*/ 435 h 435"/>
              <a:gd name="T2" fmla="*/ 280 w 933"/>
              <a:gd name="T3" fmla="*/ 435 h 435"/>
              <a:gd name="T4" fmla="*/ 249 w 933"/>
              <a:gd name="T5" fmla="*/ 418 h 435"/>
              <a:gd name="T6" fmla="*/ 8 w 933"/>
              <a:gd name="T7" fmla="*/ 31 h 435"/>
              <a:gd name="T8" fmla="*/ 26 w 933"/>
              <a:gd name="T9" fmla="*/ 0 h 435"/>
              <a:gd name="T10" fmla="*/ 654 w 933"/>
              <a:gd name="T11" fmla="*/ 0 h 435"/>
              <a:gd name="T12" fmla="*/ 671 w 933"/>
              <a:gd name="T13" fmla="*/ 9 h 435"/>
              <a:gd name="T14" fmla="*/ 924 w 933"/>
              <a:gd name="T15" fmla="*/ 402 h 435"/>
              <a:gd name="T16" fmla="*/ 906 w 933"/>
              <a:gd name="T17" fmla="*/ 435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3" h="435">
                <a:moveTo>
                  <a:pt x="906" y="435"/>
                </a:moveTo>
                <a:cubicBezTo>
                  <a:pt x="280" y="435"/>
                  <a:pt x="280" y="435"/>
                  <a:pt x="280" y="435"/>
                </a:cubicBezTo>
                <a:cubicBezTo>
                  <a:pt x="267" y="435"/>
                  <a:pt x="256" y="429"/>
                  <a:pt x="249" y="418"/>
                </a:cubicBezTo>
                <a:cubicBezTo>
                  <a:pt x="8" y="31"/>
                  <a:pt x="8" y="31"/>
                  <a:pt x="8" y="31"/>
                </a:cubicBezTo>
                <a:cubicBezTo>
                  <a:pt x="0" y="17"/>
                  <a:pt x="9" y="0"/>
                  <a:pt x="26" y="0"/>
                </a:cubicBezTo>
                <a:cubicBezTo>
                  <a:pt x="654" y="0"/>
                  <a:pt x="654" y="0"/>
                  <a:pt x="654" y="0"/>
                </a:cubicBezTo>
                <a:cubicBezTo>
                  <a:pt x="661" y="0"/>
                  <a:pt x="668" y="3"/>
                  <a:pt x="671" y="9"/>
                </a:cubicBezTo>
                <a:cubicBezTo>
                  <a:pt x="924" y="402"/>
                  <a:pt x="924" y="402"/>
                  <a:pt x="924" y="402"/>
                </a:cubicBezTo>
                <a:cubicBezTo>
                  <a:pt x="933" y="416"/>
                  <a:pt x="923" y="435"/>
                  <a:pt x="906" y="435"/>
                </a:cubicBezTo>
              </a:path>
            </a:pathLst>
          </a:custGeom>
          <a:solidFill>
            <a:srgbClr val="DCF4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id="{17617697-6326-9470-3808-1FCA1ACEF603}"/>
              </a:ext>
            </a:extLst>
          </p:cNvPr>
          <p:cNvSpPr/>
          <p:nvPr/>
        </p:nvSpPr>
        <p:spPr bwMode="auto">
          <a:xfrm>
            <a:off x="1436227" y="5442802"/>
            <a:ext cx="1155117" cy="56981"/>
          </a:xfrm>
          <a:custGeom>
            <a:avLst/>
            <a:gdLst>
              <a:gd name="T0" fmla="*/ 951 w 974"/>
              <a:gd name="T1" fmla="*/ 5 h 48"/>
              <a:gd name="T2" fmla="*/ 971 w 974"/>
              <a:gd name="T3" fmla="*/ 35 h 48"/>
              <a:gd name="T4" fmla="*/ 964 w 974"/>
              <a:gd name="T5" fmla="*/ 48 h 48"/>
              <a:gd name="T6" fmla="*/ 36 w 974"/>
              <a:gd name="T7" fmla="*/ 48 h 48"/>
              <a:gd name="T8" fmla="*/ 26 w 974"/>
              <a:gd name="T9" fmla="*/ 42 h 48"/>
              <a:gd name="T10" fmla="*/ 0 w 974"/>
              <a:gd name="T11" fmla="*/ 0 h 48"/>
              <a:gd name="T12" fmla="*/ 951 w 974"/>
              <a:gd name="T13" fmla="*/ 5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74" h="48">
                <a:moveTo>
                  <a:pt x="951" y="5"/>
                </a:moveTo>
                <a:cubicBezTo>
                  <a:pt x="971" y="35"/>
                  <a:pt x="971" y="35"/>
                  <a:pt x="971" y="35"/>
                </a:cubicBezTo>
                <a:cubicBezTo>
                  <a:pt x="974" y="41"/>
                  <a:pt x="970" y="48"/>
                  <a:pt x="964" y="48"/>
                </a:cubicBezTo>
                <a:cubicBezTo>
                  <a:pt x="36" y="48"/>
                  <a:pt x="36" y="48"/>
                  <a:pt x="36" y="48"/>
                </a:cubicBezTo>
                <a:cubicBezTo>
                  <a:pt x="32" y="48"/>
                  <a:pt x="28" y="46"/>
                  <a:pt x="26" y="42"/>
                </a:cubicBezTo>
                <a:cubicBezTo>
                  <a:pt x="0" y="0"/>
                  <a:pt x="0" y="0"/>
                  <a:pt x="0" y="0"/>
                </a:cubicBezTo>
                <a:lnTo>
                  <a:pt x="951" y="5"/>
                </a:lnTo>
                <a:close/>
              </a:path>
            </a:pathLst>
          </a:custGeom>
          <a:solidFill>
            <a:srgbClr val="9CA3C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任意多边形: 形状 15">
            <a:extLst>
              <a:ext uri="{FF2B5EF4-FFF2-40B4-BE49-F238E27FC236}">
                <a16:creationId xmlns:a16="http://schemas.microsoft.com/office/drawing/2014/main" id="{5D0E4004-59E1-A783-A2EB-82EFB89E6905}"/>
              </a:ext>
            </a:extLst>
          </p:cNvPr>
          <p:cNvSpPr/>
          <p:nvPr/>
        </p:nvSpPr>
        <p:spPr bwMode="auto">
          <a:xfrm>
            <a:off x="1426730" y="5437804"/>
            <a:ext cx="1167113" cy="66478"/>
          </a:xfrm>
          <a:custGeom>
            <a:avLst/>
            <a:gdLst>
              <a:gd name="T0" fmla="*/ 959 w 984"/>
              <a:gd name="T1" fmla="*/ 9 h 56"/>
              <a:gd name="T2" fmla="*/ 956 w 984"/>
              <a:gd name="T3" fmla="*/ 11 h 56"/>
              <a:gd name="T4" fmla="*/ 975 w 984"/>
              <a:gd name="T5" fmla="*/ 41 h 56"/>
              <a:gd name="T6" fmla="*/ 976 w 984"/>
              <a:gd name="T7" fmla="*/ 44 h 56"/>
              <a:gd name="T8" fmla="*/ 975 w 984"/>
              <a:gd name="T9" fmla="*/ 47 h 56"/>
              <a:gd name="T10" fmla="*/ 972 w 984"/>
              <a:gd name="T11" fmla="*/ 48 h 56"/>
              <a:gd name="T12" fmla="*/ 44 w 984"/>
              <a:gd name="T13" fmla="*/ 48 h 56"/>
              <a:gd name="T14" fmla="*/ 37 w 984"/>
              <a:gd name="T15" fmla="*/ 44 h 56"/>
              <a:gd name="T16" fmla="*/ 15 w 984"/>
              <a:gd name="T17" fmla="*/ 8 h 56"/>
              <a:gd name="T18" fmla="*/ 959 w 984"/>
              <a:gd name="T19" fmla="*/ 13 h 56"/>
              <a:gd name="T20" fmla="*/ 959 w 984"/>
              <a:gd name="T21" fmla="*/ 9 h 56"/>
              <a:gd name="T22" fmla="*/ 956 w 984"/>
              <a:gd name="T23" fmla="*/ 11 h 56"/>
              <a:gd name="T24" fmla="*/ 959 w 984"/>
              <a:gd name="T25" fmla="*/ 9 h 56"/>
              <a:gd name="T26" fmla="*/ 959 w 984"/>
              <a:gd name="T27" fmla="*/ 5 h 56"/>
              <a:gd name="T28" fmla="*/ 0 w 984"/>
              <a:gd name="T29" fmla="*/ 0 h 56"/>
              <a:gd name="T30" fmla="*/ 30 w 984"/>
              <a:gd name="T31" fmla="*/ 48 h 56"/>
              <a:gd name="T32" fmla="*/ 44 w 984"/>
              <a:gd name="T33" fmla="*/ 56 h 56"/>
              <a:gd name="T34" fmla="*/ 972 w 984"/>
              <a:gd name="T35" fmla="*/ 56 h 56"/>
              <a:gd name="T36" fmla="*/ 981 w 984"/>
              <a:gd name="T37" fmla="*/ 52 h 56"/>
              <a:gd name="T38" fmla="*/ 984 w 984"/>
              <a:gd name="T39" fmla="*/ 44 h 56"/>
              <a:gd name="T40" fmla="*/ 982 w 984"/>
              <a:gd name="T41" fmla="*/ 37 h 56"/>
              <a:gd name="T42" fmla="*/ 961 w 984"/>
              <a:gd name="T43" fmla="*/ 5 h 56"/>
              <a:gd name="T44" fmla="*/ 959 w 984"/>
              <a:gd name="T45" fmla="*/ 5 h 56"/>
              <a:gd name="T46" fmla="*/ 959 w 984"/>
              <a:gd name="T47" fmla="*/ 9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84" h="56">
                <a:moveTo>
                  <a:pt x="959" y="9"/>
                </a:moveTo>
                <a:cubicBezTo>
                  <a:pt x="956" y="11"/>
                  <a:pt x="956" y="11"/>
                  <a:pt x="956" y="11"/>
                </a:cubicBezTo>
                <a:cubicBezTo>
                  <a:pt x="975" y="41"/>
                  <a:pt x="975" y="41"/>
                  <a:pt x="975" y="41"/>
                </a:cubicBezTo>
                <a:cubicBezTo>
                  <a:pt x="976" y="42"/>
                  <a:pt x="976" y="43"/>
                  <a:pt x="976" y="44"/>
                </a:cubicBezTo>
                <a:cubicBezTo>
                  <a:pt x="976" y="45"/>
                  <a:pt x="976" y="46"/>
                  <a:pt x="975" y="47"/>
                </a:cubicBezTo>
                <a:cubicBezTo>
                  <a:pt x="974" y="47"/>
                  <a:pt x="973" y="48"/>
                  <a:pt x="972" y="48"/>
                </a:cubicBezTo>
                <a:cubicBezTo>
                  <a:pt x="44" y="48"/>
                  <a:pt x="44" y="48"/>
                  <a:pt x="44" y="48"/>
                </a:cubicBezTo>
                <a:cubicBezTo>
                  <a:pt x="41" y="48"/>
                  <a:pt x="39" y="46"/>
                  <a:pt x="37" y="44"/>
                </a:cubicBezTo>
                <a:cubicBezTo>
                  <a:pt x="15" y="8"/>
                  <a:pt x="15" y="8"/>
                  <a:pt x="15" y="8"/>
                </a:cubicBezTo>
                <a:cubicBezTo>
                  <a:pt x="959" y="13"/>
                  <a:pt x="959" y="13"/>
                  <a:pt x="959" y="13"/>
                </a:cubicBezTo>
                <a:cubicBezTo>
                  <a:pt x="959" y="9"/>
                  <a:pt x="959" y="9"/>
                  <a:pt x="959" y="9"/>
                </a:cubicBezTo>
                <a:cubicBezTo>
                  <a:pt x="956" y="11"/>
                  <a:pt x="956" y="11"/>
                  <a:pt x="956" y="11"/>
                </a:cubicBezTo>
                <a:cubicBezTo>
                  <a:pt x="959" y="9"/>
                  <a:pt x="959" y="9"/>
                  <a:pt x="959" y="9"/>
                </a:cubicBezTo>
                <a:cubicBezTo>
                  <a:pt x="959" y="5"/>
                  <a:pt x="959" y="5"/>
                  <a:pt x="959" y="5"/>
                </a:cubicBezTo>
                <a:cubicBezTo>
                  <a:pt x="0" y="0"/>
                  <a:pt x="0" y="0"/>
                  <a:pt x="0" y="0"/>
                </a:cubicBezTo>
                <a:cubicBezTo>
                  <a:pt x="30" y="48"/>
                  <a:pt x="30" y="48"/>
                  <a:pt x="30" y="48"/>
                </a:cubicBezTo>
                <a:cubicBezTo>
                  <a:pt x="33" y="53"/>
                  <a:pt x="38" y="56"/>
                  <a:pt x="44" y="56"/>
                </a:cubicBezTo>
                <a:cubicBezTo>
                  <a:pt x="972" y="56"/>
                  <a:pt x="972" y="56"/>
                  <a:pt x="972" y="56"/>
                </a:cubicBezTo>
                <a:cubicBezTo>
                  <a:pt x="975" y="56"/>
                  <a:pt x="978" y="54"/>
                  <a:pt x="981" y="52"/>
                </a:cubicBezTo>
                <a:cubicBezTo>
                  <a:pt x="983" y="50"/>
                  <a:pt x="984" y="47"/>
                  <a:pt x="984" y="44"/>
                </a:cubicBezTo>
                <a:cubicBezTo>
                  <a:pt x="984" y="41"/>
                  <a:pt x="983" y="39"/>
                  <a:pt x="982" y="37"/>
                </a:cubicBezTo>
                <a:cubicBezTo>
                  <a:pt x="961" y="5"/>
                  <a:pt x="961" y="5"/>
                  <a:pt x="961" y="5"/>
                </a:cubicBezTo>
                <a:cubicBezTo>
                  <a:pt x="959" y="5"/>
                  <a:pt x="959" y="5"/>
                  <a:pt x="959" y="5"/>
                </a:cubicBezTo>
                <a:lnTo>
                  <a:pt x="959" y="9"/>
                </a:lnTo>
                <a:close/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BECF977A-D50D-D610-F302-4FE0BE692EE5}"/>
              </a:ext>
            </a:extLst>
          </p:cNvPr>
          <p:cNvSpPr/>
          <p:nvPr/>
        </p:nvSpPr>
        <p:spPr bwMode="auto">
          <a:xfrm>
            <a:off x="1043857" y="4784020"/>
            <a:ext cx="1135123" cy="67478"/>
          </a:xfrm>
          <a:custGeom>
            <a:avLst/>
            <a:gdLst>
              <a:gd name="T0" fmla="*/ 957 w 957"/>
              <a:gd name="T1" fmla="*/ 53 h 57"/>
              <a:gd name="T2" fmla="*/ 930 w 957"/>
              <a:gd name="T3" fmla="*/ 13 h 57"/>
              <a:gd name="T4" fmla="*/ 906 w 957"/>
              <a:gd name="T5" fmla="*/ 0 h 57"/>
              <a:gd name="T6" fmla="*/ 36 w 957"/>
              <a:gd name="T7" fmla="*/ 0 h 57"/>
              <a:gd name="T8" fmla="*/ 12 w 957"/>
              <a:gd name="T9" fmla="*/ 44 h 57"/>
              <a:gd name="T10" fmla="*/ 19 w 957"/>
              <a:gd name="T11" fmla="*/ 57 h 57"/>
              <a:gd name="T12" fmla="*/ 957 w 957"/>
              <a:gd name="T13" fmla="*/ 53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57" h="57">
                <a:moveTo>
                  <a:pt x="957" y="53"/>
                </a:moveTo>
                <a:cubicBezTo>
                  <a:pt x="930" y="13"/>
                  <a:pt x="930" y="13"/>
                  <a:pt x="930" y="13"/>
                </a:cubicBezTo>
                <a:cubicBezTo>
                  <a:pt x="925" y="5"/>
                  <a:pt x="916" y="0"/>
                  <a:pt x="906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14" y="0"/>
                  <a:pt x="0" y="25"/>
                  <a:pt x="12" y="44"/>
                </a:cubicBezTo>
                <a:cubicBezTo>
                  <a:pt x="19" y="57"/>
                  <a:pt x="19" y="57"/>
                  <a:pt x="19" y="57"/>
                </a:cubicBezTo>
                <a:lnTo>
                  <a:pt x="957" y="53"/>
                </a:lnTo>
                <a:close/>
              </a:path>
            </a:pathLst>
          </a:custGeom>
          <a:solidFill>
            <a:srgbClr val="9CA3C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任意多边形: 形状 17">
            <a:extLst>
              <a:ext uri="{FF2B5EF4-FFF2-40B4-BE49-F238E27FC236}">
                <a16:creationId xmlns:a16="http://schemas.microsoft.com/office/drawing/2014/main" id="{34DF9971-F389-71FF-3E0A-9BA1750A71CC}"/>
              </a:ext>
            </a:extLst>
          </p:cNvPr>
          <p:cNvSpPr/>
          <p:nvPr/>
        </p:nvSpPr>
        <p:spPr bwMode="auto">
          <a:xfrm>
            <a:off x="1048356" y="4779022"/>
            <a:ext cx="1140122" cy="77474"/>
          </a:xfrm>
          <a:custGeom>
            <a:avLst/>
            <a:gdLst>
              <a:gd name="T0" fmla="*/ 953 w 961"/>
              <a:gd name="T1" fmla="*/ 57 h 65"/>
              <a:gd name="T2" fmla="*/ 956 w 961"/>
              <a:gd name="T3" fmla="*/ 55 h 65"/>
              <a:gd name="T4" fmla="*/ 929 w 961"/>
              <a:gd name="T5" fmla="*/ 15 h 65"/>
              <a:gd name="T6" fmla="*/ 926 w 961"/>
              <a:gd name="T7" fmla="*/ 17 h 65"/>
              <a:gd name="T8" fmla="*/ 929 w 961"/>
              <a:gd name="T9" fmla="*/ 15 h 65"/>
              <a:gd name="T10" fmla="*/ 902 w 961"/>
              <a:gd name="T11" fmla="*/ 0 h 65"/>
              <a:gd name="T12" fmla="*/ 32 w 961"/>
              <a:gd name="T13" fmla="*/ 0 h 65"/>
              <a:gd name="T14" fmla="*/ 9 w 961"/>
              <a:gd name="T15" fmla="*/ 10 h 65"/>
              <a:gd name="T16" fmla="*/ 0 w 961"/>
              <a:gd name="T17" fmla="*/ 33 h 65"/>
              <a:gd name="T18" fmla="*/ 5 w 961"/>
              <a:gd name="T19" fmla="*/ 50 h 65"/>
              <a:gd name="T20" fmla="*/ 8 w 961"/>
              <a:gd name="T21" fmla="*/ 48 h 65"/>
              <a:gd name="T22" fmla="*/ 5 w 961"/>
              <a:gd name="T23" fmla="*/ 49 h 65"/>
              <a:gd name="T24" fmla="*/ 13 w 961"/>
              <a:gd name="T25" fmla="*/ 65 h 65"/>
              <a:gd name="T26" fmla="*/ 961 w 961"/>
              <a:gd name="T27" fmla="*/ 61 h 65"/>
              <a:gd name="T28" fmla="*/ 956 w 961"/>
              <a:gd name="T29" fmla="*/ 55 h 65"/>
              <a:gd name="T30" fmla="*/ 953 w 961"/>
              <a:gd name="T31" fmla="*/ 57 h 65"/>
              <a:gd name="T32" fmla="*/ 953 w 961"/>
              <a:gd name="T33" fmla="*/ 53 h 65"/>
              <a:gd name="T34" fmla="*/ 18 w 961"/>
              <a:gd name="T35" fmla="*/ 57 h 65"/>
              <a:gd name="T36" fmla="*/ 12 w 961"/>
              <a:gd name="T37" fmla="*/ 45 h 65"/>
              <a:gd name="T38" fmla="*/ 11 w 961"/>
              <a:gd name="T39" fmla="*/ 45 h 65"/>
              <a:gd name="T40" fmla="*/ 8 w 961"/>
              <a:gd name="T41" fmla="*/ 33 h 65"/>
              <a:gd name="T42" fmla="*/ 15 w 961"/>
              <a:gd name="T43" fmla="*/ 15 h 65"/>
              <a:gd name="T44" fmla="*/ 32 w 961"/>
              <a:gd name="T45" fmla="*/ 8 h 65"/>
              <a:gd name="T46" fmla="*/ 902 w 961"/>
              <a:gd name="T47" fmla="*/ 8 h 65"/>
              <a:gd name="T48" fmla="*/ 923 w 961"/>
              <a:gd name="T49" fmla="*/ 20 h 65"/>
              <a:gd name="T50" fmla="*/ 923 w 961"/>
              <a:gd name="T51" fmla="*/ 20 h 65"/>
              <a:gd name="T52" fmla="*/ 950 w 961"/>
              <a:gd name="T53" fmla="*/ 60 h 65"/>
              <a:gd name="T54" fmla="*/ 953 w 961"/>
              <a:gd name="T55" fmla="*/ 57 h 65"/>
              <a:gd name="T56" fmla="*/ 953 w 961"/>
              <a:gd name="T57" fmla="*/ 53 h 65"/>
              <a:gd name="T58" fmla="*/ 953 w 961"/>
              <a:gd name="T59" fmla="*/ 57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961" h="65">
                <a:moveTo>
                  <a:pt x="953" y="57"/>
                </a:moveTo>
                <a:cubicBezTo>
                  <a:pt x="956" y="55"/>
                  <a:pt x="956" y="55"/>
                  <a:pt x="956" y="55"/>
                </a:cubicBezTo>
                <a:cubicBezTo>
                  <a:pt x="929" y="15"/>
                  <a:pt x="929" y="15"/>
                  <a:pt x="929" y="15"/>
                </a:cubicBezTo>
                <a:cubicBezTo>
                  <a:pt x="926" y="17"/>
                  <a:pt x="926" y="17"/>
                  <a:pt x="926" y="17"/>
                </a:cubicBezTo>
                <a:cubicBezTo>
                  <a:pt x="929" y="15"/>
                  <a:pt x="929" y="15"/>
                  <a:pt x="929" y="15"/>
                </a:cubicBezTo>
                <a:cubicBezTo>
                  <a:pt x="924" y="6"/>
                  <a:pt x="913" y="0"/>
                  <a:pt x="902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23" y="0"/>
                  <a:pt x="15" y="4"/>
                  <a:pt x="9" y="10"/>
                </a:cubicBezTo>
                <a:cubicBezTo>
                  <a:pt x="3" y="16"/>
                  <a:pt x="0" y="24"/>
                  <a:pt x="0" y="33"/>
                </a:cubicBezTo>
                <a:cubicBezTo>
                  <a:pt x="0" y="38"/>
                  <a:pt x="1" y="44"/>
                  <a:pt x="5" y="50"/>
                </a:cubicBezTo>
                <a:cubicBezTo>
                  <a:pt x="8" y="48"/>
                  <a:pt x="8" y="48"/>
                  <a:pt x="8" y="48"/>
                </a:cubicBezTo>
                <a:cubicBezTo>
                  <a:pt x="5" y="49"/>
                  <a:pt x="5" y="49"/>
                  <a:pt x="5" y="49"/>
                </a:cubicBezTo>
                <a:cubicBezTo>
                  <a:pt x="13" y="65"/>
                  <a:pt x="13" y="65"/>
                  <a:pt x="13" y="65"/>
                </a:cubicBezTo>
                <a:cubicBezTo>
                  <a:pt x="961" y="61"/>
                  <a:pt x="961" y="61"/>
                  <a:pt x="961" y="61"/>
                </a:cubicBezTo>
                <a:cubicBezTo>
                  <a:pt x="956" y="55"/>
                  <a:pt x="956" y="55"/>
                  <a:pt x="956" y="55"/>
                </a:cubicBezTo>
                <a:cubicBezTo>
                  <a:pt x="953" y="57"/>
                  <a:pt x="953" y="57"/>
                  <a:pt x="953" y="57"/>
                </a:cubicBezTo>
                <a:cubicBezTo>
                  <a:pt x="953" y="53"/>
                  <a:pt x="953" y="53"/>
                  <a:pt x="953" y="53"/>
                </a:cubicBezTo>
                <a:cubicBezTo>
                  <a:pt x="18" y="57"/>
                  <a:pt x="18" y="57"/>
                  <a:pt x="18" y="57"/>
                </a:cubicBezTo>
                <a:cubicBezTo>
                  <a:pt x="12" y="45"/>
                  <a:pt x="12" y="45"/>
                  <a:pt x="12" y="45"/>
                </a:cubicBezTo>
                <a:cubicBezTo>
                  <a:pt x="11" y="45"/>
                  <a:pt x="11" y="45"/>
                  <a:pt x="11" y="45"/>
                </a:cubicBezTo>
                <a:cubicBezTo>
                  <a:pt x="9" y="41"/>
                  <a:pt x="8" y="37"/>
                  <a:pt x="8" y="33"/>
                </a:cubicBezTo>
                <a:cubicBezTo>
                  <a:pt x="8" y="26"/>
                  <a:pt x="10" y="20"/>
                  <a:pt x="15" y="15"/>
                </a:cubicBezTo>
                <a:cubicBezTo>
                  <a:pt x="19" y="11"/>
                  <a:pt x="25" y="8"/>
                  <a:pt x="32" y="8"/>
                </a:cubicBezTo>
                <a:cubicBezTo>
                  <a:pt x="902" y="8"/>
                  <a:pt x="902" y="8"/>
                  <a:pt x="902" y="8"/>
                </a:cubicBezTo>
                <a:cubicBezTo>
                  <a:pt x="910" y="8"/>
                  <a:pt x="918" y="12"/>
                  <a:pt x="923" y="20"/>
                </a:cubicBezTo>
                <a:cubicBezTo>
                  <a:pt x="923" y="20"/>
                  <a:pt x="923" y="20"/>
                  <a:pt x="923" y="20"/>
                </a:cubicBezTo>
                <a:cubicBezTo>
                  <a:pt x="950" y="60"/>
                  <a:pt x="950" y="60"/>
                  <a:pt x="950" y="60"/>
                </a:cubicBezTo>
                <a:cubicBezTo>
                  <a:pt x="953" y="57"/>
                  <a:pt x="953" y="57"/>
                  <a:pt x="953" y="57"/>
                </a:cubicBezTo>
                <a:cubicBezTo>
                  <a:pt x="953" y="53"/>
                  <a:pt x="953" y="53"/>
                  <a:pt x="953" y="53"/>
                </a:cubicBezTo>
                <a:lnTo>
                  <a:pt x="953" y="57"/>
                </a:lnTo>
                <a:close/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id="{7DD6FF47-72A5-6079-B1C7-26BE2EE4DE38}"/>
              </a:ext>
            </a:extLst>
          </p:cNvPr>
          <p:cNvSpPr/>
          <p:nvPr/>
        </p:nvSpPr>
        <p:spPr bwMode="auto">
          <a:xfrm>
            <a:off x="1468216" y="5494785"/>
            <a:ext cx="1647453" cy="104465"/>
          </a:xfrm>
          <a:custGeom>
            <a:avLst/>
            <a:gdLst>
              <a:gd name="T0" fmla="*/ 1303 w 1389"/>
              <a:gd name="T1" fmla="*/ 88 h 88"/>
              <a:gd name="T2" fmla="*/ 86 w 1389"/>
              <a:gd name="T3" fmla="*/ 88 h 88"/>
              <a:gd name="T4" fmla="*/ 0 w 1389"/>
              <a:gd name="T5" fmla="*/ 2 h 88"/>
              <a:gd name="T6" fmla="*/ 0 w 1389"/>
              <a:gd name="T7" fmla="*/ 0 h 88"/>
              <a:gd name="T8" fmla="*/ 1389 w 1389"/>
              <a:gd name="T9" fmla="*/ 0 h 88"/>
              <a:gd name="T10" fmla="*/ 1389 w 1389"/>
              <a:gd name="T11" fmla="*/ 2 h 88"/>
              <a:gd name="T12" fmla="*/ 1303 w 1389"/>
              <a:gd name="T13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89" h="88">
                <a:moveTo>
                  <a:pt x="1303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39" y="88"/>
                  <a:pt x="0" y="49"/>
                  <a:pt x="0" y="2"/>
                </a:cubicBezTo>
                <a:cubicBezTo>
                  <a:pt x="0" y="0"/>
                  <a:pt x="0" y="0"/>
                  <a:pt x="0" y="0"/>
                </a:cubicBezTo>
                <a:cubicBezTo>
                  <a:pt x="1389" y="0"/>
                  <a:pt x="1389" y="0"/>
                  <a:pt x="1389" y="0"/>
                </a:cubicBezTo>
                <a:cubicBezTo>
                  <a:pt x="1389" y="2"/>
                  <a:pt x="1389" y="2"/>
                  <a:pt x="1389" y="2"/>
                </a:cubicBezTo>
                <a:cubicBezTo>
                  <a:pt x="1389" y="49"/>
                  <a:pt x="1350" y="88"/>
                  <a:pt x="1303" y="88"/>
                </a:cubicBezTo>
                <a:close/>
              </a:path>
            </a:pathLst>
          </a:custGeom>
          <a:solidFill>
            <a:srgbClr val="9DD7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任意多边形: 形状 19">
            <a:extLst>
              <a:ext uri="{FF2B5EF4-FFF2-40B4-BE49-F238E27FC236}">
                <a16:creationId xmlns:a16="http://schemas.microsoft.com/office/drawing/2014/main" id="{3B0FF637-726C-776F-8A2E-CDD24E38AE62}"/>
              </a:ext>
            </a:extLst>
          </p:cNvPr>
          <p:cNvSpPr/>
          <p:nvPr/>
        </p:nvSpPr>
        <p:spPr bwMode="auto">
          <a:xfrm>
            <a:off x="1463718" y="5490286"/>
            <a:ext cx="1656950" cy="113462"/>
          </a:xfrm>
          <a:custGeom>
            <a:avLst/>
            <a:gdLst>
              <a:gd name="T0" fmla="*/ 1307 w 1397"/>
              <a:gd name="T1" fmla="*/ 92 h 96"/>
              <a:gd name="T2" fmla="*/ 1307 w 1397"/>
              <a:gd name="T3" fmla="*/ 88 h 96"/>
              <a:gd name="T4" fmla="*/ 90 w 1397"/>
              <a:gd name="T5" fmla="*/ 88 h 96"/>
              <a:gd name="T6" fmla="*/ 32 w 1397"/>
              <a:gd name="T7" fmla="*/ 64 h 96"/>
              <a:gd name="T8" fmla="*/ 8 w 1397"/>
              <a:gd name="T9" fmla="*/ 6 h 96"/>
              <a:gd name="T10" fmla="*/ 8 w 1397"/>
              <a:gd name="T11" fmla="*/ 4 h 96"/>
              <a:gd name="T12" fmla="*/ 4 w 1397"/>
              <a:gd name="T13" fmla="*/ 4 h 96"/>
              <a:gd name="T14" fmla="*/ 4 w 1397"/>
              <a:gd name="T15" fmla="*/ 8 h 96"/>
              <a:gd name="T16" fmla="*/ 1393 w 1397"/>
              <a:gd name="T17" fmla="*/ 8 h 96"/>
              <a:gd name="T18" fmla="*/ 1393 w 1397"/>
              <a:gd name="T19" fmla="*/ 4 h 96"/>
              <a:gd name="T20" fmla="*/ 1389 w 1397"/>
              <a:gd name="T21" fmla="*/ 4 h 96"/>
              <a:gd name="T22" fmla="*/ 1389 w 1397"/>
              <a:gd name="T23" fmla="*/ 6 h 96"/>
              <a:gd name="T24" fmla="*/ 1365 w 1397"/>
              <a:gd name="T25" fmla="*/ 64 h 96"/>
              <a:gd name="T26" fmla="*/ 1307 w 1397"/>
              <a:gd name="T27" fmla="*/ 88 h 96"/>
              <a:gd name="T28" fmla="*/ 1307 w 1397"/>
              <a:gd name="T29" fmla="*/ 92 h 96"/>
              <a:gd name="T30" fmla="*/ 1307 w 1397"/>
              <a:gd name="T31" fmla="*/ 96 h 96"/>
              <a:gd name="T32" fmla="*/ 1397 w 1397"/>
              <a:gd name="T33" fmla="*/ 6 h 96"/>
              <a:gd name="T34" fmla="*/ 1397 w 1397"/>
              <a:gd name="T35" fmla="*/ 4 h 96"/>
              <a:gd name="T36" fmla="*/ 1397 w 1397"/>
              <a:gd name="T37" fmla="*/ 0 h 96"/>
              <a:gd name="T38" fmla="*/ 0 w 1397"/>
              <a:gd name="T39" fmla="*/ 0 h 96"/>
              <a:gd name="T40" fmla="*/ 0 w 1397"/>
              <a:gd name="T41" fmla="*/ 6 h 96"/>
              <a:gd name="T42" fmla="*/ 90 w 1397"/>
              <a:gd name="T43" fmla="*/ 96 h 96"/>
              <a:gd name="T44" fmla="*/ 1307 w 1397"/>
              <a:gd name="T45" fmla="*/ 96 h 96"/>
              <a:gd name="T46" fmla="*/ 1307 w 1397"/>
              <a:gd name="T47" fmla="*/ 92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397" h="96">
                <a:moveTo>
                  <a:pt x="1307" y="92"/>
                </a:moveTo>
                <a:cubicBezTo>
                  <a:pt x="1307" y="88"/>
                  <a:pt x="1307" y="88"/>
                  <a:pt x="1307" y="88"/>
                </a:cubicBezTo>
                <a:cubicBezTo>
                  <a:pt x="90" y="88"/>
                  <a:pt x="90" y="88"/>
                  <a:pt x="90" y="88"/>
                </a:cubicBezTo>
                <a:cubicBezTo>
                  <a:pt x="68" y="88"/>
                  <a:pt x="47" y="79"/>
                  <a:pt x="32" y="64"/>
                </a:cubicBezTo>
                <a:cubicBezTo>
                  <a:pt x="17" y="49"/>
                  <a:pt x="8" y="28"/>
                  <a:pt x="8" y="6"/>
                </a:cubicBezTo>
                <a:cubicBezTo>
                  <a:pt x="8" y="4"/>
                  <a:pt x="8" y="4"/>
                  <a:pt x="8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8"/>
                  <a:pt x="4" y="8"/>
                  <a:pt x="4" y="8"/>
                </a:cubicBezTo>
                <a:cubicBezTo>
                  <a:pt x="1393" y="8"/>
                  <a:pt x="1393" y="8"/>
                  <a:pt x="1393" y="8"/>
                </a:cubicBezTo>
                <a:cubicBezTo>
                  <a:pt x="1393" y="4"/>
                  <a:pt x="1393" y="4"/>
                  <a:pt x="1393" y="4"/>
                </a:cubicBezTo>
                <a:cubicBezTo>
                  <a:pt x="1389" y="4"/>
                  <a:pt x="1389" y="4"/>
                  <a:pt x="1389" y="4"/>
                </a:cubicBezTo>
                <a:cubicBezTo>
                  <a:pt x="1389" y="6"/>
                  <a:pt x="1389" y="6"/>
                  <a:pt x="1389" y="6"/>
                </a:cubicBezTo>
                <a:cubicBezTo>
                  <a:pt x="1389" y="28"/>
                  <a:pt x="1380" y="49"/>
                  <a:pt x="1365" y="64"/>
                </a:cubicBezTo>
                <a:cubicBezTo>
                  <a:pt x="1350" y="79"/>
                  <a:pt x="1329" y="88"/>
                  <a:pt x="1307" y="88"/>
                </a:cubicBezTo>
                <a:cubicBezTo>
                  <a:pt x="1307" y="92"/>
                  <a:pt x="1307" y="92"/>
                  <a:pt x="1307" y="92"/>
                </a:cubicBezTo>
                <a:cubicBezTo>
                  <a:pt x="1307" y="96"/>
                  <a:pt x="1307" y="96"/>
                  <a:pt x="1307" y="96"/>
                </a:cubicBezTo>
                <a:cubicBezTo>
                  <a:pt x="1357" y="96"/>
                  <a:pt x="1397" y="56"/>
                  <a:pt x="1397" y="6"/>
                </a:cubicBezTo>
                <a:cubicBezTo>
                  <a:pt x="1397" y="4"/>
                  <a:pt x="1397" y="4"/>
                  <a:pt x="1397" y="4"/>
                </a:cubicBezTo>
                <a:cubicBezTo>
                  <a:pt x="1397" y="0"/>
                  <a:pt x="1397" y="0"/>
                  <a:pt x="139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6"/>
                  <a:pt x="0" y="6"/>
                  <a:pt x="0" y="6"/>
                </a:cubicBezTo>
                <a:cubicBezTo>
                  <a:pt x="0" y="56"/>
                  <a:pt x="40" y="96"/>
                  <a:pt x="90" y="96"/>
                </a:cubicBezTo>
                <a:cubicBezTo>
                  <a:pt x="1307" y="96"/>
                  <a:pt x="1307" y="96"/>
                  <a:pt x="1307" y="96"/>
                </a:cubicBezTo>
                <a:lnTo>
                  <a:pt x="1307" y="92"/>
                </a:lnTo>
                <a:close/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id="{92C5272E-391A-A146-7FB5-FFFFA05EFE77}"/>
              </a:ext>
            </a:extLst>
          </p:cNvPr>
          <p:cNvSpPr/>
          <p:nvPr/>
        </p:nvSpPr>
        <p:spPr bwMode="auto">
          <a:xfrm>
            <a:off x="1468216" y="5494785"/>
            <a:ext cx="669278" cy="104465"/>
          </a:xfrm>
          <a:custGeom>
            <a:avLst/>
            <a:gdLst>
              <a:gd name="T0" fmla="*/ 478 w 564"/>
              <a:gd name="T1" fmla="*/ 88 h 88"/>
              <a:gd name="T2" fmla="*/ 86 w 564"/>
              <a:gd name="T3" fmla="*/ 88 h 88"/>
              <a:gd name="T4" fmla="*/ 0 w 564"/>
              <a:gd name="T5" fmla="*/ 2 h 88"/>
              <a:gd name="T6" fmla="*/ 0 w 564"/>
              <a:gd name="T7" fmla="*/ 0 h 88"/>
              <a:gd name="T8" fmla="*/ 564 w 564"/>
              <a:gd name="T9" fmla="*/ 0 h 88"/>
              <a:gd name="T10" fmla="*/ 564 w 564"/>
              <a:gd name="T11" fmla="*/ 2 h 88"/>
              <a:gd name="T12" fmla="*/ 478 w 564"/>
              <a:gd name="T13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4" h="88">
                <a:moveTo>
                  <a:pt x="478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39" y="88"/>
                  <a:pt x="0" y="49"/>
                  <a:pt x="0" y="2"/>
                </a:cubicBezTo>
                <a:cubicBezTo>
                  <a:pt x="0" y="0"/>
                  <a:pt x="0" y="0"/>
                  <a:pt x="0" y="0"/>
                </a:cubicBezTo>
                <a:cubicBezTo>
                  <a:pt x="564" y="0"/>
                  <a:pt x="564" y="0"/>
                  <a:pt x="564" y="0"/>
                </a:cubicBezTo>
                <a:cubicBezTo>
                  <a:pt x="564" y="2"/>
                  <a:pt x="564" y="2"/>
                  <a:pt x="564" y="2"/>
                </a:cubicBezTo>
                <a:cubicBezTo>
                  <a:pt x="564" y="49"/>
                  <a:pt x="526" y="88"/>
                  <a:pt x="478" y="88"/>
                </a:cubicBezTo>
                <a:close/>
              </a:path>
            </a:pathLst>
          </a:custGeom>
          <a:solidFill>
            <a:srgbClr val="74A8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81F8B167-778F-B1F5-276B-5E54DA211485}"/>
              </a:ext>
            </a:extLst>
          </p:cNvPr>
          <p:cNvSpPr/>
          <p:nvPr/>
        </p:nvSpPr>
        <p:spPr bwMode="auto">
          <a:xfrm>
            <a:off x="1463718" y="5490286"/>
            <a:ext cx="678275" cy="113462"/>
          </a:xfrm>
          <a:custGeom>
            <a:avLst/>
            <a:gdLst>
              <a:gd name="T0" fmla="*/ 482 w 572"/>
              <a:gd name="T1" fmla="*/ 92 h 96"/>
              <a:gd name="T2" fmla="*/ 482 w 572"/>
              <a:gd name="T3" fmla="*/ 88 h 96"/>
              <a:gd name="T4" fmla="*/ 90 w 572"/>
              <a:gd name="T5" fmla="*/ 88 h 96"/>
              <a:gd name="T6" fmla="*/ 32 w 572"/>
              <a:gd name="T7" fmla="*/ 64 h 96"/>
              <a:gd name="T8" fmla="*/ 8 w 572"/>
              <a:gd name="T9" fmla="*/ 6 h 96"/>
              <a:gd name="T10" fmla="*/ 8 w 572"/>
              <a:gd name="T11" fmla="*/ 4 h 96"/>
              <a:gd name="T12" fmla="*/ 4 w 572"/>
              <a:gd name="T13" fmla="*/ 4 h 96"/>
              <a:gd name="T14" fmla="*/ 4 w 572"/>
              <a:gd name="T15" fmla="*/ 8 h 96"/>
              <a:gd name="T16" fmla="*/ 568 w 572"/>
              <a:gd name="T17" fmla="*/ 8 h 96"/>
              <a:gd name="T18" fmla="*/ 568 w 572"/>
              <a:gd name="T19" fmla="*/ 4 h 96"/>
              <a:gd name="T20" fmla="*/ 564 w 572"/>
              <a:gd name="T21" fmla="*/ 4 h 96"/>
              <a:gd name="T22" fmla="*/ 564 w 572"/>
              <a:gd name="T23" fmla="*/ 6 h 96"/>
              <a:gd name="T24" fmla="*/ 540 w 572"/>
              <a:gd name="T25" fmla="*/ 64 h 96"/>
              <a:gd name="T26" fmla="*/ 482 w 572"/>
              <a:gd name="T27" fmla="*/ 88 h 96"/>
              <a:gd name="T28" fmla="*/ 482 w 572"/>
              <a:gd name="T29" fmla="*/ 92 h 96"/>
              <a:gd name="T30" fmla="*/ 482 w 572"/>
              <a:gd name="T31" fmla="*/ 96 h 96"/>
              <a:gd name="T32" fmla="*/ 572 w 572"/>
              <a:gd name="T33" fmla="*/ 6 h 96"/>
              <a:gd name="T34" fmla="*/ 572 w 572"/>
              <a:gd name="T35" fmla="*/ 4 h 96"/>
              <a:gd name="T36" fmla="*/ 572 w 572"/>
              <a:gd name="T37" fmla="*/ 0 h 96"/>
              <a:gd name="T38" fmla="*/ 0 w 572"/>
              <a:gd name="T39" fmla="*/ 0 h 96"/>
              <a:gd name="T40" fmla="*/ 0 w 572"/>
              <a:gd name="T41" fmla="*/ 6 h 96"/>
              <a:gd name="T42" fmla="*/ 90 w 572"/>
              <a:gd name="T43" fmla="*/ 96 h 96"/>
              <a:gd name="T44" fmla="*/ 482 w 572"/>
              <a:gd name="T45" fmla="*/ 96 h 96"/>
              <a:gd name="T46" fmla="*/ 482 w 572"/>
              <a:gd name="T47" fmla="*/ 92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2" h="96">
                <a:moveTo>
                  <a:pt x="482" y="92"/>
                </a:moveTo>
                <a:cubicBezTo>
                  <a:pt x="482" y="88"/>
                  <a:pt x="482" y="88"/>
                  <a:pt x="482" y="88"/>
                </a:cubicBezTo>
                <a:cubicBezTo>
                  <a:pt x="90" y="88"/>
                  <a:pt x="90" y="88"/>
                  <a:pt x="90" y="88"/>
                </a:cubicBezTo>
                <a:cubicBezTo>
                  <a:pt x="68" y="88"/>
                  <a:pt x="47" y="79"/>
                  <a:pt x="32" y="64"/>
                </a:cubicBezTo>
                <a:cubicBezTo>
                  <a:pt x="17" y="49"/>
                  <a:pt x="8" y="28"/>
                  <a:pt x="8" y="6"/>
                </a:cubicBezTo>
                <a:cubicBezTo>
                  <a:pt x="8" y="4"/>
                  <a:pt x="8" y="4"/>
                  <a:pt x="8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8"/>
                  <a:pt x="4" y="8"/>
                  <a:pt x="4" y="8"/>
                </a:cubicBezTo>
                <a:cubicBezTo>
                  <a:pt x="568" y="8"/>
                  <a:pt x="568" y="8"/>
                  <a:pt x="568" y="8"/>
                </a:cubicBezTo>
                <a:cubicBezTo>
                  <a:pt x="568" y="4"/>
                  <a:pt x="568" y="4"/>
                  <a:pt x="568" y="4"/>
                </a:cubicBezTo>
                <a:cubicBezTo>
                  <a:pt x="564" y="4"/>
                  <a:pt x="564" y="4"/>
                  <a:pt x="564" y="4"/>
                </a:cubicBezTo>
                <a:cubicBezTo>
                  <a:pt x="564" y="6"/>
                  <a:pt x="564" y="6"/>
                  <a:pt x="564" y="6"/>
                </a:cubicBezTo>
                <a:cubicBezTo>
                  <a:pt x="564" y="28"/>
                  <a:pt x="555" y="49"/>
                  <a:pt x="540" y="64"/>
                </a:cubicBezTo>
                <a:cubicBezTo>
                  <a:pt x="525" y="79"/>
                  <a:pt x="505" y="88"/>
                  <a:pt x="482" y="88"/>
                </a:cubicBezTo>
                <a:cubicBezTo>
                  <a:pt x="482" y="92"/>
                  <a:pt x="482" y="92"/>
                  <a:pt x="482" y="92"/>
                </a:cubicBezTo>
                <a:cubicBezTo>
                  <a:pt x="482" y="96"/>
                  <a:pt x="482" y="96"/>
                  <a:pt x="482" y="96"/>
                </a:cubicBezTo>
                <a:cubicBezTo>
                  <a:pt x="532" y="96"/>
                  <a:pt x="572" y="56"/>
                  <a:pt x="572" y="6"/>
                </a:cubicBezTo>
                <a:cubicBezTo>
                  <a:pt x="572" y="4"/>
                  <a:pt x="572" y="4"/>
                  <a:pt x="572" y="4"/>
                </a:cubicBezTo>
                <a:cubicBezTo>
                  <a:pt x="572" y="0"/>
                  <a:pt x="572" y="0"/>
                  <a:pt x="57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6"/>
                  <a:pt x="0" y="6"/>
                  <a:pt x="0" y="6"/>
                </a:cubicBezTo>
                <a:cubicBezTo>
                  <a:pt x="0" y="56"/>
                  <a:pt x="40" y="96"/>
                  <a:pt x="90" y="96"/>
                </a:cubicBezTo>
                <a:cubicBezTo>
                  <a:pt x="482" y="96"/>
                  <a:pt x="482" y="96"/>
                  <a:pt x="482" y="96"/>
                </a:cubicBezTo>
                <a:lnTo>
                  <a:pt x="482" y="92"/>
                </a:lnTo>
                <a:close/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id="{540DC2C1-AA4E-FAB1-867D-FCE5825D133F}"/>
              </a:ext>
            </a:extLst>
          </p:cNvPr>
          <p:cNvSpPr/>
          <p:nvPr/>
        </p:nvSpPr>
        <p:spPr bwMode="auto">
          <a:xfrm>
            <a:off x="1473215" y="5499783"/>
            <a:ext cx="108964" cy="94469"/>
          </a:xfrm>
          <a:custGeom>
            <a:avLst/>
            <a:gdLst>
              <a:gd name="T0" fmla="*/ 26 w 92"/>
              <a:gd name="T1" fmla="*/ 0 h 80"/>
              <a:gd name="T2" fmla="*/ 0 w 92"/>
              <a:gd name="T3" fmla="*/ 0 h 80"/>
              <a:gd name="T4" fmla="*/ 0 w 92"/>
              <a:gd name="T5" fmla="*/ 1 h 80"/>
              <a:gd name="T6" fmla="*/ 79 w 92"/>
              <a:gd name="T7" fmla="*/ 80 h 80"/>
              <a:gd name="T8" fmla="*/ 92 w 92"/>
              <a:gd name="T9" fmla="*/ 80 h 80"/>
              <a:gd name="T10" fmla="*/ 26 w 92"/>
              <a:gd name="T11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2" h="80">
                <a:moveTo>
                  <a:pt x="26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45"/>
                  <a:pt x="36" y="80"/>
                  <a:pt x="79" y="80"/>
                </a:cubicBezTo>
                <a:cubicBezTo>
                  <a:pt x="92" y="80"/>
                  <a:pt x="92" y="80"/>
                  <a:pt x="92" y="80"/>
                </a:cubicBezTo>
                <a:cubicBezTo>
                  <a:pt x="92" y="80"/>
                  <a:pt x="34" y="49"/>
                  <a:pt x="26" y="0"/>
                </a:cubicBezTo>
                <a:close/>
              </a:path>
            </a:pathLst>
          </a:custGeom>
          <a:solidFill>
            <a:srgbClr val="9DD7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任意多边形: 形状 23">
            <a:extLst>
              <a:ext uri="{FF2B5EF4-FFF2-40B4-BE49-F238E27FC236}">
                <a16:creationId xmlns:a16="http://schemas.microsoft.com/office/drawing/2014/main" id="{477BFC19-D456-AE01-DCFA-5414751D5200}"/>
              </a:ext>
            </a:extLst>
          </p:cNvPr>
          <p:cNvSpPr/>
          <p:nvPr/>
        </p:nvSpPr>
        <p:spPr bwMode="auto">
          <a:xfrm>
            <a:off x="3002207" y="5499783"/>
            <a:ext cx="112463" cy="94469"/>
          </a:xfrm>
          <a:custGeom>
            <a:avLst/>
            <a:gdLst>
              <a:gd name="T0" fmla="*/ 94 w 95"/>
              <a:gd name="T1" fmla="*/ 0 h 80"/>
              <a:gd name="T2" fmla="*/ 42 w 95"/>
              <a:gd name="T3" fmla="*/ 0 h 80"/>
              <a:gd name="T4" fmla="*/ 0 w 95"/>
              <a:gd name="T5" fmla="*/ 80 h 80"/>
              <a:gd name="T6" fmla="*/ 18 w 95"/>
              <a:gd name="T7" fmla="*/ 80 h 80"/>
              <a:gd name="T8" fmla="*/ 83 w 95"/>
              <a:gd name="T9" fmla="*/ 39 h 80"/>
              <a:gd name="T10" fmla="*/ 94 w 95"/>
              <a:gd name="T11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5" h="80">
                <a:moveTo>
                  <a:pt x="94" y="0"/>
                </a:moveTo>
                <a:cubicBezTo>
                  <a:pt x="42" y="0"/>
                  <a:pt x="42" y="0"/>
                  <a:pt x="42" y="0"/>
                </a:cubicBezTo>
                <a:cubicBezTo>
                  <a:pt x="42" y="0"/>
                  <a:pt x="49" y="52"/>
                  <a:pt x="0" y="80"/>
                </a:cubicBezTo>
                <a:cubicBezTo>
                  <a:pt x="0" y="80"/>
                  <a:pt x="15" y="80"/>
                  <a:pt x="18" y="80"/>
                </a:cubicBezTo>
                <a:cubicBezTo>
                  <a:pt x="20" y="80"/>
                  <a:pt x="59" y="80"/>
                  <a:pt x="83" y="39"/>
                </a:cubicBezTo>
                <a:cubicBezTo>
                  <a:pt x="83" y="39"/>
                  <a:pt x="95" y="22"/>
                  <a:pt x="9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任意多边形: 形状 24">
            <a:extLst>
              <a:ext uri="{FF2B5EF4-FFF2-40B4-BE49-F238E27FC236}">
                <a16:creationId xmlns:a16="http://schemas.microsoft.com/office/drawing/2014/main" id="{A8D08942-53B5-FF13-A478-02169C28297C}"/>
              </a:ext>
            </a:extLst>
          </p:cNvPr>
          <p:cNvSpPr/>
          <p:nvPr/>
        </p:nvSpPr>
        <p:spPr bwMode="auto">
          <a:xfrm>
            <a:off x="2451390" y="5499783"/>
            <a:ext cx="301400" cy="47484"/>
          </a:xfrm>
          <a:custGeom>
            <a:avLst/>
            <a:gdLst>
              <a:gd name="T0" fmla="*/ 237 w 254"/>
              <a:gd name="T1" fmla="*/ 40 h 40"/>
              <a:gd name="T2" fmla="*/ 17 w 254"/>
              <a:gd name="T3" fmla="*/ 40 h 40"/>
              <a:gd name="T4" fmla="*/ 0 w 254"/>
              <a:gd name="T5" fmla="*/ 23 h 40"/>
              <a:gd name="T6" fmla="*/ 0 w 254"/>
              <a:gd name="T7" fmla="*/ 0 h 40"/>
              <a:gd name="T8" fmla="*/ 254 w 254"/>
              <a:gd name="T9" fmla="*/ 0 h 40"/>
              <a:gd name="T10" fmla="*/ 254 w 254"/>
              <a:gd name="T11" fmla="*/ 23 h 40"/>
              <a:gd name="T12" fmla="*/ 237 w 254"/>
              <a:gd name="T13" fmla="*/ 4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4" h="40">
                <a:moveTo>
                  <a:pt x="237" y="40"/>
                </a:moveTo>
                <a:cubicBezTo>
                  <a:pt x="17" y="40"/>
                  <a:pt x="17" y="40"/>
                  <a:pt x="17" y="40"/>
                </a:cubicBezTo>
                <a:cubicBezTo>
                  <a:pt x="8" y="40"/>
                  <a:pt x="0" y="32"/>
                  <a:pt x="0" y="23"/>
                </a:cubicBezTo>
                <a:cubicBezTo>
                  <a:pt x="0" y="0"/>
                  <a:pt x="0" y="0"/>
                  <a:pt x="0" y="0"/>
                </a:cubicBezTo>
                <a:cubicBezTo>
                  <a:pt x="254" y="0"/>
                  <a:pt x="254" y="0"/>
                  <a:pt x="254" y="0"/>
                </a:cubicBezTo>
                <a:cubicBezTo>
                  <a:pt x="254" y="23"/>
                  <a:pt x="254" y="23"/>
                  <a:pt x="254" y="23"/>
                </a:cubicBezTo>
                <a:cubicBezTo>
                  <a:pt x="254" y="32"/>
                  <a:pt x="247" y="40"/>
                  <a:pt x="237" y="40"/>
                </a:cubicBezTo>
                <a:close/>
              </a:path>
            </a:pathLst>
          </a:custGeom>
          <a:solidFill>
            <a:srgbClr val="74A8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任意多边形: 形状 25">
            <a:extLst>
              <a:ext uri="{FF2B5EF4-FFF2-40B4-BE49-F238E27FC236}">
                <a16:creationId xmlns:a16="http://schemas.microsoft.com/office/drawing/2014/main" id="{9F6BC5CF-A8A0-7844-C3E7-A90EF81C5843}"/>
              </a:ext>
            </a:extLst>
          </p:cNvPr>
          <p:cNvSpPr/>
          <p:nvPr/>
        </p:nvSpPr>
        <p:spPr bwMode="auto">
          <a:xfrm>
            <a:off x="2141993" y="5025940"/>
            <a:ext cx="100966" cy="156948"/>
          </a:xfrm>
          <a:custGeom>
            <a:avLst/>
            <a:gdLst>
              <a:gd name="T0" fmla="*/ 0 w 85"/>
              <a:gd name="T1" fmla="*/ 0 h 132"/>
              <a:gd name="T2" fmla="*/ 84 w 85"/>
              <a:gd name="T3" fmla="*/ 132 h 132"/>
              <a:gd name="T4" fmla="*/ 83 w 85"/>
              <a:gd name="T5" fmla="*/ 127 h 132"/>
              <a:gd name="T6" fmla="*/ 3 w 85"/>
              <a:gd name="T7" fmla="*/ 3 h 132"/>
              <a:gd name="T8" fmla="*/ 0 w 85"/>
              <a:gd name="T9" fmla="*/ 0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" h="132">
                <a:moveTo>
                  <a:pt x="0" y="0"/>
                </a:moveTo>
                <a:cubicBezTo>
                  <a:pt x="84" y="132"/>
                  <a:pt x="84" y="132"/>
                  <a:pt x="84" y="132"/>
                </a:cubicBezTo>
                <a:cubicBezTo>
                  <a:pt x="85" y="130"/>
                  <a:pt x="84" y="129"/>
                  <a:pt x="83" y="127"/>
                </a:cubicBezTo>
                <a:cubicBezTo>
                  <a:pt x="3" y="3"/>
                  <a:pt x="3" y="3"/>
                  <a:pt x="3" y="3"/>
                </a:cubicBezTo>
                <a:cubicBezTo>
                  <a:pt x="3" y="2"/>
                  <a:pt x="1" y="1"/>
                  <a:pt x="0" y="0"/>
                </a:cubicBezTo>
              </a:path>
            </a:pathLst>
          </a:custGeom>
          <a:solidFill>
            <a:srgbClr val="A4D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任意多边形: 形状 26">
            <a:extLst>
              <a:ext uri="{FF2B5EF4-FFF2-40B4-BE49-F238E27FC236}">
                <a16:creationId xmlns:a16="http://schemas.microsoft.com/office/drawing/2014/main" id="{689A0C1F-1424-D100-A553-131D5A3E2060}"/>
              </a:ext>
            </a:extLst>
          </p:cNvPr>
          <p:cNvSpPr/>
          <p:nvPr/>
        </p:nvSpPr>
        <p:spPr bwMode="auto">
          <a:xfrm>
            <a:off x="1639160" y="5025940"/>
            <a:ext cx="602800" cy="224426"/>
          </a:xfrm>
          <a:custGeom>
            <a:avLst/>
            <a:gdLst>
              <a:gd name="T0" fmla="*/ 422 w 508"/>
              <a:gd name="T1" fmla="*/ 0 h 189"/>
              <a:gd name="T2" fmla="*/ 7 w 508"/>
              <a:gd name="T3" fmla="*/ 0 h 189"/>
              <a:gd name="T4" fmla="*/ 2 w 508"/>
              <a:gd name="T5" fmla="*/ 9 h 189"/>
              <a:gd name="T6" fmla="*/ 64 w 508"/>
              <a:gd name="T7" fmla="*/ 135 h 189"/>
              <a:gd name="T8" fmla="*/ 70 w 508"/>
              <a:gd name="T9" fmla="*/ 139 h 189"/>
              <a:gd name="T10" fmla="*/ 70 w 508"/>
              <a:gd name="T11" fmla="*/ 139 h 189"/>
              <a:gd name="T12" fmla="*/ 111 w 508"/>
              <a:gd name="T13" fmla="*/ 138 h 189"/>
              <a:gd name="T14" fmla="*/ 111 w 508"/>
              <a:gd name="T15" fmla="*/ 138 h 189"/>
              <a:gd name="T16" fmla="*/ 117 w 508"/>
              <a:gd name="T17" fmla="*/ 142 h 189"/>
              <a:gd name="T18" fmla="*/ 130 w 508"/>
              <a:gd name="T19" fmla="*/ 185 h 189"/>
              <a:gd name="T20" fmla="*/ 136 w 508"/>
              <a:gd name="T21" fmla="*/ 189 h 189"/>
              <a:gd name="T22" fmla="*/ 138 w 508"/>
              <a:gd name="T23" fmla="*/ 189 h 189"/>
              <a:gd name="T24" fmla="*/ 169 w 508"/>
              <a:gd name="T25" fmla="*/ 143 h 189"/>
              <a:gd name="T26" fmla="*/ 175 w 508"/>
              <a:gd name="T27" fmla="*/ 137 h 189"/>
              <a:gd name="T28" fmla="*/ 502 w 508"/>
              <a:gd name="T29" fmla="*/ 137 h 189"/>
              <a:gd name="T30" fmla="*/ 508 w 508"/>
              <a:gd name="T31" fmla="*/ 132 h 189"/>
              <a:gd name="T32" fmla="*/ 424 w 508"/>
              <a:gd name="T33" fmla="*/ 0 h 189"/>
              <a:gd name="T34" fmla="*/ 422 w 508"/>
              <a:gd name="T35" fmla="*/ 0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08" h="189">
                <a:moveTo>
                  <a:pt x="422" y="0"/>
                </a:move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5"/>
                  <a:pt x="2" y="9"/>
                </a:cubicBezTo>
                <a:cubicBezTo>
                  <a:pt x="64" y="135"/>
                  <a:pt x="64" y="135"/>
                  <a:pt x="64" y="135"/>
                </a:cubicBezTo>
                <a:cubicBezTo>
                  <a:pt x="65" y="138"/>
                  <a:pt x="68" y="139"/>
                  <a:pt x="70" y="139"/>
                </a:cubicBezTo>
                <a:cubicBezTo>
                  <a:pt x="70" y="139"/>
                  <a:pt x="70" y="139"/>
                  <a:pt x="70" y="139"/>
                </a:cubicBezTo>
                <a:cubicBezTo>
                  <a:pt x="111" y="138"/>
                  <a:pt x="111" y="138"/>
                  <a:pt x="111" y="138"/>
                </a:cubicBezTo>
                <a:cubicBezTo>
                  <a:pt x="111" y="138"/>
                  <a:pt x="111" y="138"/>
                  <a:pt x="111" y="138"/>
                </a:cubicBezTo>
                <a:cubicBezTo>
                  <a:pt x="113" y="138"/>
                  <a:pt x="116" y="140"/>
                  <a:pt x="117" y="142"/>
                </a:cubicBezTo>
                <a:cubicBezTo>
                  <a:pt x="130" y="185"/>
                  <a:pt x="130" y="185"/>
                  <a:pt x="130" y="185"/>
                </a:cubicBezTo>
                <a:cubicBezTo>
                  <a:pt x="131" y="187"/>
                  <a:pt x="134" y="189"/>
                  <a:pt x="136" y="189"/>
                </a:cubicBezTo>
                <a:cubicBezTo>
                  <a:pt x="137" y="189"/>
                  <a:pt x="137" y="189"/>
                  <a:pt x="138" y="189"/>
                </a:cubicBezTo>
                <a:cubicBezTo>
                  <a:pt x="166" y="181"/>
                  <a:pt x="169" y="155"/>
                  <a:pt x="169" y="143"/>
                </a:cubicBezTo>
                <a:cubicBezTo>
                  <a:pt x="169" y="140"/>
                  <a:pt x="172" y="137"/>
                  <a:pt x="175" y="137"/>
                </a:cubicBezTo>
                <a:cubicBezTo>
                  <a:pt x="502" y="137"/>
                  <a:pt x="502" y="137"/>
                  <a:pt x="502" y="137"/>
                </a:cubicBezTo>
                <a:cubicBezTo>
                  <a:pt x="506" y="137"/>
                  <a:pt x="508" y="135"/>
                  <a:pt x="508" y="132"/>
                </a:cubicBezTo>
                <a:cubicBezTo>
                  <a:pt x="424" y="0"/>
                  <a:pt x="424" y="0"/>
                  <a:pt x="424" y="0"/>
                </a:cubicBezTo>
                <a:cubicBezTo>
                  <a:pt x="423" y="0"/>
                  <a:pt x="423" y="0"/>
                  <a:pt x="422" y="0"/>
                </a:cubicBezTo>
              </a:path>
            </a:pathLst>
          </a:custGeom>
          <a:solidFill>
            <a:srgbClr val="D0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任意多边形: 形状 27">
            <a:extLst>
              <a:ext uri="{FF2B5EF4-FFF2-40B4-BE49-F238E27FC236}">
                <a16:creationId xmlns:a16="http://schemas.microsoft.com/office/drawing/2014/main" id="{3B08E638-EC3E-9B28-7902-FE2A672FA2D9}"/>
              </a:ext>
            </a:extLst>
          </p:cNvPr>
          <p:cNvSpPr/>
          <p:nvPr/>
        </p:nvSpPr>
        <p:spPr bwMode="auto">
          <a:xfrm>
            <a:off x="1760120" y="4914477"/>
            <a:ext cx="804233" cy="322893"/>
          </a:xfrm>
          <a:custGeom>
            <a:avLst/>
            <a:gdLst>
              <a:gd name="T0" fmla="*/ 659 w 678"/>
              <a:gd name="T1" fmla="*/ 201 h 272"/>
              <a:gd name="T2" fmla="*/ 155 w 678"/>
              <a:gd name="T3" fmla="*/ 201 h 272"/>
              <a:gd name="T4" fmla="*/ 153 w 678"/>
              <a:gd name="T5" fmla="*/ 202 h 272"/>
              <a:gd name="T6" fmla="*/ 147 w 678"/>
              <a:gd name="T7" fmla="*/ 214 h 272"/>
              <a:gd name="T8" fmla="*/ 96 w 678"/>
              <a:gd name="T9" fmla="*/ 266 h 272"/>
              <a:gd name="T10" fmla="*/ 89 w 678"/>
              <a:gd name="T11" fmla="*/ 271 h 272"/>
              <a:gd name="T12" fmla="*/ 85 w 678"/>
              <a:gd name="T13" fmla="*/ 268 h 272"/>
              <a:gd name="T14" fmla="*/ 86 w 678"/>
              <a:gd name="T15" fmla="*/ 266 h 272"/>
              <a:gd name="T16" fmla="*/ 85 w 678"/>
              <a:gd name="T17" fmla="*/ 205 h 272"/>
              <a:gd name="T18" fmla="*/ 84 w 678"/>
              <a:gd name="T19" fmla="*/ 203 h 272"/>
              <a:gd name="T20" fmla="*/ 82 w 678"/>
              <a:gd name="T21" fmla="*/ 201 h 272"/>
              <a:gd name="T22" fmla="*/ 19 w 678"/>
              <a:gd name="T23" fmla="*/ 201 h 272"/>
              <a:gd name="T24" fmla="*/ 0 w 678"/>
              <a:gd name="T25" fmla="*/ 182 h 272"/>
              <a:gd name="T26" fmla="*/ 0 w 678"/>
              <a:gd name="T27" fmla="*/ 19 h 272"/>
              <a:gd name="T28" fmla="*/ 19 w 678"/>
              <a:gd name="T29" fmla="*/ 0 h 272"/>
              <a:gd name="T30" fmla="*/ 659 w 678"/>
              <a:gd name="T31" fmla="*/ 0 h 272"/>
              <a:gd name="T32" fmla="*/ 678 w 678"/>
              <a:gd name="T33" fmla="*/ 19 h 272"/>
              <a:gd name="T34" fmla="*/ 678 w 678"/>
              <a:gd name="T35" fmla="*/ 182 h 272"/>
              <a:gd name="T36" fmla="*/ 659 w 678"/>
              <a:gd name="T37" fmla="*/ 201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78" h="272">
                <a:moveTo>
                  <a:pt x="659" y="201"/>
                </a:moveTo>
                <a:cubicBezTo>
                  <a:pt x="155" y="201"/>
                  <a:pt x="155" y="201"/>
                  <a:pt x="155" y="201"/>
                </a:cubicBezTo>
                <a:cubicBezTo>
                  <a:pt x="154" y="201"/>
                  <a:pt x="153" y="202"/>
                  <a:pt x="153" y="202"/>
                </a:cubicBezTo>
                <a:cubicBezTo>
                  <a:pt x="147" y="214"/>
                  <a:pt x="147" y="214"/>
                  <a:pt x="147" y="214"/>
                </a:cubicBezTo>
                <a:cubicBezTo>
                  <a:pt x="135" y="236"/>
                  <a:pt x="117" y="254"/>
                  <a:pt x="96" y="266"/>
                </a:cubicBezTo>
                <a:cubicBezTo>
                  <a:pt x="89" y="271"/>
                  <a:pt x="89" y="271"/>
                  <a:pt x="89" y="271"/>
                </a:cubicBezTo>
                <a:cubicBezTo>
                  <a:pt x="87" y="272"/>
                  <a:pt x="85" y="270"/>
                  <a:pt x="85" y="268"/>
                </a:cubicBezTo>
                <a:cubicBezTo>
                  <a:pt x="86" y="266"/>
                  <a:pt x="86" y="266"/>
                  <a:pt x="86" y="266"/>
                </a:cubicBezTo>
                <a:cubicBezTo>
                  <a:pt x="90" y="246"/>
                  <a:pt x="90" y="225"/>
                  <a:pt x="85" y="205"/>
                </a:cubicBezTo>
                <a:cubicBezTo>
                  <a:pt x="84" y="203"/>
                  <a:pt x="84" y="203"/>
                  <a:pt x="84" y="203"/>
                </a:cubicBezTo>
                <a:cubicBezTo>
                  <a:pt x="84" y="202"/>
                  <a:pt x="83" y="201"/>
                  <a:pt x="82" y="201"/>
                </a:cubicBezTo>
                <a:cubicBezTo>
                  <a:pt x="19" y="201"/>
                  <a:pt x="19" y="201"/>
                  <a:pt x="19" y="201"/>
                </a:cubicBezTo>
                <a:cubicBezTo>
                  <a:pt x="9" y="201"/>
                  <a:pt x="0" y="193"/>
                  <a:pt x="0" y="182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8"/>
                  <a:pt x="9" y="0"/>
                  <a:pt x="19" y="0"/>
                </a:cubicBezTo>
                <a:cubicBezTo>
                  <a:pt x="659" y="0"/>
                  <a:pt x="659" y="0"/>
                  <a:pt x="659" y="0"/>
                </a:cubicBezTo>
                <a:cubicBezTo>
                  <a:pt x="669" y="0"/>
                  <a:pt x="678" y="8"/>
                  <a:pt x="678" y="19"/>
                </a:cubicBezTo>
                <a:cubicBezTo>
                  <a:pt x="678" y="182"/>
                  <a:pt x="678" y="182"/>
                  <a:pt x="678" y="182"/>
                </a:cubicBezTo>
                <a:cubicBezTo>
                  <a:pt x="678" y="193"/>
                  <a:pt x="669" y="201"/>
                  <a:pt x="659" y="20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任意多边形: 形状 28">
            <a:extLst>
              <a:ext uri="{FF2B5EF4-FFF2-40B4-BE49-F238E27FC236}">
                <a16:creationId xmlns:a16="http://schemas.microsoft.com/office/drawing/2014/main" id="{B796AD4C-8D04-CBC0-41B6-5FB65D60F22F}"/>
              </a:ext>
            </a:extLst>
          </p:cNvPr>
          <p:cNvSpPr/>
          <p:nvPr/>
        </p:nvSpPr>
        <p:spPr bwMode="auto">
          <a:xfrm>
            <a:off x="1755621" y="4909479"/>
            <a:ext cx="813230" cy="331390"/>
          </a:xfrm>
          <a:custGeom>
            <a:avLst/>
            <a:gdLst>
              <a:gd name="T0" fmla="*/ 663 w 686"/>
              <a:gd name="T1" fmla="*/ 201 h 279"/>
              <a:gd name="T2" fmla="*/ 153 w 686"/>
              <a:gd name="T3" fmla="*/ 204 h 279"/>
              <a:gd name="T4" fmla="*/ 147 w 686"/>
              <a:gd name="T5" fmla="*/ 216 h 279"/>
              <a:gd name="T6" fmla="*/ 90 w 686"/>
              <a:gd name="T7" fmla="*/ 271 h 279"/>
              <a:gd name="T8" fmla="*/ 91 w 686"/>
              <a:gd name="T9" fmla="*/ 273 h 279"/>
              <a:gd name="T10" fmla="*/ 90 w 686"/>
              <a:gd name="T11" fmla="*/ 271 h 279"/>
              <a:gd name="T12" fmla="*/ 91 w 686"/>
              <a:gd name="T13" fmla="*/ 271 h 279"/>
              <a:gd name="T14" fmla="*/ 93 w 686"/>
              <a:gd name="T15" fmla="*/ 271 h 279"/>
              <a:gd name="T16" fmla="*/ 91 w 686"/>
              <a:gd name="T17" fmla="*/ 273 h 279"/>
              <a:gd name="T18" fmla="*/ 91 w 686"/>
              <a:gd name="T19" fmla="*/ 273 h 279"/>
              <a:gd name="T20" fmla="*/ 93 w 686"/>
              <a:gd name="T21" fmla="*/ 271 h 279"/>
              <a:gd name="T22" fmla="*/ 93 w 686"/>
              <a:gd name="T23" fmla="*/ 273 h 279"/>
              <a:gd name="T24" fmla="*/ 93 w 686"/>
              <a:gd name="T25" fmla="*/ 273 h 279"/>
              <a:gd name="T26" fmla="*/ 91 w 686"/>
              <a:gd name="T27" fmla="*/ 273 h 279"/>
              <a:gd name="T28" fmla="*/ 93 w 686"/>
              <a:gd name="T29" fmla="*/ 271 h 279"/>
              <a:gd name="T30" fmla="*/ 93 w 686"/>
              <a:gd name="T31" fmla="*/ 208 h 279"/>
              <a:gd name="T32" fmla="*/ 86 w 686"/>
              <a:gd name="T33" fmla="*/ 201 h 279"/>
              <a:gd name="T34" fmla="*/ 13 w 686"/>
              <a:gd name="T35" fmla="*/ 197 h 279"/>
              <a:gd name="T36" fmla="*/ 8 w 686"/>
              <a:gd name="T37" fmla="*/ 23 h 279"/>
              <a:gd name="T38" fmla="*/ 23 w 686"/>
              <a:gd name="T39" fmla="*/ 8 h 279"/>
              <a:gd name="T40" fmla="*/ 674 w 686"/>
              <a:gd name="T41" fmla="*/ 12 h 279"/>
              <a:gd name="T42" fmla="*/ 678 w 686"/>
              <a:gd name="T43" fmla="*/ 186 h 279"/>
              <a:gd name="T44" fmla="*/ 663 w 686"/>
              <a:gd name="T45" fmla="*/ 201 h 279"/>
              <a:gd name="T46" fmla="*/ 663 w 686"/>
              <a:gd name="T47" fmla="*/ 209 h 279"/>
              <a:gd name="T48" fmla="*/ 686 w 686"/>
              <a:gd name="T49" fmla="*/ 23 h 279"/>
              <a:gd name="T50" fmla="*/ 23 w 686"/>
              <a:gd name="T51" fmla="*/ 0 h 279"/>
              <a:gd name="T52" fmla="*/ 0 w 686"/>
              <a:gd name="T53" fmla="*/ 186 h 279"/>
              <a:gd name="T54" fmla="*/ 86 w 686"/>
              <a:gd name="T55" fmla="*/ 209 h 279"/>
              <a:gd name="T56" fmla="*/ 85 w 686"/>
              <a:gd name="T57" fmla="*/ 208 h 279"/>
              <a:gd name="T58" fmla="*/ 86 w 686"/>
              <a:gd name="T59" fmla="*/ 207 h 279"/>
              <a:gd name="T60" fmla="*/ 85 w 686"/>
              <a:gd name="T61" fmla="*/ 210 h 279"/>
              <a:gd name="T62" fmla="*/ 86 w 686"/>
              <a:gd name="T63" fmla="*/ 270 h 279"/>
              <a:gd name="T64" fmla="*/ 85 w 686"/>
              <a:gd name="T65" fmla="*/ 273 h 279"/>
              <a:gd name="T66" fmla="*/ 91 w 686"/>
              <a:gd name="T67" fmla="*/ 279 h 279"/>
              <a:gd name="T68" fmla="*/ 95 w 686"/>
              <a:gd name="T69" fmla="*/ 278 h 279"/>
              <a:gd name="T70" fmla="*/ 154 w 686"/>
              <a:gd name="T71" fmla="*/ 220 h 279"/>
              <a:gd name="T72" fmla="*/ 160 w 686"/>
              <a:gd name="T73" fmla="*/ 208 h 279"/>
              <a:gd name="T74" fmla="*/ 159 w 686"/>
              <a:gd name="T75" fmla="*/ 209 h 279"/>
              <a:gd name="T76" fmla="*/ 159 w 686"/>
              <a:gd name="T77" fmla="*/ 207 h 279"/>
              <a:gd name="T78" fmla="*/ 663 w 686"/>
              <a:gd name="T79" fmla="*/ 209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686" h="279">
                <a:moveTo>
                  <a:pt x="663" y="205"/>
                </a:moveTo>
                <a:cubicBezTo>
                  <a:pt x="663" y="201"/>
                  <a:pt x="663" y="201"/>
                  <a:pt x="663" y="201"/>
                </a:cubicBezTo>
                <a:cubicBezTo>
                  <a:pt x="159" y="201"/>
                  <a:pt x="159" y="201"/>
                  <a:pt x="159" y="201"/>
                </a:cubicBezTo>
                <a:cubicBezTo>
                  <a:pt x="157" y="201"/>
                  <a:pt x="155" y="202"/>
                  <a:pt x="153" y="204"/>
                </a:cubicBezTo>
                <a:cubicBezTo>
                  <a:pt x="153" y="204"/>
                  <a:pt x="153" y="204"/>
                  <a:pt x="153" y="204"/>
                </a:cubicBezTo>
                <a:cubicBezTo>
                  <a:pt x="147" y="216"/>
                  <a:pt x="147" y="216"/>
                  <a:pt x="147" y="216"/>
                </a:cubicBezTo>
                <a:cubicBezTo>
                  <a:pt x="136" y="237"/>
                  <a:pt x="119" y="254"/>
                  <a:pt x="98" y="267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1" y="273"/>
                  <a:pt x="91" y="273"/>
                  <a:pt x="91" y="273"/>
                </a:cubicBezTo>
                <a:cubicBezTo>
                  <a:pt x="91" y="271"/>
                  <a:pt x="91" y="271"/>
                  <a:pt x="9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1" y="273"/>
                  <a:pt x="91" y="273"/>
                  <a:pt x="91" y="273"/>
                </a:cubicBezTo>
                <a:cubicBezTo>
                  <a:pt x="91" y="271"/>
                  <a:pt x="91" y="271"/>
                  <a:pt x="91" y="271"/>
                </a:cubicBezTo>
                <a:cubicBezTo>
                  <a:pt x="91" y="273"/>
                  <a:pt x="91" y="273"/>
                  <a:pt x="91" y="273"/>
                </a:cubicBezTo>
                <a:cubicBezTo>
                  <a:pt x="93" y="271"/>
                  <a:pt x="93" y="271"/>
                  <a:pt x="93" y="271"/>
                </a:cubicBezTo>
                <a:cubicBezTo>
                  <a:pt x="92" y="271"/>
                  <a:pt x="92" y="271"/>
                  <a:pt x="91" y="271"/>
                </a:cubicBezTo>
                <a:cubicBezTo>
                  <a:pt x="91" y="273"/>
                  <a:pt x="91" y="273"/>
                  <a:pt x="91" y="273"/>
                </a:cubicBezTo>
                <a:cubicBezTo>
                  <a:pt x="93" y="271"/>
                  <a:pt x="93" y="271"/>
                  <a:pt x="93" y="271"/>
                </a:cubicBezTo>
                <a:cubicBezTo>
                  <a:pt x="91" y="273"/>
                  <a:pt x="91" y="273"/>
                  <a:pt x="91" y="273"/>
                </a:cubicBezTo>
                <a:cubicBezTo>
                  <a:pt x="93" y="273"/>
                  <a:pt x="93" y="273"/>
                  <a:pt x="93" y="273"/>
                </a:cubicBezTo>
                <a:cubicBezTo>
                  <a:pt x="93" y="272"/>
                  <a:pt x="93" y="272"/>
                  <a:pt x="93" y="271"/>
                </a:cubicBezTo>
                <a:cubicBezTo>
                  <a:pt x="91" y="273"/>
                  <a:pt x="91" y="273"/>
                  <a:pt x="91" y="273"/>
                </a:cubicBezTo>
                <a:cubicBezTo>
                  <a:pt x="93" y="273"/>
                  <a:pt x="93" y="273"/>
                  <a:pt x="93" y="273"/>
                </a:cubicBezTo>
                <a:cubicBezTo>
                  <a:pt x="91" y="273"/>
                  <a:pt x="91" y="273"/>
                  <a:pt x="91" y="273"/>
                </a:cubicBezTo>
                <a:cubicBezTo>
                  <a:pt x="93" y="273"/>
                  <a:pt x="93" y="273"/>
                  <a:pt x="93" y="273"/>
                </a:cubicBezTo>
                <a:cubicBezTo>
                  <a:pt x="93" y="273"/>
                  <a:pt x="93" y="273"/>
                  <a:pt x="93" y="273"/>
                </a:cubicBezTo>
                <a:cubicBezTo>
                  <a:pt x="91" y="273"/>
                  <a:pt x="91" y="273"/>
                  <a:pt x="91" y="273"/>
                </a:cubicBezTo>
                <a:cubicBezTo>
                  <a:pt x="93" y="273"/>
                  <a:pt x="93" y="273"/>
                  <a:pt x="93" y="273"/>
                </a:cubicBezTo>
                <a:cubicBezTo>
                  <a:pt x="93" y="271"/>
                  <a:pt x="93" y="271"/>
                  <a:pt x="93" y="271"/>
                </a:cubicBezTo>
                <a:cubicBezTo>
                  <a:pt x="96" y="261"/>
                  <a:pt x="97" y="251"/>
                  <a:pt x="97" y="241"/>
                </a:cubicBezTo>
                <a:cubicBezTo>
                  <a:pt x="97" y="230"/>
                  <a:pt x="96" y="219"/>
                  <a:pt x="93" y="208"/>
                </a:cubicBezTo>
                <a:cubicBezTo>
                  <a:pt x="92" y="206"/>
                  <a:pt x="92" y="206"/>
                  <a:pt x="92" y="206"/>
                </a:cubicBezTo>
                <a:cubicBezTo>
                  <a:pt x="92" y="203"/>
                  <a:pt x="89" y="201"/>
                  <a:pt x="86" y="201"/>
                </a:cubicBezTo>
                <a:cubicBezTo>
                  <a:pt x="23" y="201"/>
                  <a:pt x="23" y="201"/>
                  <a:pt x="23" y="201"/>
                </a:cubicBezTo>
                <a:cubicBezTo>
                  <a:pt x="19" y="201"/>
                  <a:pt x="15" y="199"/>
                  <a:pt x="13" y="197"/>
                </a:cubicBezTo>
                <a:cubicBezTo>
                  <a:pt x="10" y="194"/>
                  <a:pt x="8" y="190"/>
                  <a:pt x="8" y="186"/>
                </a:cubicBezTo>
                <a:cubicBezTo>
                  <a:pt x="8" y="23"/>
                  <a:pt x="8" y="23"/>
                  <a:pt x="8" y="23"/>
                </a:cubicBezTo>
                <a:cubicBezTo>
                  <a:pt x="8" y="19"/>
                  <a:pt x="10" y="15"/>
                  <a:pt x="13" y="12"/>
                </a:cubicBezTo>
                <a:cubicBezTo>
                  <a:pt x="15" y="9"/>
                  <a:pt x="19" y="8"/>
                  <a:pt x="23" y="8"/>
                </a:cubicBezTo>
                <a:cubicBezTo>
                  <a:pt x="663" y="8"/>
                  <a:pt x="663" y="8"/>
                  <a:pt x="663" y="8"/>
                </a:cubicBezTo>
                <a:cubicBezTo>
                  <a:pt x="667" y="8"/>
                  <a:pt x="671" y="9"/>
                  <a:pt x="674" y="12"/>
                </a:cubicBezTo>
                <a:cubicBezTo>
                  <a:pt x="676" y="15"/>
                  <a:pt x="678" y="19"/>
                  <a:pt x="678" y="23"/>
                </a:cubicBezTo>
                <a:cubicBezTo>
                  <a:pt x="678" y="186"/>
                  <a:pt x="678" y="186"/>
                  <a:pt x="678" y="186"/>
                </a:cubicBezTo>
                <a:cubicBezTo>
                  <a:pt x="678" y="190"/>
                  <a:pt x="676" y="194"/>
                  <a:pt x="674" y="197"/>
                </a:cubicBezTo>
                <a:cubicBezTo>
                  <a:pt x="671" y="199"/>
                  <a:pt x="667" y="201"/>
                  <a:pt x="663" y="201"/>
                </a:cubicBezTo>
                <a:cubicBezTo>
                  <a:pt x="663" y="205"/>
                  <a:pt x="663" y="205"/>
                  <a:pt x="663" y="205"/>
                </a:cubicBezTo>
                <a:cubicBezTo>
                  <a:pt x="663" y="209"/>
                  <a:pt x="663" y="209"/>
                  <a:pt x="663" y="209"/>
                </a:cubicBezTo>
                <a:cubicBezTo>
                  <a:pt x="676" y="209"/>
                  <a:pt x="686" y="199"/>
                  <a:pt x="686" y="186"/>
                </a:cubicBezTo>
                <a:cubicBezTo>
                  <a:pt x="686" y="23"/>
                  <a:pt x="686" y="23"/>
                  <a:pt x="686" y="23"/>
                </a:cubicBezTo>
                <a:cubicBezTo>
                  <a:pt x="686" y="10"/>
                  <a:pt x="676" y="0"/>
                  <a:pt x="66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10" y="0"/>
                  <a:pt x="0" y="10"/>
                  <a:pt x="0" y="23"/>
                </a:cubicBezTo>
                <a:cubicBezTo>
                  <a:pt x="0" y="186"/>
                  <a:pt x="0" y="186"/>
                  <a:pt x="0" y="186"/>
                </a:cubicBezTo>
                <a:cubicBezTo>
                  <a:pt x="0" y="199"/>
                  <a:pt x="10" y="209"/>
                  <a:pt x="23" y="209"/>
                </a:cubicBezTo>
                <a:cubicBezTo>
                  <a:pt x="86" y="209"/>
                  <a:pt x="86" y="209"/>
                  <a:pt x="86" y="209"/>
                </a:cubicBezTo>
                <a:cubicBezTo>
                  <a:pt x="86" y="207"/>
                  <a:pt x="86" y="207"/>
                  <a:pt x="86" y="207"/>
                </a:cubicBezTo>
                <a:cubicBezTo>
                  <a:pt x="85" y="208"/>
                  <a:pt x="85" y="208"/>
                  <a:pt x="85" y="208"/>
                </a:cubicBezTo>
                <a:cubicBezTo>
                  <a:pt x="85" y="209"/>
                  <a:pt x="85" y="209"/>
                  <a:pt x="86" y="209"/>
                </a:cubicBezTo>
                <a:cubicBezTo>
                  <a:pt x="86" y="207"/>
                  <a:pt x="86" y="207"/>
                  <a:pt x="86" y="207"/>
                </a:cubicBezTo>
                <a:cubicBezTo>
                  <a:pt x="85" y="208"/>
                  <a:pt x="85" y="208"/>
                  <a:pt x="85" y="208"/>
                </a:cubicBezTo>
                <a:cubicBezTo>
                  <a:pt x="85" y="210"/>
                  <a:pt x="85" y="210"/>
                  <a:pt x="85" y="210"/>
                </a:cubicBezTo>
                <a:cubicBezTo>
                  <a:pt x="88" y="220"/>
                  <a:pt x="89" y="231"/>
                  <a:pt x="89" y="241"/>
                </a:cubicBezTo>
                <a:cubicBezTo>
                  <a:pt x="89" y="250"/>
                  <a:pt x="88" y="260"/>
                  <a:pt x="86" y="270"/>
                </a:cubicBezTo>
                <a:cubicBezTo>
                  <a:pt x="85" y="271"/>
                  <a:pt x="85" y="271"/>
                  <a:pt x="85" y="271"/>
                </a:cubicBezTo>
                <a:cubicBezTo>
                  <a:pt x="85" y="272"/>
                  <a:pt x="85" y="272"/>
                  <a:pt x="85" y="273"/>
                </a:cubicBezTo>
                <a:cubicBezTo>
                  <a:pt x="85" y="275"/>
                  <a:pt x="86" y="276"/>
                  <a:pt x="87" y="277"/>
                </a:cubicBezTo>
                <a:cubicBezTo>
                  <a:pt x="88" y="278"/>
                  <a:pt x="90" y="279"/>
                  <a:pt x="91" y="279"/>
                </a:cubicBezTo>
                <a:cubicBezTo>
                  <a:pt x="92" y="279"/>
                  <a:pt x="94" y="279"/>
                  <a:pt x="95" y="278"/>
                </a:cubicBezTo>
                <a:cubicBezTo>
                  <a:pt x="95" y="278"/>
                  <a:pt x="95" y="278"/>
                  <a:pt x="95" y="278"/>
                </a:cubicBezTo>
                <a:cubicBezTo>
                  <a:pt x="102" y="274"/>
                  <a:pt x="102" y="274"/>
                  <a:pt x="102" y="274"/>
                </a:cubicBezTo>
                <a:cubicBezTo>
                  <a:pt x="124" y="261"/>
                  <a:pt x="142" y="242"/>
                  <a:pt x="154" y="220"/>
                </a:cubicBezTo>
                <a:cubicBezTo>
                  <a:pt x="160" y="208"/>
                  <a:pt x="160" y="208"/>
                  <a:pt x="160" y="208"/>
                </a:cubicBezTo>
                <a:cubicBezTo>
                  <a:pt x="160" y="208"/>
                  <a:pt x="160" y="208"/>
                  <a:pt x="160" y="208"/>
                </a:cubicBezTo>
                <a:cubicBezTo>
                  <a:pt x="159" y="207"/>
                  <a:pt x="159" y="207"/>
                  <a:pt x="159" y="207"/>
                </a:cubicBezTo>
                <a:cubicBezTo>
                  <a:pt x="159" y="209"/>
                  <a:pt x="159" y="209"/>
                  <a:pt x="159" y="209"/>
                </a:cubicBezTo>
                <a:cubicBezTo>
                  <a:pt x="160" y="209"/>
                  <a:pt x="160" y="209"/>
                  <a:pt x="160" y="208"/>
                </a:cubicBezTo>
                <a:cubicBezTo>
                  <a:pt x="159" y="207"/>
                  <a:pt x="159" y="207"/>
                  <a:pt x="159" y="207"/>
                </a:cubicBezTo>
                <a:cubicBezTo>
                  <a:pt x="159" y="209"/>
                  <a:pt x="159" y="209"/>
                  <a:pt x="159" y="209"/>
                </a:cubicBezTo>
                <a:cubicBezTo>
                  <a:pt x="663" y="209"/>
                  <a:pt x="663" y="209"/>
                  <a:pt x="663" y="209"/>
                </a:cubicBezTo>
                <a:lnTo>
                  <a:pt x="663" y="205"/>
                </a:lnTo>
                <a:close/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任意多边形: 形状 29">
            <a:extLst>
              <a:ext uri="{FF2B5EF4-FFF2-40B4-BE49-F238E27FC236}">
                <a16:creationId xmlns:a16="http://schemas.microsoft.com/office/drawing/2014/main" id="{6B8E1CF3-7B0C-E2D9-0E75-74716EC9B18B}"/>
              </a:ext>
            </a:extLst>
          </p:cNvPr>
          <p:cNvSpPr/>
          <p:nvPr/>
        </p:nvSpPr>
        <p:spPr bwMode="auto">
          <a:xfrm>
            <a:off x="1863585" y="4990452"/>
            <a:ext cx="386372" cy="0"/>
          </a:xfrm>
          <a:custGeom>
            <a:avLst/>
            <a:gdLst>
              <a:gd name="T0" fmla="*/ 0 w 773"/>
              <a:gd name="T1" fmla="*/ 773 w 773"/>
              <a:gd name="T2" fmla="*/ 0 w 77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773">
                <a:moveTo>
                  <a:pt x="0" y="0"/>
                </a:moveTo>
                <a:lnTo>
                  <a:pt x="773" y="0"/>
                </a:lnTo>
                <a:lnTo>
                  <a:pt x="0" y="0"/>
                </a:lnTo>
                <a:close/>
              </a:path>
            </a:pathLst>
          </a:custGeom>
          <a:solidFill>
            <a:srgbClr val="B5DB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直接连接符 30">
            <a:extLst>
              <a:ext uri="{FF2B5EF4-FFF2-40B4-BE49-F238E27FC236}">
                <a16:creationId xmlns:a16="http://schemas.microsoft.com/office/drawing/2014/main" id="{BB29FEDB-29BE-07FC-F2C3-4AFE380B64E9}"/>
              </a:ext>
            </a:extLst>
          </p:cNvPr>
          <p:cNvSpPr/>
          <p:nvPr/>
        </p:nvSpPr>
        <p:spPr bwMode="auto">
          <a:xfrm>
            <a:off x="1863585" y="4990452"/>
            <a:ext cx="386372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7CD282B0-6B7A-85C7-839F-641EB97D279E}"/>
              </a:ext>
            </a:extLst>
          </p:cNvPr>
          <p:cNvSpPr/>
          <p:nvPr/>
        </p:nvSpPr>
        <p:spPr bwMode="auto">
          <a:xfrm>
            <a:off x="1863585" y="4985454"/>
            <a:ext cx="386372" cy="9497"/>
          </a:xfrm>
          <a:prstGeom prst="rect">
            <a:avLst/>
          </a:pr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任意多边形: 形状 32">
            <a:extLst>
              <a:ext uri="{FF2B5EF4-FFF2-40B4-BE49-F238E27FC236}">
                <a16:creationId xmlns:a16="http://schemas.microsoft.com/office/drawing/2014/main" id="{3DAAC921-B2E9-D8FF-AE6E-ABD5D34F9B39}"/>
              </a:ext>
            </a:extLst>
          </p:cNvPr>
          <p:cNvSpPr/>
          <p:nvPr/>
        </p:nvSpPr>
        <p:spPr bwMode="auto">
          <a:xfrm>
            <a:off x="1863585" y="4985454"/>
            <a:ext cx="386372" cy="9497"/>
          </a:xfrm>
          <a:custGeom>
            <a:avLst/>
            <a:gdLst>
              <a:gd name="T0" fmla="*/ 0 w 773"/>
              <a:gd name="T1" fmla="*/ 19 h 19"/>
              <a:gd name="T2" fmla="*/ 773 w 773"/>
              <a:gd name="T3" fmla="*/ 19 h 19"/>
              <a:gd name="T4" fmla="*/ 773 w 773"/>
              <a:gd name="T5" fmla="*/ 0 h 19"/>
              <a:gd name="T6" fmla="*/ 0 w 773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3" h="19">
                <a:moveTo>
                  <a:pt x="0" y="19"/>
                </a:moveTo>
                <a:lnTo>
                  <a:pt x="773" y="19"/>
                </a:lnTo>
                <a:lnTo>
                  <a:pt x="773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任意多边形: 形状 33">
            <a:extLst>
              <a:ext uri="{FF2B5EF4-FFF2-40B4-BE49-F238E27FC236}">
                <a16:creationId xmlns:a16="http://schemas.microsoft.com/office/drawing/2014/main" id="{AEF73E57-552F-A18F-A41C-F460F10D547C}"/>
              </a:ext>
            </a:extLst>
          </p:cNvPr>
          <p:cNvSpPr/>
          <p:nvPr/>
        </p:nvSpPr>
        <p:spPr bwMode="auto">
          <a:xfrm>
            <a:off x="1863585" y="5059429"/>
            <a:ext cx="173942" cy="0"/>
          </a:xfrm>
          <a:custGeom>
            <a:avLst/>
            <a:gdLst>
              <a:gd name="T0" fmla="*/ 0 w 348"/>
              <a:gd name="T1" fmla="*/ 348 w 348"/>
              <a:gd name="T2" fmla="*/ 0 w 348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348">
                <a:moveTo>
                  <a:pt x="0" y="0"/>
                </a:moveTo>
                <a:lnTo>
                  <a:pt x="348" y="0"/>
                </a:lnTo>
                <a:lnTo>
                  <a:pt x="0" y="0"/>
                </a:lnTo>
                <a:close/>
              </a:path>
            </a:pathLst>
          </a:custGeom>
          <a:solidFill>
            <a:srgbClr val="B5DB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直接连接符 34">
            <a:extLst>
              <a:ext uri="{FF2B5EF4-FFF2-40B4-BE49-F238E27FC236}">
                <a16:creationId xmlns:a16="http://schemas.microsoft.com/office/drawing/2014/main" id="{D5671AAB-4810-597D-8FAA-AA3E476CAEFF}"/>
              </a:ext>
            </a:extLst>
          </p:cNvPr>
          <p:cNvSpPr/>
          <p:nvPr/>
        </p:nvSpPr>
        <p:spPr bwMode="auto">
          <a:xfrm>
            <a:off x="1863585" y="5059429"/>
            <a:ext cx="173942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751BB5FC-2E1C-DDBA-8F76-EDE5C1ADBB38}"/>
              </a:ext>
            </a:extLst>
          </p:cNvPr>
          <p:cNvSpPr/>
          <p:nvPr/>
        </p:nvSpPr>
        <p:spPr bwMode="auto">
          <a:xfrm>
            <a:off x="1863585" y="5054431"/>
            <a:ext cx="173942" cy="9497"/>
          </a:xfrm>
          <a:prstGeom prst="rect">
            <a:avLst/>
          </a:pr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任意多边形: 形状 36">
            <a:extLst>
              <a:ext uri="{FF2B5EF4-FFF2-40B4-BE49-F238E27FC236}">
                <a16:creationId xmlns:a16="http://schemas.microsoft.com/office/drawing/2014/main" id="{BF146669-CF34-6F61-EFC8-F3E8FD5AE31D}"/>
              </a:ext>
            </a:extLst>
          </p:cNvPr>
          <p:cNvSpPr/>
          <p:nvPr/>
        </p:nvSpPr>
        <p:spPr bwMode="auto">
          <a:xfrm>
            <a:off x="1863585" y="5054431"/>
            <a:ext cx="173942" cy="9497"/>
          </a:xfrm>
          <a:custGeom>
            <a:avLst/>
            <a:gdLst>
              <a:gd name="T0" fmla="*/ 0 w 348"/>
              <a:gd name="T1" fmla="*/ 19 h 19"/>
              <a:gd name="T2" fmla="*/ 348 w 348"/>
              <a:gd name="T3" fmla="*/ 19 h 19"/>
              <a:gd name="T4" fmla="*/ 348 w 348"/>
              <a:gd name="T5" fmla="*/ 0 h 19"/>
              <a:gd name="T6" fmla="*/ 0 w 348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8" h="19">
                <a:moveTo>
                  <a:pt x="0" y="19"/>
                </a:moveTo>
                <a:lnTo>
                  <a:pt x="348" y="19"/>
                </a:lnTo>
                <a:lnTo>
                  <a:pt x="348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椭圆 37">
            <a:extLst>
              <a:ext uri="{FF2B5EF4-FFF2-40B4-BE49-F238E27FC236}">
                <a16:creationId xmlns:a16="http://schemas.microsoft.com/office/drawing/2014/main" id="{1456B2AA-BF92-6983-1FBD-A5882A186FB5}"/>
              </a:ext>
            </a:extLst>
          </p:cNvPr>
          <p:cNvSpPr/>
          <p:nvPr/>
        </p:nvSpPr>
        <p:spPr bwMode="auto">
          <a:xfrm>
            <a:off x="2415902" y="4817010"/>
            <a:ext cx="207931" cy="208931"/>
          </a:xfrm>
          <a:prstGeom prst="ellipse">
            <a:avLst/>
          </a:prstGeom>
          <a:solidFill>
            <a:srgbClr val="FFCA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任意多边形: 形状 38">
            <a:extLst>
              <a:ext uri="{FF2B5EF4-FFF2-40B4-BE49-F238E27FC236}">
                <a16:creationId xmlns:a16="http://schemas.microsoft.com/office/drawing/2014/main" id="{D93978AC-F444-50C6-5FE9-68A00221EC65}"/>
              </a:ext>
            </a:extLst>
          </p:cNvPr>
          <p:cNvSpPr/>
          <p:nvPr/>
        </p:nvSpPr>
        <p:spPr bwMode="auto">
          <a:xfrm>
            <a:off x="2411403" y="4812511"/>
            <a:ext cx="216928" cy="218428"/>
          </a:xfrm>
          <a:custGeom>
            <a:avLst/>
            <a:gdLst>
              <a:gd name="T0" fmla="*/ 179 w 183"/>
              <a:gd name="T1" fmla="*/ 92 h 184"/>
              <a:gd name="T2" fmla="*/ 175 w 183"/>
              <a:gd name="T3" fmla="*/ 92 h 184"/>
              <a:gd name="T4" fmla="*/ 150 w 183"/>
              <a:gd name="T5" fmla="*/ 151 h 184"/>
              <a:gd name="T6" fmla="*/ 91 w 183"/>
              <a:gd name="T7" fmla="*/ 176 h 184"/>
              <a:gd name="T8" fmla="*/ 32 w 183"/>
              <a:gd name="T9" fmla="*/ 151 h 184"/>
              <a:gd name="T10" fmla="*/ 8 w 183"/>
              <a:gd name="T11" fmla="*/ 92 h 184"/>
              <a:gd name="T12" fmla="*/ 32 w 183"/>
              <a:gd name="T13" fmla="*/ 33 h 184"/>
              <a:gd name="T14" fmla="*/ 91 w 183"/>
              <a:gd name="T15" fmla="*/ 8 h 184"/>
              <a:gd name="T16" fmla="*/ 150 w 183"/>
              <a:gd name="T17" fmla="*/ 33 h 184"/>
              <a:gd name="T18" fmla="*/ 175 w 183"/>
              <a:gd name="T19" fmla="*/ 92 h 184"/>
              <a:gd name="T20" fmla="*/ 179 w 183"/>
              <a:gd name="T21" fmla="*/ 92 h 184"/>
              <a:gd name="T22" fmla="*/ 183 w 183"/>
              <a:gd name="T23" fmla="*/ 92 h 184"/>
              <a:gd name="T24" fmla="*/ 91 w 183"/>
              <a:gd name="T25" fmla="*/ 0 h 184"/>
              <a:gd name="T26" fmla="*/ 0 w 183"/>
              <a:gd name="T27" fmla="*/ 92 h 184"/>
              <a:gd name="T28" fmla="*/ 91 w 183"/>
              <a:gd name="T29" fmla="*/ 184 h 184"/>
              <a:gd name="T30" fmla="*/ 183 w 183"/>
              <a:gd name="T31" fmla="*/ 92 h 184"/>
              <a:gd name="T32" fmla="*/ 179 w 183"/>
              <a:gd name="T33" fmla="*/ 92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83" h="184">
                <a:moveTo>
                  <a:pt x="179" y="92"/>
                </a:moveTo>
                <a:cubicBezTo>
                  <a:pt x="175" y="92"/>
                  <a:pt x="175" y="92"/>
                  <a:pt x="175" y="92"/>
                </a:cubicBezTo>
                <a:cubicBezTo>
                  <a:pt x="175" y="115"/>
                  <a:pt x="166" y="136"/>
                  <a:pt x="150" y="151"/>
                </a:cubicBezTo>
                <a:cubicBezTo>
                  <a:pt x="135" y="166"/>
                  <a:pt x="114" y="176"/>
                  <a:pt x="91" y="176"/>
                </a:cubicBezTo>
                <a:cubicBezTo>
                  <a:pt x="68" y="176"/>
                  <a:pt x="47" y="166"/>
                  <a:pt x="32" y="151"/>
                </a:cubicBezTo>
                <a:cubicBezTo>
                  <a:pt x="17" y="136"/>
                  <a:pt x="8" y="115"/>
                  <a:pt x="8" y="92"/>
                </a:cubicBezTo>
                <a:cubicBezTo>
                  <a:pt x="8" y="69"/>
                  <a:pt x="17" y="48"/>
                  <a:pt x="32" y="33"/>
                </a:cubicBezTo>
                <a:cubicBezTo>
                  <a:pt x="47" y="18"/>
                  <a:pt x="68" y="8"/>
                  <a:pt x="91" y="8"/>
                </a:cubicBezTo>
                <a:cubicBezTo>
                  <a:pt x="114" y="8"/>
                  <a:pt x="135" y="18"/>
                  <a:pt x="150" y="33"/>
                </a:cubicBezTo>
                <a:cubicBezTo>
                  <a:pt x="166" y="48"/>
                  <a:pt x="175" y="69"/>
                  <a:pt x="175" y="92"/>
                </a:cubicBezTo>
                <a:cubicBezTo>
                  <a:pt x="179" y="92"/>
                  <a:pt x="179" y="92"/>
                  <a:pt x="179" y="92"/>
                </a:cubicBezTo>
                <a:cubicBezTo>
                  <a:pt x="183" y="92"/>
                  <a:pt x="183" y="92"/>
                  <a:pt x="183" y="92"/>
                </a:cubicBezTo>
                <a:cubicBezTo>
                  <a:pt x="183" y="41"/>
                  <a:pt x="142" y="0"/>
                  <a:pt x="91" y="0"/>
                </a:cubicBezTo>
                <a:cubicBezTo>
                  <a:pt x="41" y="0"/>
                  <a:pt x="0" y="41"/>
                  <a:pt x="0" y="92"/>
                </a:cubicBezTo>
                <a:cubicBezTo>
                  <a:pt x="0" y="143"/>
                  <a:pt x="41" y="184"/>
                  <a:pt x="91" y="184"/>
                </a:cubicBezTo>
                <a:cubicBezTo>
                  <a:pt x="142" y="184"/>
                  <a:pt x="183" y="143"/>
                  <a:pt x="183" y="92"/>
                </a:cubicBezTo>
                <a:lnTo>
                  <a:pt x="179" y="92"/>
                </a:lnTo>
                <a:close/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0" name="椭圆 39">
            <a:extLst>
              <a:ext uri="{FF2B5EF4-FFF2-40B4-BE49-F238E27FC236}">
                <a16:creationId xmlns:a16="http://schemas.microsoft.com/office/drawing/2014/main" id="{670B1860-D6C0-4668-FA67-10B16B1E3919}"/>
              </a:ext>
            </a:extLst>
          </p:cNvPr>
          <p:cNvSpPr/>
          <p:nvPr/>
        </p:nvSpPr>
        <p:spPr bwMode="auto">
          <a:xfrm>
            <a:off x="2119500" y="5237370"/>
            <a:ext cx="68977" cy="69977"/>
          </a:xfrm>
          <a:prstGeom prst="ellipse">
            <a:avLst/>
          </a:prstGeom>
          <a:solidFill>
            <a:srgbClr val="B5DB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任意多边形: 形状 40">
            <a:extLst>
              <a:ext uri="{FF2B5EF4-FFF2-40B4-BE49-F238E27FC236}">
                <a16:creationId xmlns:a16="http://schemas.microsoft.com/office/drawing/2014/main" id="{99C9CE03-F3B8-6C63-AEDC-877F36195D99}"/>
              </a:ext>
            </a:extLst>
          </p:cNvPr>
          <p:cNvSpPr/>
          <p:nvPr/>
        </p:nvSpPr>
        <p:spPr bwMode="auto">
          <a:xfrm>
            <a:off x="2115002" y="5232372"/>
            <a:ext cx="77974" cy="79474"/>
          </a:xfrm>
          <a:custGeom>
            <a:avLst/>
            <a:gdLst>
              <a:gd name="T0" fmla="*/ 62 w 66"/>
              <a:gd name="T1" fmla="*/ 33 h 67"/>
              <a:gd name="T2" fmla="*/ 58 w 66"/>
              <a:gd name="T3" fmla="*/ 33 h 67"/>
              <a:gd name="T4" fmla="*/ 51 w 66"/>
              <a:gd name="T5" fmla="*/ 51 h 67"/>
              <a:gd name="T6" fmla="*/ 33 w 66"/>
              <a:gd name="T7" fmla="*/ 59 h 67"/>
              <a:gd name="T8" fmla="*/ 15 w 66"/>
              <a:gd name="T9" fmla="*/ 51 h 67"/>
              <a:gd name="T10" fmla="*/ 8 w 66"/>
              <a:gd name="T11" fmla="*/ 33 h 67"/>
              <a:gd name="T12" fmla="*/ 15 w 66"/>
              <a:gd name="T13" fmla="*/ 16 h 67"/>
              <a:gd name="T14" fmla="*/ 33 w 66"/>
              <a:gd name="T15" fmla="*/ 8 h 67"/>
              <a:gd name="T16" fmla="*/ 51 w 66"/>
              <a:gd name="T17" fmla="*/ 16 h 67"/>
              <a:gd name="T18" fmla="*/ 58 w 66"/>
              <a:gd name="T19" fmla="*/ 33 h 67"/>
              <a:gd name="T20" fmla="*/ 62 w 66"/>
              <a:gd name="T21" fmla="*/ 33 h 67"/>
              <a:gd name="T22" fmla="*/ 66 w 66"/>
              <a:gd name="T23" fmla="*/ 33 h 67"/>
              <a:gd name="T24" fmla="*/ 33 w 66"/>
              <a:gd name="T25" fmla="*/ 0 h 67"/>
              <a:gd name="T26" fmla="*/ 0 w 66"/>
              <a:gd name="T27" fmla="*/ 33 h 67"/>
              <a:gd name="T28" fmla="*/ 33 w 66"/>
              <a:gd name="T29" fmla="*/ 67 h 67"/>
              <a:gd name="T30" fmla="*/ 66 w 66"/>
              <a:gd name="T31" fmla="*/ 33 h 67"/>
              <a:gd name="T32" fmla="*/ 62 w 66"/>
              <a:gd name="T33" fmla="*/ 33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6" h="67">
                <a:moveTo>
                  <a:pt x="62" y="33"/>
                </a:moveTo>
                <a:cubicBezTo>
                  <a:pt x="58" y="33"/>
                  <a:pt x="58" y="33"/>
                  <a:pt x="58" y="33"/>
                </a:cubicBezTo>
                <a:cubicBezTo>
                  <a:pt x="58" y="40"/>
                  <a:pt x="55" y="47"/>
                  <a:pt x="51" y="51"/>
                </a:cubicBezTo>
                <a:cubicBezTo>
                  <a:pt x="46" y="56"/>
                  <a:pt x="40" y="59"/>
                  <a:pt x="33" y="59"/>
                </a:cubicBezTo>
                <a:cubicBezTo>
                  <a:pt x="26" y="59"/>
                  <a:pt x="20" y="56"/>
                  <a:pt x="15" y="51"/>
                </a:cubicBezTo>
                <a:cubicBezTo>
                  <a:pt x="11" y="47"/>
                  <a:pt x="8" y="40"/>
                  <a:pt x="8" y="33"/>
                </a:cubicBezTo>
                <a:cubicBezTo>
                  <a:pt x="8" y="27"/>
                  <a:pt x="11" y="20"/>
                  <a:pt x="15" y="16"/>
                </a:cubicBezTo>
                <a:cubicBezTo>
                  <a:pt x="20" y="11"/>
                  <a:pt x="26" y="8"/>
                  <a:pt x="33" y="8"/>
                </a:cubicBezTo>
                <a:cubicBezTo>
                  <a:pt x="40" y="8"/>
                  <a:pt x="46" y="11"/>
                  <a:pt x="51" y="16"/>
                </a:cubicBezTo>
                <a:cubicBezTo>
                  <a:pt x="55" y="20"/>
                  <a:pt x="58" y="27"/>
                  <a:pt x="58" y="33"/>
                </a:cubicBezTo>
                <a:cubicBezTo>
                  <a:pt x="62" y="33"/>
                  <a:pt x="62" y="33"/>
                  <a:pt x="62" y="33"/>
                </a:cubicBezTo>
                <a:cubicBezTo>
                  <a:pt x="66" y="33"/>
                  <a:pt x="66" y="33"/>
                  <a:pt x="66" y="33"/>
                </a:cubicBezTo>
                <a:cubicBezTo>
                  <a:pt x="66" y="15"/>
                  <a:pt x="51" y="0"/>
                  <a:pt x="33" y="0"/>
                </a:cubicBezTo>
                <a:cubicBezTo>
                  <a:pt x="15" y="0"/>
                  <a:pt x="0" y="15"/>
                  <a:pt x="0" y="33"/>
                </a:cubicBezTo>
                <a:cubicBezTo>
                  <a:pt x="0" y="52"/>
                  <a:pt x="15" y="67"/>
                  <a:pt x="33" y="67"/>
                </a:cubicBezTo>
                <a:cubicBezTo>
                  <a:pt x="51" y="67"/>
                  <a:pt x="66" y="52"/>
                  <a:pt x="66" y="33"/>
                </a:cubicBezTo>
                <a:lnTo>
                  <a:pt x="62" y="33"/>
                </a:lnTo>
                <a:close/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EDE01F33-B807-7814-056A-A600199A1892}"/>
              </a:ext>
            </a:extLst>
          </p:cNvPr>
          <p:cNvSpPr/>
          <p:nvPr/>
        </p:nvSpPr>
        <p:spPr bwMode="auto">
          <a:xfrm>
            <a:off x="2188477" y="5266860"/>
            <a:ext cx="28491" cy="9497"/>
          </a:xfrm>
          <a:prstGeom prst="rect">
            <a:avLst/>
          </a:pr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任意多边形: 形状 42">
            <a:extLst>
              <a:ext uri="{FF2B5EF4-FFF2-40B4-BE49-F238E27FC236}">
                <a16:creationId xmlns:a16="http://schemas.microsoft.com/office/drawing/2014/main" id="{5E27F6E2-FE16-06C0-6F0F-18ED5F22E38A}"/>
              </a:ext>
            </a:extLst>
          </p:cNvPr>
          <p:cNvSpPr/>
          <p:nvPr/>
        </p:nvSpPr>
        <p:spPr bwMode="auto">
          <a:xfrm>
            <a:off x="2188477" y="5266860"/>
            <a:ext cx="28491" cy="9497"/>
          </a:xfrm>
          <a:custGeom>
            <a:avLst/>
            <a:gdLst>
              <a:gd name="T0" fmla="*/ 0 w 57"/>
              <a:gd name="T1" fmla="*/ 19 h 19"/>
              <a:gd name="T2" fmla="*/ 57 w 57"/>
              <a:gd name="T3" fmla="*/ 19 h 19"/>
              <a:gd name="T4" fmla="*/ 57 w 57"/>
              <a:gd name="T5" fmla="*/ 0 h 19"/>
              <a:gd name="T6" fmla="*/ 0 w 57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19">
                <a:moveTo>
                  <a:pt x="0" y="19"/>
                </a:moveTo>
                <a:lnTo>
                  <a:pt x="57" y="19"/>
                </a:lnTo>
                <a:lnTo>
                  <a:pt x="57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4" name="任意多边形: 形状 43">
            <a:extLst>
              <a:ext uri="{FF2B5EF4-FFF2-40B4-BE49-F238E27FC236}">
                <a16:creationId xmlns:a16="http://schemas.microsoft.com/office/drawing/2014/main" id="{A48C7316-EB69-EED5-F150-9A6CC48850F8}"/>
              </a:ext>
            </a:extLst>
          </p:cNvPr>
          <p:cNvSpPr/>
          <p:nvPr/>
        </p:nvSpPr>
        <p:spPr bwMode="auto">
          <a:xfrm>
            <a:off x="779445" y="4545100"/>
            <a:ext cx="2846556" cy="1170612"/>
          </a:xfrm>
          <a:custGeom>
            <a:avLst/>
            <a:gdLst>
              <a:gd name="T0" fmla="*/ 68 w 2400"/>
              <a:gd name="T1" fmla="*/ 46 h 986"/>
              <a:gd name="T2" fmla="*/ 55 w 2400"/>
              <a:gd name="T3" fmla="*/ 92 h 986"/>
              <a:gd name="T4" fmla="*/ 29 w 2400"/>
              <a:gd name="T5" fmla="*/ 224 h 986"/>
              <a:gd name="T6" fmla="*/ 18 w 2400"/>
              <a:gd name="T7" fmla="*/ 232 h 986"/>
              <a:gd name="T8" fmla="*/ 9 w 2400"/>
              <a:gd name="T9" fmla="*/ 279 h 986"/>
              <a:gd name="T10" fmla="*/ 8 w 2400"/>
              <a:gd name="T11" fmla="*/ 379 h 986"/>
              <a:gd name="T12" fmla="*/ 2 w 2400"/>
              <a:gd name="T13" fmla="*/ 424 h 986"/>
              <a:gd name="T14" fmla="*/ 8 w 2400"/>
              <a:gd name="T15" fmla="*/ 472 h 986"/>
              <a:gd name="T16" fmla="*/ 38 w 2400"/>
              <a:gd name="T17" fmla="*/ 563 h 986"/>
              <a:gd name="T18" fmla="*/ 98 w 2400"/>
              <a:gd name="T19" fmla="*/ 693 h 986"/>
              <a:gd name="T20" fmla="*/ 98 w 2400"/>
              <a:gd name="T21" fmla="*/ 693 h 986"/>
              <a:gd name="T22" fmla="*/ 148 w 2400"/>
              <a:gd name="T23" fmla="*/ 775 h 986"/>
              <a:gd name="T24" fmla="*/ 181 w 2400"/>
              <a:gd name="T25" fmla="*/ 810 h 986"/>
              <a:gd name="T26" fmla="*/ 260 w 2400"/>
              <a:gd name="T27" fmla="*/ 866 h 986"/>
              <a:gd name="T28" fmla="*/ 385 w 2400"/>
              <a:gd name="T29" fmla="*/ 935 h 986"/>
              <a:gd name="T30" fmla="*/ 385 w 2400"/>
              <a:gd name="T31" fmla="*/ 935 h 986"/>
              <a:gd name="T32" fmla="*/ 474 w 2400"/>
              <a:gd name="T33" fmla="*/ 971 h 986"/>
              <a:gd name="T34" fmla="*/ 522 w 2400"/>
              <a:gd name="T35" fmla="*/ 980 h 986"/>
              <a:gd name="T36" fmla="*/ 618 w 2400"/>
              <a:gd name="T37" fmla="*/ 978 h 986"/>
              <a:gd name="T38" fmla="*/ 762 w 2400"/>
              <a:gd name="T39" fmla="*/ 978 h 986"/>
              <a:gd name="T40" fmla="*/ 762 w 2400"/>
              <a:gd name="T41" fmla="*/ 978 h 986"/>
              <a:gd name="T42" fmla="*/ 859 w 2400"/>
              <a:gd name="T43" fmla="*/ 986 h 986"/>
              <a:gd name="T44" fmla="*/ 907 w 2400"/>
              <a:gd name="T45" fmla="*/ 986 h 986"/>
              <a:gd name="T46" fmla="*/ 1003 w 2400"/>
              <a:gd name="T47" fmla="*/ 978 h 986"/>
              <a:gd name="T48" fmla="*/ 1147 w 2400"/>
              <a:gd name="T49" fmla="*/ 978 h 986"/>
              <a:gd name="T50" fmla="*/ 1147 w 2400"/>
              <a:gd name="T51" fmla="*/ 978 h 986"/>
              <a:gd name="T52" fmla="*/ 1243 w 2400"/>
              <a:gd name="T53" fmla="*/ 986 h 986"/>
              <a:gd name="T54" fmla="*/ 1291 w 2400"/>
              <a:gd name="T55" fmla="*/ 986 h 986"/>
              <a:gd name="T56" fmla="*/ 1387 w 2400"/>
              <a:gd name="T57" fmla="*/ 978 h 986"/>
              <a:gd name="T58" fmla="*/ 1531 w 2400"/>
              <a:gd name="T59" fmla="*/ 978 h 986"/>
              <a:gd name="T60" fmla="*/ 1531 w 2400"/>
              <a:gd name="T61" fmla="*/ 978 h 986"/>
              <a:gd name="T62" fmla="*/ 1627 w 2400"/>
              <a:gd name="T63" fmla="*/ 986 h 986"/>
              <a:gd name="T64" fmla="*/ 1675 w 2400"/>
              <a:gd name="T65" fmla="*/ 986 h 986"/>
              <a:gd name="T66" fmla="*/ 1772 w 2400"/>
              <a:gd name="T67" fmla="*/ 978 h 986"/>
              <a:gd name="T68" fmla="*/ 1916 w 2400"/>
              <a:gd name="T69" fmla="*/ 978 h 986"/>
              <a:gd name="T70" fmla="*/ 1916 w 2400"/>
              <a:gd name="T71" fmla="*/ 978 h 986"/>
              <a:gd name="T72" fmla="*/ 2012 w 2400"/>
              <a:gd name="T73" fmla="*/ 986 h 986"/>
              <a:gd name="T74" fmla="*/ 2060 w 2400"/>
              <a:gd name="T75" fmla="*/ 986 h 986"/>
              <a:gd name="T76" fmla="*/ 2156 w 2400"/>
              <a:gd name="T77" fmla="*/ 978 h 986"/>
              <a:gd name="T78" fmla="*/ 2295 w 2400"/>
              <a:gd name="T79" fmla="*/ 958 h 986"/>
              <a:gd name="T80" fmla="*/ 2295 w 2400"/>
              <a:gd name="T81" fmla="*/ 958 h 986"/>
              <a:gd name="T82" fmla="*/ 2339 w 2400"/>
              <a:gd name="T83" fmla="*/ 937 h 986"/>
              <a:gd name="T84" fmla="*/ 2392 w 2400"/>
              <a:gd name="T85" fmla="*/ 807 h 986"/>
              <a:gd name="T86" fmla="*/ 2392 w 2400"/>
              <a:gd name="T87" fmla="*/ 807 h 986"/>
              <a:gd name="T88" fmla="*/ 2378 w 2400"/>
              <a:gd name="T89" fmla="*/ 713 h 986"/>
              <a:gd name="T90" fmla="*/ 2344 w 2400"/>
              <a:gd name="T91" fmla="*/ 678 h 986"/>
              <a:gd name="T92" fmla="*/ 2309 w 2400"/>
              <a:gd name="T93" fmla="*/ 647 h 986"/>
              <a:gd name="T94" fmla="*/ 2221 w 2400"/>
              <a:gd name="T95" fmla="*/ 609 h 986"/>
              <a:gd name="T96" fmla="*/ 2173 w 2400"/>
              <a:gd name="T97" fmla="*/ 608 h 986"/>
              <a:gd name="T98" fmla="*/ 2077 w 2400"/>
              <a:gd name="T99" fmla="*/ 616 h 986"/>
              <a:gd name="T100" fmla="*/ 1933 w 2400"/>
              <a:gd name="T101" fmla="*/ 616 h 986"/>
              <a:gd name="T102" fmla="*/ 1933 w 2400"/>
              <a:gd name="T103" fmla="*/ 616 h 986"/>
              <a:gd name="T104" fmla="*/ 1837 w 2400"/>
              <a:gd name="T105" fmla="*/ 608 h 986"/>
              <a:gd name="T106" fmla="*/ 1789 w 2400"/>
              <a:gd name="T107" fmla="*/ 608 h 986"/>
              <a:gd name="T108" fmla="*/ 1693 w 2400"/>
              <a:gd name="T109" fmla="*/ 616 h 986"/>
              <a:gd name="T110" fmla="*/ 1548 w 2400"/>
              <a:gd name="T111" fmla="*/ 616 h 986"/>
              <a:gd name="T112" fmla="*/ 1548 w 2400"/>
              <a:gd name="T113" fmla="*/ 616 h 986"/>
              <a:gd name="T114" fmla="*/ 1452 w 2400"/>
              <a:gd name="T115" fmla="*/ 608 h 986"/>
              <a:gd name="T116" fmla="*/ 1404 w 2400"/>
              <a:gd name="T117" fmla="*/ 608 h 986"/>
              <a:gd name="T118" fmla="*/ 1308 w 2400"/>
              <a:gd name="T119" fmla="*/ 616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400" h="986">
                <a:moveTo>
                  <a:pt x="75" y="48"/>
                </a:moveTo>
                <a:cubicBezTo>
                  <a:pt x="88" y="2"/>
                  <a:pt x="88" y="2"/>
                  <a:pt x="88" y="2"/>
                </a:cubicBezTo>
                <a:cubicBezTo>
                  <a:pt x="80" y="0"/>
                  <a:pt x="80" y="0"/>
                  <a:pt x="80" y="0"/>
                </a:cubicBezTo>
                <a:cubicBezTo>
                  <a:pt x="68" y="46"/>
                  <a:pt x="68" y="46"/>
                  <a:pt x="68" y="46"/>
                </a:cubicBezTo>
                <a:lnTo>
                  <a:pt x="75" y="48"/>
                </a:lnTo>
                <a:close/>
                <a:moveTo>
                  <a:pt x="51" y="141"/>
                </a:moveTo>
                <a:cubicBezTo>
                  <a:pt x="63" y="95"/>
                  <a:pt x="63" y="95"/>
                  <a:pt x="63" y="95"/>
                </a:cubicBezTo>
                <a:cubicBezTo>
                  <a:pt x="55" y="92"/>
                  <a:pt x="55" y="92"/>
                  <a:pt x="55" y="92"/>
                </a:cubicBezTo>
                <a:cubicBezTo>
                  <a:pt x="43" y="139"/>
                  <a:pt x="43" y="139"/>
                  <a:pt x="43" y="139"/>
                </a:cubicBezTo>
                <a:lnTo>
                  <a:pt x="51" y="141"/>
                </a:lnTo>
                <a:close/>
                <a:moveTo>
                  <a:pt x="26" y="234"/>
                </a:moveTo>
                <a:cubicBezTo>
                  <a:pt x="27" y="230"/>
                  <a:pt x="28" y="227"/>
                  <a:pt x="29" y="224"/>
                </a:cubicBezTo>
                <a:cubicBezTo>
                  <a:pt x="38" y="187"/>
                  <a:pt x="38" y="187"/>
                  <a:pt x="38" y="187"/>
                </a:cubicBezTo>
                <a:cubicBezTo>
                  <a:pt x="31" y="185"/>
                  <a:pt x="31" y="185"/>
                  <a:pt x="31" y="185"/>
                </a:cubicBezTo>
                <a:cubicBezTo>
                  <a:pt x="21" y="221"/>
                  <a:pt x="21" y="221"/>
                  <a:pt x="21" y="221"/>
                </a:cubicBezTo>
                <a:cubicBezTo>
                  <a:pt x="20" y="225"/>
                  <a:pt x="19" y="228"/>
                  <a:pt x="18" y="232"/>
                </a:cubicBezTo>
                <a:cubicBezTo>
                  <a:pt x="26" y="234"/>
                  <a:pt x="26" y="234"/>
                  <a:pt x="26" y="234"/>
                </a:cubicBezTo>
                <a:close/>
                <a:moveTo>
                  <a:pt x="11" y="328"/>
                </a:moveTo>
                <a:cubicBezTo>
                  <a:pt x="12" y="312"/>
                  <a:pt x="14" y="296"/>
                  <a:pt x="17" y="281"/>
                </a:cubicBezTo>
                <a:cubicBezTo>
                  <a:pt x="9" y="279"/>
                  <a:pt x="9" y="279"/>
                  <a:pt x="9" y="279"/>
                </a:cubicBezTo>
                <a:cubicBezTo>
                  <a:pt x="6" y="295"/>
                  <a:pt x="4" y="311"/>
                  <a:pt x="3" y="327"/>
                </a:cubicBezTo>
                <a:cubicBezTo>
                  <a:pt x="11" y="328"/>
                  <a:pt x="11" y="328"/>
                  <a:pt x="11" y="328"/>
                </a:cubicBezTo>
                <a:close/>
                <a:moveTo>
                  <a:pt x="10" y="423"/>
                </a:moveTo>
                <a:cubicBezTo>
                  <a:pt x="9" y="408"/>
                  <a:pt x="8" y="394"/>
                  <a:pt x="8" y="379"/>
                </a:cubicBezTo>
                <a:cubicBezTo>
                  <a:pt x="8" y="378"/>
                  <a:pt x="8" y="377"/>
                  <a:pt x="8" y="376"/>
                </a:cubicBezTo>
                <a:cubicBezTo>
                  <a:pt x="0" y="376"/>
                  <a:pt x="0" y="376"/>
                  <a:pt x="0" y="376"/>
                </a:cubicBezTo>
                <a:cubicBezTo>
                  <a:pt x="0" y="377"/>
                  <a:pt x="0" y="378"/>
                  <a:pt x="0" y="379"/>
                </a:cubicBezTo>
                <a:cubicBezTo>
                  <a:pt x="0" y="394"/>
                  <a:pt x="1" y="409"/>
                  <a:pt x="2" y="424"/>
                </a:cubicBezTo>
                <a:cubicBezTo>
                  <a:pt x="10" y="423"/>
                  <a:pt x="10" y="423"/>
                  <a:pt x="10" y="423"/>
                </a:cubicBezTo>
                <a:close/>
                <a:moveTo>
                  <a:pt x="25" y="517"/>
                </a:moveTo>
                <a:cubicBezTo>
                  <a:pt x="21" y="502"/>
                  <a:pt x="18" y="486"/>
                  <a:pt x="16" y="471"/>
                </a:cubicBezTo>
                <a:cubicBezTo>
                  <a:pt x="8" y="472"/>
                  <a:pt x="8" y="472"/>
                  <a:pt x="8" y="472"/>
                </a:cubicBezTo>
                <a:cubicBezTo>
                  <a:pt x="10" y="488"/>
                  <a:pt x="13" y="504"/>
                  <a:pt x="17" y="519"/>
                </a:cubicBezTo>
                <a:cubicBezTo>
                  <a:pt x="25" y="517"/>
                  <a:pt x="25" y="517"/>
                  <a:pt x="25" y="517"/>
                </a:cubicBezTo>
                <a:close/>
                <a:moveTo>
                  <a:pt x="55" y="608"/>
                </a:moveTo>
                <a:cubicBezTo>
                  <a:pt x="48" y="593"/>
                  <a:pt x="43" y="578"/>
                  <a:pt x="38" y="563"/>
                </a:cubicBezTo>
                <a:cubicBezTo>
                  <a:pt x="30" y="566"/>
                  <a:pt x="30" y="566"/>
                  <a:pt x="30" y="566"/>
                </a:cubicBezTo>
                <a:cubicBezTo>
                  <a:pt x="35" y="581"/>
                  <a:pt x="41" y="596"/>
                  <a:pt x="47" y="611"/>
                </a:cubicBezTo>
                <a:lnTo>
                  <a:pt x="55" y="608"/>
                </a:lnTo>
                <a:close/>
                <a:moveTo>
                  <a:pt x="98" y="693"/>
                </a:moveTo>
                <a:cubicBezTo>
                  <a:pt x="90" y="679"/>
                  <a:pt x="82" y="665"/>
                  <a:pt x="75" y="651"/>
                </a:cubicBezTo>
                <a:cubicBezTo>
                  <a:pt x="68" y="655"/>
                  <a:pt x="68" y="655"/>
                  <a:pt x="68" y="655"/>
                </a:cubicBezTo>
                <a:cubicBezTo>
                  <a:pt x="75" y="669"/>
                  <a:pt x="83" y="683"/>
                  <a:pt x="91" y="697"/>
                </a:cubicBezTo>
                <a:cubicBezTo>
                  <a:pt x="98" y="693"/>
                  <a:pt x="98" y="693"/>
                  <a:pt x="98" y="693"/>
                </a:cubicBezTo>
                <a:close/>
                <a:moveTo>
                  <a:pt x="155" y="770"/>
                </a:moveTo>
                <a:cubicBezTo>
                  <a:pt x="144" y="758"/>
                  <a:pt x="134" y="745"/>
                  <a:pt x="125" y="732"/>
                </a:cubicBezTo>
                <a:cubicBezTo>
                  <a:pt x="118" y="737"/>
                  <a:pt x="118" y="737"/>
                  <a:pt x="118" y="737"/>
                </a:cubicBezTo>
                <a:cubicBezTo>
                  <a:pt x="128" y="750"/>
                  <a:pt x="138" y="763"/>
                  <a:pt x="148" y="775"/>
                </a:cubicBezTo>
                <a:cubicBezTo>
                  <a:pt x="155" y="770"/>
                  <a:pt x="155" y="770"/>
                  <a:pt x="155" y="770"/>
                </a:cubicBezTo>
                <a:close/>
                <a:moveTo>
                  <a:pt x="222" y="837"/>
                </a:moveTo>
                <a:cubicBezTo>
                  <a:pt x="210" y="827"/>
                  <a:pt x="198" y="816"/>
                  <a:pt x="187" y="805"/>
                </a:cubicBezTo>
                <a:cubicBezTo>
                  <a:pt x="181" y="810"/>
                  <a:pt x="181" y="810"/>
                  <a:pt x="181" y="810"/>
                </a:cubicBezTo>
                <a:cubicBezTo>
                  <a:pt x="193" y="822"/>
                  <a:pt x="205" y="833"/>
                  <a:pt x="217" y="843"/>
                </a:cubicBezTo>
                <a:cubicBezTo>
                  <a:pt x="222" y="837"/>
                  <a:pt x="222" y="837"/>
                  <a:pt x="222" y="837"/>
                </a:cubicBezTo>
                <a:close/>
                <a:moveTo>
                  <a:pt x="300" y="892"/>
                </a:moveTo>
                <a:cubicBezTo>
                  <a:pt x="286" y="884"/>
                  <a:pt x="273" y="875"/>
                  <a:pt x="260" y="866"/>
                </a:cubicBezTo>
                <a:cubicBezTo>
                  <a:pt x="255" y="873"/>
                  <a:pt x="255" y="873"/>
                  <a:pt x="255" y="873"/>
                </a:cubicBezTo>
                <a:cubicBezTo>
                  <a:pt x="268" y="882"/>
                  <a:pt x="282" y="891"/>
                  <a:pt x="296" y="899"/>
                </a:cubicBezTo>
                <a:cubicBezTo>
                  <a:pt x="300" y="892"/>
                  <a:pt x="300" y="892"/>
                  <a:pt x="300" y="892"/>
                </a:cubicBezTo>
                <a:close/>
                <a:moveTo>
                  <a:pt x="385" y="935"/>
                </a:moveTo>
                <a:cubicBezTo>
                  <a:pt x="370" y="929"/>
                  <a:pt x="356" y="923"/>
                  <a:pt x="342" y="915"/>
                </a:cubicBezTo>
                <a:cubicBezTo>
                  <a:pt x="338" y="923"/>
                  <a:pt x="338" y="923"/>
                  <a:pt x="338" y="923"/>
                </a:cubicBezTo>
                <a:cubicBezTo>
                  <a:pt x="352" y="930"/>
                  <a:pt x="367" y="936"/>
                  <a:pt x="382" y="942"/>
                </a:cubicBezTo>
                <a:lnTo>
                  <a:pt x="385" y="935"/>
                </a:lnTo>
                <a:close/>
                <a:moveTo>
                  <a:pt x="476" y="963"/>
                </a:moveTo>
                <a:cubicBezTo>
                  <a:pt x="461" y="960"/>
                  <a:pt x="445" y="956"/>
                  <a:pt x="430" y="951"/>
                </a:cubicBezTo>
                <a:cubicBezTo>
                  <a:pt x="428" y="959"/>
                  <a:pt x="428" y="959"/>
                  <a:pt x="428" y="959"/>
                </a:cubicBezTo>
                <a:cubicBezTo>
                  <a:pt x="443" y="963"/>
                  <a:pt x="459" y="968"/>
                  <a:pt x="474" y="971"/>
                </a:cubicBezTo>
                <a:lnTo>
                  <a:pt x="476" y="963"/>
                </a:lnTo>
                <a:close/>
                <a:moveTo>
                  <a:pt x="570" y="977"/>
                </a:moveTo>
                <a:cubicBezTo>
                  <a:pt x="554" y="976"/>
                  <a:pt x="539" y="974"/>
                  <a:pt x="523" y="972"/>
                </a:cubicBezTo>
                <a:cubicBezTo>
                  <a:pt x="522" y="980"/>
                  <a:pt x="522" y="980"/>
                  <a:pt x="522" y="980"/>
                </a:cubicBezTo>
                <a:cubicBezTo>
                  <a:pt x="538" y="982"/>
                  <a:pt x="554" y="984"/>
                  <a:pt x="570" y="985"/>
                </a:cubicBezTo>
                <a:lnTo>
                  <a:pt x="570" y="977"/>
                </a:lnTo>
                <a:close/>
                <a:moveTo>
                  <a:pt x="666" y="978"/>
                </a:moveTo>
                <a:cubicBezTo>
                  <a:pt x="618" y="978"/>
                  <a:pt x="618" y="978"/>
                  <a:pt x="618" y="978"/>
                </a:cubicBezTo>
                <a:cubicBezTo>
                  <a:pt x="618" y="986"/>
                  <a:pt x="618" y="986"/>
                  <a:pt x="618" y="986"/>
                </a:cubicBezTo>
                <a:cubicBezTo>
                  <a:pt x="666" y="986"/>
                  <a:pt x="666" y="986"/>
                  <a:pt x="666" y="986"/>
                </a:cubicBezTo>
                <a:lnTo>
                  <a:pt x="666" y="978"/>
                </a:lnTo>
                <a:close/>
                <a:moveTo>
                  <a:pt x="762" y="978"/>
                </a:moveTo>
                <a:cubicBezTo>
                  <a:pt x="714" y="978"/>
                  <a:pt x="714" y="978"/>
                  <a:pt x="714" y="978"/>
                </a:cubicBezTo>
                <a:cubicBezTo>
                  <a:pt x="714" y="986"/>
                  <a:pt x="714" y="986"/>
                  <a:pt x="714" y="986"/>
                </a:cubicBezTo>
                <a:cubicBezTo>
                  <a:pt x="762" y="986"/>
                  <a:pt x="762" y="986"/>
                  <a:pt x="762" y="986"/>
                </a:cubicBezTo>
                <a:lnTo>
                  <a:pt x="762" y="978"/>
                </a:lnTo>
                <a:close/>
                <a:moveTo>
                  <a:pt x="859" y="978"/>
                </a:moveTo>
                <a:cubicBezTo>
                  <a:pt x="810" y="978"/>
                  <a:pt x="810" y="978"/>
                  <a:pt x="810" y="978"/>
                </a:cubicBezTo>
                <a:cubicBezTo>
                  <a:pt x="810" y="986"/>
                  <a:pt x="810" y="986"/>
                  <a:pt x="810" y="986"/>
                </a:cubicBezTo>
                <a:cubicBezTo>
                  <a:pt x="859" y="986"/>
                  <a:pt x="859" y="986"/>
                  <a:pt x="859" y="986"/>
                </a:cubicBezTo>
                <a:lnTo>
                  <a:pt x="859" y="978"/>
                </a:lnTo>
                <a:close/>
                <a:moveTo>
                  <a:pt x="955" y="978"/>
                </a:moveTo>
                <a:cubicBezTo>
                  <a:pt x="907" y="978"/>
                  <a:pt x="907" y="978"/>
                  <a:pt x="907" y="978"/>
                </a:cubicBezTo>
                <a:cubicBezTo>
                  <a:pt x="907" y="986"/>
                  <a:pt x="907" y="986"/>
                  <a:pt x="907" y="986"/>
                </a:cubicBezTo>
                <a:cubicBezTo>
                  <a:pt x="955" y="986"/>
                  <a:pt x="955" y="986"/>
                  <a:pt x="955" y="986"/>
                </a:cubicBezTo>
                <a:lnTo>
                  <a:pt x="955" y="978"/>
                </a:lnTo>
                <a:close/>
                <a:moveTo>
                  <a:pt x="1051" y="978"/>
                </a:moveTo>
                <a:cubicBezTo>
                  <a:pt x="1003" y="978"/>
                  <a:pt x="1003" y="978"/>
                  <a:pt x="1003" y="978"/>
                </a:cubicBezTo>
                <a:cubicBezTo>
                  <a:pt x="1003" y="986"/>
                  <a:pt x="1003" y="986"/>
                  <a:pt x="1003" y="986"/>
                </a:cubicBezTo>
                <a:cubicBezTo>
                  <a:pt x="1051" y="986"/>
                  <a:pt x="1051" y="986"/>
                  <a:pt x="1051" y="986"/>
                </a:cubicBezTo>
                <a:lnTo>
                  <a:pt x="1051" y="978"/>
                </a:lnTo>
                <a:close/>
                <a:moveTo>
                  <a:pt x="1147" y="978"/>
                </a:moveTo>
                <a:cubicBezTo>
                  <a:pt x="1099" y="978"/>
                  <a:pt x="1099" y="978"/>
                  <a:pt x="1099" y="978"/>
                </a:cubicBezTo>
                <a:cubicBezTo>
                  <a:pt x="1099" y="986"/>
                  <a:pt x="1099" y="986"/>
                  <a:pt x="1099" y="986"/>
                </a:cubicBezTo>
                <a:cubicBezTo>
                  <a:pt x="1147" y="986"/>
                  <a:pt x="1147" y="986"/>
                  <a:pt x="1147" y="986"/>
                </a:cubicBezTo>
                <a:lnTo>
                  <a:pt x="1147" y="978"/>
                </a:lnTo>
                <a:close/>
                <a:moveTo>
                  <a:pt x="1243" y="978"/>
                </a:moveTo>
                <a:cubicBezTo>
                  <a:pt x="1195" y="978"/>
                  <a:pt x="1195" y="978"/>
                  <a:pt x="1195" y="978"/>
                </a:cubicBezTo>
                <a:cubicBezTo>
                  <a:pt x="1195" y="986"/>
                  <a:pt x="1195" y="986"/>
                  <a:pt x="1195" y="986"/>
                </a:cubicBezTo>
                <a:cubicBezTo>
                  <a:pt x="1243" y="986"/>
                  <a:pt x="1243" y="986"/>
                  <a:pt x="1243" y="986"/>
                </a:cubicBezTo>
                <a:lnTo>
                  <a:pt x="1243" y="978"/>
                </a:lnTo>
                <a:close/>
                <a:moveTo>
                  <a:pt x="1339" y="978"/>
                </a:moveTo>
                <a:cubicBezTo>
                  <a:pt x="1291" y="978"/>
                  <a:pt x="1291" y="978"/>
                  <a:pt x="1291" y="978"/>
                </a:cubicBezTo>
                <a:cubicBezTo>
                  <a:pt x="1291" y="986"/>
                  <a:pt x="1291" y="986"/>
                  <a:pt x="1291" y="986"/>
                </a:cubicBezTo>
                <a:cubicBezTo>
                  <a:pt x="1339" y="986"/>
                  <a:pt x="1339" y="986"/>
                  <a:pt x="1339" y="986"/>
                </a:cubicBezTo>
                <a:lnTo>
                  <a:pt x="1339" y="978"/>
                </a:lnTo>
                <a:close/>
                <a:moveTo>
                  <a:pt x="1435" y="978"/>
                </a:moveTo>
                <a:cubicBezTo>
                  <a:pt x="1387" y="978"/>
                  <a:pt x="1387" y="978"/>
                  <a:pt x="1387" y="978"/>
                </a:cubicBezTo>
                <a:cubicBezTo>
                  <a:pt x="1387" y="986"/>
                  <a:pt x="1387" y="986"/>
                  <a:pt x="1387" y="986"/>
                </a:cubicBezTo>
                <a:cubicBezTo>
                  <a:pt x="1435" y="986"/>
                  <a:pt x="1435" y="986"/>
                  <a:pt x="1435" y="986"/>
                </a:cubicBezTo>
                <a:lnTo>
                  <a:pt x="1435" y="978"/>
                </a:lnTo>
                <a:close/>
                <a:moveTo>
                  <a:pt x="1531" y="978"/>
                </a:moveTo>
                <a:cubicBezTo>
                  <a:pt x="1483" y="978"/>
                  <a:pt x="1483" y="978"/>
                  <a:pt x="1483" y="978"/>
                </a:cubicBezTo>
                <a:cubicBezTo>
                  <a:pt x="1483" y="986"/>
                  <a:pt x="1483" y="986"/>
                  <a:pt x="1483" y="986"/>
                </a:cubicBezTo>
                <a:cubicBezTo>
                  <a:pt x="1531" y="986"/>
                  <a:pt x="1531" y="986"/>
                  <a:pt x="1531" y="986"/>
                </a:cubicBezTo>
                <a:lnTo>
                  <a:pt x="1531" y="978"/>
                </a:lnTo>
                <a:close/>
                <a:moveTo>
                  <a:pt x="1627" y="978"/>
                </a:moveTo>
                <a:cubicBezTo>
                  <a:pt x="1579" y="978"/>
                  <a:pt x="1579" y="978"/>
                  <a:pt x="1579" y="978"/>
                </a:cubicBezTo>
                <a:cubicBezTo>
                  <a:pt x="1579" y="986"/>
                  <a:pt x="1579" y="986"/>
                  <a:pt x="1579" y="986"/>
                </a:cubicBezTo>
                <a:cubicBezTo>
                  <a:pt x="1627" y="986"/>
                  <a:pt x="1627" y="986"/>
                  <a:pt x="1627" y="986"/>
                </a:cubicBezTo>
                <a:lnTo>
                  <a:pt x="1627" y="978"/>
                </a:lnTo>
                <a:close/>
                <a:moveTo>
                  <a:pt x="1723" y="978"/>
                </a:moveTo>
                <a:cubicBezTo>
                  <a:pt x="1675" y="978"/>
                  <a:pt x="1675" y="978"/>
                  <a:pt x="1675" y="978"/>
                </a:cubicBezTo>
                <a:cubicBezTo>
                  <a:pt x="1675" y="986"/>
                  <a:pt x="1675" y="986"/>
                  <a:pt x="1675" y="986"/>
                </a:cubicBezTo>
                <a:cubicBezTo>
                  <a:pt x="1723" y="986"/>
                  <a:pt x="1723" y="986"/>
                  <a:pt x="1723" y="986"/>
                </a:cubicBezTo>
                <a:lnTo>
                  <a:pt x="1723" y="978"/>
                </a:lnTo>
                <a:close/>
                <a:moveTo>
                  <a:pt x="1820" y="978"/>
                </a:moveTo>
                <a:cubicBezTo>
                  <a:pt x="1772" y="978"/>
                  <a:pt x="1772" y="978"/>
                  <a:pt x="1772" y="978"/>
                </a:cubicBezTo>
                <a:cubicBezTo>
                  <a:pt x="1772" y="986"/>
                  <a:pt x="1772" y="986"/>
                  <a:pt x="1772" y="986"/>
                </a:cubicBezTo>
                <a:cubicBezTo>
                  <a:pt x="1820" y="986"/>
                  <a:pt x="1820" y="986"/>
                  <a:pt x="1820" y="986"/>
                </a:cubicBezTo>
                <a:lnTo>
                  <a:pt x="1820" y="978"/>
                </a:lnTo>
                <a:close/>
                <a:moveTo>
                  <a:pt x="1916" y="978"/>
                </a:moveTo>
                <a:cubicBezTo>
                  <a:pt x="1868" y="978"/>
                  <a:pt x="1868" y="978"/>
                  <a:pt x="1868" y="978"/>
                </a:cubicBezTo>
                <a:cubicBezTo>
                  <a:pt x="1868" y="986"/>
                  <a:pt x="1868" y="986"/>
                  <a:pt x="1868" y="986"/>
                </a:cubicBezTo>
                <a:cubicBezTo>
                  <a:pt x="1916" y="986"/>
                  <a:pt x="1916" y="986"/>
                  <a:pt x="1916" y="986"/>
                </a:cubicBezTo>
                <a:lnTo>
                  <a:pt x="1916" y="978"/>
                </a:lnTo>
                <a:close/>
                <a:moveTo>
                  <a:pt x="2012" y="978"/>
                </a:moveTo>
                <a:cubicBezTo>
                  <a:pt x="1964" y="978"/>
                  <a:pt x="1964" y="978"/>
                  <a:pt x="1964" y="978"/>
                </a:cubicBezTo>
                <a:cubicBezTo>
                  <a:pt x="1964" y="986"/>
                  <a:pt x="1964" y="986"/>
                  <a:pt x="1964" y="986"/>
                </a:cubicBezTo>
                <a:cubicBezTo>
                  <a:pt x="2012" y="986"/>
                  <a:pt x="2012" y="986"/>
                  <a:pt x="2012" y="986"/>
                </a:cubicBezTo>
                <a:lnTo>
                  <a:pt x="2012" y="978"/>
                </a:lnTo>
                <a:close/>
                <a:moveTo>
                  <a:pt x="2108" y="978"/>
                </a:moveTo>
                <a:cubicBezTo>
                  <a:pt x="2060" y="978"/>
                  <a:pt x="2060" y="978"/>
                  <a:pt x="2060" y="978"/>
                </a:cubicBezTo>
                <a:cubicBezTo>
                  <a:pt x="2060" y="986"/>
                  <a:pt x="2060" y="986"/>
                  <a:pt x="2060" y="986"/>
                </a:cubicBezTo>
                <a:cubicBezTo>
                  <a:pt x="2108" y="986"/>
                  <a:pt x="2108" y="986"/>
                  <a:pt x="2108" y="986"/>
                </a:cubicBezTo>
                <a:lnTo>
                  <a:pt x="2108" y="978"/>
                </a:lnTo>
                <a:close/>
                <a:moveTo>
                  <a:pt x="2204" y="978"/>
                </a:moveTo>
                <a:cubicBezTo>
                  <a:pt x="2156" y="978"/>
                  <a:pt x="2156" y="978"/>
                  <a:pt x="2156" y="978"/>
                </a:cubicBezTo>
                <a:cubicBezTo>
                  <a:pt x="2156" y="986"/>
                  <a:pt x="2156" y="986"/>
                  <a:pt x="2156" y="986"/>
                </a:cubicBezTo>
                <a:cubicBezTo>
                  <a:pt x="2204" y="986"/>
                  <a:pt x="2204" y="986"/>
                  <a:pt x="2204" y="986"/>
                </a:cubicBezTo>
                <a:lnTo>
                  <a:pt x="2204" y="978"/>
                </a:lnTo>
                <a:close/>
                <a:moveTo>
                  <a:pt x="2295" y="958"/>
                </a:moveTo>
                <a:cubicBezTo>
                  <a:pt x="2281" y="965"/>
                  <a:pt x="2266" y="971"/>
                  <a:pt x="2251" y="974"/>
                </a:cubicBezTo>
                <a:cubicBezTo>
                  <a:pt x="2253" y="982"/>
                  <a:pt x="2253" y="982"/>
                  <a:pt x="2253" y="982"/>
                </a:cubicBezTo>
                <a:cubicBezTo>
                  <a:pt x="2269" y="978"/>
                  <a:pt x="2284" y="973"/>
                  <a:pt x="2299" y="965"/>
                </a:cubicBezTo>
                <a:lnTo>
                  <a:pt x="2295" y="958"/>
                </a:lnTo>
                <a:close/>
                <a:moveTo>
                  <a:pt x="2364" y="896"/>
                </a:moveTo>
                <a:cubicBezTo>
                  <a:pt x="2357" y="905"/>
                  <a:pt x="2350" y="915"/>
                  <a:pt x="2341" y="924"/>
                </a:cubicBezTo>
                <a:cubicBezTo>
                  <a:pt x="2339" y="926"/>
                  <a:pt x="2336" y="929"/>
                  <a:pt x="2333" y="931"/>
                </a:cubicBezTo>
                <a:cubicBezTo>
                  <a:pt x="2339" y="937"/>
                  <a:pt x="2339" y="937"/>
                  <a:pt x="2339" y="937"/>
                </a:cubicBezTo>
                <a:cubicBezTo>
                  <a:pt x="2342" y="935"/>
                  <a:pt x="2345" y="932"/>
                  <a:pt x="2347" y="929"/>
                </a:cubicBezTo>
                <a:cubicBezTo>
                  <a:pt x="2356" y="920"/>
                  <a:pt x="2364" y="910"/>
                  <a:pt x="2370" y="900"/>
                </a:cubicBezTo>
                <a:cubicBezTo>
                  <a:pt x="2364" y="896"/>
                  <a:pt x="2364" y="896"/>
                  <a:pt x="2364" y="896"/>
                </a:cubicBezTo>
                <a:close/>
                <a:moveTo>
                  <a:pt x="2392" y="807"/>
                </a:moveTo>
                <a:cubicBezTo>
                  <a:pt x="2391" y="823"/>
                  <a:pt x="2388" y="838"/>
                  <a:pt x="2383" y="853"/>
                </a:cubicBezTo>
                <a:cubicBezTo>
                  <a:pt x="2391" y="855"/>
                  <a:pt x="2391" y="855"/>
                  <a:pt x="2391" y="855"/>
                </a:cubicBezTo>
                <a:cubicBezTo>
                  <a:pt x="2396" y="840"/>
                  <a:pt x="2399" y="824"/>
                  <a:pt x="2400" y="807"/>
                </a:cubicBezTo>
                <a:cubicBezTo>
                  <a:pt x="2392" y="807"/>
                  <a:pt x="2392" y="807"/>
                  <a:pt x="2392" y="807"/>
                </a:cubicBezTo>
                <a:close/>
                <a:moveTo>
                  <a:pt x="2371" y="716"/>
                </a:moveTo>
                <a:cubicBezTo>
                  <a:pt x="2379" y="730"/>
                  <a:pt x="2384" y="745"/>
                  <a:pt x="2387" y="760"/>
                </a:cubicBezTo>
                <a:cubicBezTo>
                  <a:pt x="2395" y="758"/>
                  <a:pt x="2395" y="758"/>
                  <a:pt x="2395" y="758"/>
                </a:cubicBezTo>
                <a:cubicBezTo>
                  <a:pt x="2392" y="743"/>
                  <a:pt x="2386" y="727"/>
                  <a:pt x="2378" y="713"/>
                </a:cubicBezTo>
                <a:cubicBezTo>
                  <a:pt x="2371" y="716"/>
                  <a:pt x="2371" y="716"/>
                  <a:pt x="2371" y="716"/>
                </a:cubicBezTo>
                <a:close/>
                <a:moveTo>
                  <a:pt x="2309" y="647"/>
                </a:moveTo>
                <a:cubicBezTo>
                  <a:pt x="2321" y="655"/>
                  <a:pt x="2332" y="665"/>
                  <a:pt x="2342" y="676"/>
                </a:cubicBezTo>
                <a:cubicBezTo>
                  <a:pt x="2344" y="678"/>
                  <a:pt x="2344" y="678"/>
                  <a:pt x="2344" y="678"/>
                </a:cubicBezTo>
                <a:cubicBezTo>
                  <a:pt x="2350" y="673"/>
                  <a:pt x="2350" y="673"/>
                  <a:pt x="2350" y="673"/>
                </a:cubicBezTo>
                <a:cubicBezTo>
                  <a:pt x="2348" y="670"/>
                  <a:pt x="2348" y="670"/>
                  <a:pt x="2348" y="670"/>
                </a:cubicBezTo>
                <a:cubicBezTo>
                  <a:pt x="2338" y="659"/>
                  <a:pt x="2326" y="649"/>
                  <a:pt x="2313" y="640"/>
                </a:cubicBezTo>
                <a:lnTo>
                  <a:pt x="2309" y="647"/>
                </a:lnTo>
                <a:close/>
                <a:moveTo>
                  <a:pt x="2221" y="617"/>
                </a:moveTo>
                <a:cubicBezTo>
                  <a:pt x="2237" y="618"/>
                  <a:pt x="2252" y="621"/>
                  <a:pt x="2267" y="626"/>
                </a:cubicBezTo>
                <a:cubicBezTo>
                  <a:pt x="2269" y="618"/>
                  <a:pt x="2269" y="618"/>
                  <a:pt x="2269" y="618"/>
                </a:cubicBezTo>
                <a:cubicBezTo>
                  <a:pt x="2254" y="613"/>
                  <a:pt x="2238" y="610"/>
                  <a:pt x="2221" y="609"/>
                </a:cubicBezTo>
                <a:cubicBezTo>
                  <a:pt x="2221" y="617"/>
                  <a:pt x="2221" y="617"/>
                  <a:pt x="2221" y="617"/>
                </a:cubicBezTo>
                <a:close/>
                <a:moveTo>
                  <a:pt x="2125" y="616"/>
                </a:moveTo>
                <a:cubicBezTo>
                  <a:pt x="2173" y="616"/>
                  <a:pt x="2173" y="616"/>
                  <a:pt x="2173" y="616"/>
                </a:cubicBezTo>
                <a:cubicBezTo>
                  <a:pt x="2173" y="608"/>
                  <a:pt x="2173" y="608"/>
                  <a:pt x="2173" y="608"/>
                </a:cubicBezTo>
                <a:cubicBezTo>
                  <a:pt x="2125" y="608"/>
                  <a:pt x="2125" y="608"/>
                  <a:pt x="2125" y="608"/>
                </a:cubicBezTo>
                <a:lnTo>
                  <a:pt x="2125" y="616"/>
                </a:lnTo>
                <a:close/>
                <a:moveTo>
                  <a:pt x="2029" y="616"/>
                </a:moveTo>
                <a:cubicBezTo>
                  <a:pt x="2077" y="616"/>
                  <a:pt x="2077" y="616"/>
                  <a:pt x="2077" y="616"/>
                </a:cubicBezTo>
                <a:cubicBezTo>
                  <a:pt x="2077" y="608"/>
                  <a:pt x="2077" y="608"/>
                  <a:pt x="2077" y="608"/>
                </a:cubicBezTo>
                <a:cubicBezTo>
                  <a:pt x="2029" y="608"/>
                  <a:pt x="2029" y="608"/>
                  <a:pt x="2029" y="608"/>
                </a:cubicBezTo>
                <a:lnTo>
                  <a:pt x="2029" y="616"/>
                </a:lnTo>
                <a:close/>
                <a:moveTo>
                  <a:pt x="1933" y="616"/>
                </a:moveTo>
                <a:cubicBezTo>
                  <a:pt x="1981" y="616"/>
                  <a:pt x="1981" y="616"/>
                  <a:pt x="1981" y="616"/>
                </a:cubicBezTo>
                <a:cubicBezTo>
                  <a:pt x="1981" y="608"/>
                  <a:pt x="1981" y="608"/>
                  <a:pt x="1981" y="608"/>
                </a:cubicBezTo>
                <a:cubicBezTo>
                  <a:pt x="1933" y="608"/>
                  <a:pt x="1933" y="608"/>
                  <a:pt x="1933" y="608"/>
                </a:cubicBezTo>
                <a:lnTo>
                  <a:pt x="1933" y="616"/>
                </a:lnTo>
                <a:close/>
                <a:moveTo>
                  <a:pt x="1837" y="616"/>
                </a:moveTo>
                <a:cubicBezTo>
                  <a:pt x="1885" y="616"/>
                  <a:pt x="1885" y="616"/>
                  <a:pt x="1885" y="616"/>
                </a:cubicBezTo>
                <a:cubicBezTo>
                  <a:pt x="1885" y="608"/>
                  <a:pt x="1885" y="608"/>
                  <a:pt x="1885" y="608"/>
                </a:cubicBezTo>
                <a:cubicBezTo>
                  <a:pt x="1837" y="608"/>
                  <a:pt x="1837" y="608"/>
                  <a:pt x="1837" y="608"/>
                </a:cubicBezTo>
                <a:lnTo>
                  <a:pt x="1837" y="616"/>
                </a:lnTo>
                <a:close/>
                <a:moveTo>
                  <a:pt x="1741" y="616"/>
                </a:moveTo>
                <a:cubicBezTo>
                  <a:pt x="1789" y="616"/>
                  <a:pt x="1789" y="616"/>
                  <a:pt x="1789" y="616"/>
                </a:cubicBezTo>
                <a:cubicBezTo>
                  <a:pt x="1789" y="608"/>
                  <a:pt x="1789" y="608"/>
                  <a:pt x="1789" y="608"/>
                </a:cubicBezTo>
                <a:cubicBezTo>
                  <a:pt x="1741" y="608"/>
                  <a:pt x="1741" y="608"/>
                  <a:pt x="1741" y="608"/>
                </a:cubicBezTo>
                <a:lnTo>
                  <a:pt x="1741" y="616"/>
                </a:lnTo>
                <a:close/>
                <a:moveTo>
                  <a:pt x="1645" y="616"/>
                </a:moveTo>
                <a:cubicBezTo>
                  <a:pt x="1693" y="616"/>
                  <a:pt x="1693" y="616"/>
                  <a:pt x="1693" y="616"/>
                </a:cubicBezTo>
                <a:cubicBezTo>
                  <a:pt x="1693" y="608"/>
                  <a:pt x="1693" y="608"/>
                  <a:pt x="1693" y="608"/>
                </a:cubicBezTo>
                <a:cubicBezTo>
                  <a:pt x="1645" y="608"/>
                  <a:pt x="1645" y="608"/>
                  <a:pt x="1645" y="608"/>
                </a:cubicBezTo>
                <a:lnTo>
                  <a:pt x="1645" y="616"/>
                </a:lnTo>
                <a:close/>
                <a:moveTo>
                  <a:pt x="1548" y="616"/>
                </a:moveTo>
                <a:cubicBezTo>
                  <a:pt x="1596" y="616"/>
                  <a:pt x="1596" y="616"/>
                  <a:pt x="1596" y="616"/>
                </a:cubicBezTo>
                <a:cubicBezTo>
                  <a:pt x="1596" y="608"/>
                  <a:pt x="1596" y="608"/>
                  <a:pt x="1596" y="608"/>
                </a:cubicBezTo>
                <a:cubicBezTo>
                  <a:pt x="1548" y="608"/>
                  <a:pt x="1548" y="608"/>
                  <a:pt x="1548" y="608"/>
                </a:cubicBezTo>
                <a:lnTo>
                  <a:pt x="1548" y="616"/>
                </a:lnTo>
                <a:close/>
                <a:moveTo>
                  <a:pt x="1452" y="616"/>
                </a:moveTo>
                <a:cubicBezTo>
                  <a:pt x="1500" y="616"/>
                  <a:pt x="1500" y="616"/>
                  <a:pt x="1500" y="616"/>
                </a:cubicBezTo>
                <a:cubicBezTo>
                  <a:pt x="1500" y="608"/>
                  <a:pt x="1500" y="608"/>
                  <a:pt x="1500" y="608"/>
                </a:cubicBezTo>
                <a:cubicBezTo>
                  <a:pt x="1452" y="608"/>
                  <a:pt x="1452" y="608"/>
                  <a:pt x="1452" y="608"/>
                </a:cubicBezTo>
                <a:lnTo>
                  <a:pt x="1452" y="616"/>
                </a:lnTo>
                <a:close/>
                <a:moveTo>
                  <a:pt x="1356" y="616"/>
                </a:moveTo>
                <a:cubicBezTo>
                  <a:pt x="1404" y="616"/>
                  <a:pt x="1404" y="616"/>
                  <a:pt x="1404" y="616"/>
                </a:cubicBezTo>
                <a:cubicBezTo>
                  <a:pt x="1404" y="608"/>
                  <a:pt x="1404" y="608"/>
                  <a:pt x="1404" y="608"/>
                </a:cubicBezTo>
                <a:cubicBezTo>
                  <a:pt x="1356" y="608"/>
                  <a:pt x="1356" y="608"/>
                  <a:pt x="1356" y="608"/>
                </a:cubicBezTo>
                <a:lnTo>
                  <a:pt x="1356" y="616"/>
                </a:lnTo>
                <a:close/>
                <a:moveTo>
                  <a:pt x="1260" y="616"/>
                </a:moveTo>
                <a:cubicBezTo>
                  <a:pt x="1308" y="616"/>
                  <a:pt x="1308" y="616"/>
                  <a:pt x="1308" y="616"/>
                </a:cubicBezTo>
                <a:cubicBezTo>
                  <a:pt x="1308" y="608"/>
                  <a:pt x="1308" y="608"/>
                  <a:pt x="1308" y="608"/>
                </a:cubicBezTo>
                <a:cubicBezTo>
                  <a:pt x="1260" y="608"/>
                  <a:pt x="1260" y="608"/>
                  <a:pt x="1260" y="608"/>
                </a:cubicBezTo>
                <a:lnTo>
                  <a:pt x="1260" y="616"/>
                </a:lnTo>
                <a:close/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5" name="任意多边形: 形状 44">
            <a:extLst>
              <a:ext uri="{FF2B5EF4-FFF2-40B4-BE49-F238E27FC236}">
                <a16:creationId xmlns:a16="http://schemas.microsoft.com/office/drawing/2014/main" id="{1D1BB659-DE68-BE51-5A01-13F7A2250EC3}"/>
              </a:ext>
            </a:extLst>
          </p:cNvPr>
          <p:cNvSpPr/>
          <p:nvPr/>
        </p:nvSpPr>
        <p:spPr bwMode="auto">
          <a:xfrm>
            <a:off x="888409" y="4461128"/>
            <a:ext cx="16495" cy="29490"/>
          </a:xfrm>
          <a:custGeom>
            <a:avLst/>
            <a:gdLst>
              <a:gd name="T0" fmla="*/ 19 w 33"/>
              <a:gd name="T1" fmla="*/ 59 h 59"/>
              <a:gd name="T2" fmla="*/ 33 w 33"/>
              <a:gd name="T3" fmla="*/ 5 h 59"/>
              <a:gd name="T4" fmla="*/ 14 w 33"/>
              <a:gd name="T5" fmla="*/ 0 h 59"/>
              <a:gd name="T6" fmla="*/ 0 w 33"/>
              <a:gd name="T7" fmla="*/ 55 h 59"/>
              <a:gd name="T8" fmla="*/ 19 w 33"/>
              <a:gd name="T9" fmla="*/ 59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59">
                <a:moveTo>
                  <a:pt x="19" y="59"/>
                </a:moveTo>
                <a:lnTo>
                  <a:pt x="33" y="5"/>
                </a:lnTo>
                <a:lnTo>
                  <a:pt x="14" y="0"/>
                </a:lnTo>
                <a:lnTo>
                  <a:pt x="0" y="55"/>
                </a:lnTo>
                <a:lnTo>
                  <a:pt x="19" y="59"/>
                </a:lnTo>
                <a:close/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6" name="任意多边形: 形状 45">
            <a:extLst>
              <a:ext uri="{FF2B5EF4-FFF2-40B4-BE49-F238E27FC236}">
                <a16:creationId xmlns:a16="http://schemas.microsoft.com/office/drawing/2014/main" id="{E1C9A268-F2CE-33FB-79D0-2D2593DE2D8D}"/>
              </a:ext>
            </a:extLst>
          </p:cNvPr>
          <p:cNvSpPr/>
          <p:nvPr/>
        </p:nvSpPr>
        <p:spPr bwMode="auto">
          <a:xfrm>
            <a:off x="888409" y="4461128"/>
            <a:ext cx="16495" cy="29490"/>
          </a:xfrm>
          <a:custGeom>
            <a:avLst/>
            <a:gdLst>
              <a:gd name="T0" fmla="*/ 19 w 33"/>
              <a:gd name="T1" fmla="*/ 59 h 59"/>
              <a:gd name="T2" fmla="*/ 33 w 33"/>
              <a:gd name="T3" fmla="*/ 5 h 59"/>
              <a:gd name="T4" fmla="*/ 14 w 33"/>
              <a:gd name="T5" fmla="*/ 0 h 59"/>
              <a:gd name="T6" fmla="*/ 0 w 33"/>
              <a:gd name="T7" fmla="*/ 55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" h="59">
                <a:moveTo>
                  <a:pt x="19" y="59"/>
                </a:moveTo>
                <a:lnTo>
                  <a:pt x="33" y="5"/>
                </a:lnTo>
                <a:lnTo>
                  <a:pt x="14" y="0"/>
                </a:lnTo>
                <a:lnTo>
                  <a:pt x="0" y="5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7" name="任意多边形: 形状 46">
            <a:extLst>
              <a:ext uri="{FF2B5EF4-FFF2-40B4-BE49-F238E27FC236}">
                <a16:creationId xmlns:a16="http://schemas.microsoft.com/office/drawing/2014/main" id="{D310B5CA-7FAD-9583-5ED1-C01B82B2BE95}"/>
              </a:ext>
            </a:extLst>
          </p:cNvPr>
          <p:cNvSpPr/>
          <p:nvPr/>
        </p:nvSpPr>
        <p:spPr bwMode="auto">
          <a:xfrm>
            <a:off x="805436" y="4067258"/>
            <a:ext cx="555316" cy="466345"/>
          </a:xfrm>
          <a:custGeom>
            <a:avLst/>
            <a:gdLst>
              <a:gd name="T0" fmla="*/ 122 w 468"/>
              <a:gd name="T1" fmla="*/ 239 h 393"/>
              <a:gd name="T2" fmla="*/ 4 w 468"/>
              <a:gd name="T3" fmla="*/ 187 h 393"/>
              <a:gd name="T4" fmla="*/ 5 w 468"/>
              <a:gd name="T5" fmla="*/ 176 h 393"/>
              <a:gd name="T6" fmla="*/ 459 w 468"/>
              <a:gd name="T7" fmla="*/ 2 h 393"/>
              <a:gd name="T8" fmla="*/ 467 w 468"/>
              <a:gd name="T9" fmla="*/ 10 h 393"/>
              <a:gd name="T10" fmla="*/ 339 w 468"/>
              <a:gd name="T11" fmla="*/ 387 h 393"/>
              <a:gd name="T12" fmla="*/ 329 w 468"/>
              <a:gd name="T13" fmla="*/ 390 h 393"/>
              <a:gd name="T14" fmla="*/ 186 w 468"/>
              <a:gd name="T15" fmla="*/ 269 h 393"/>
              <a:gd name="T16" fmla="*/ 177 w 468"/>
              <a:gd name="T17" fmla="*/ 272 h 393"/>
              <a:gd name="T18" fmla="*/ 156 w 468"/>
              <a:gd name="T19" fmla="*/ 357 h 393"/>
              <a:gd name="T20" fmla="*/ 145 w 468"/>
              <a:gd name="T21" fmla="*/ 357 h 393"/>
              <a:gd name="T22" fmla="*/ 125 w 468"/>
              <a:gd name="T23" fmla="*/ 243 h 393"/>
              <a:gd name="T24" fmla="*/ 122 w 468"/>
              <a:gd name="T25" fmla="*/ 239 h 3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68" h="393">
                <a:moveTo>
                  <a:pt x="122" y="239"/>
                </a:moveTo>
                <a:cubicBezTo>
                  <a:pt x="4" y="187"/>
                  <a:pt x="4" y="187"/>
                  <a:pt x="4" y="187"/>
                </a:cubicBezTo>
                <a:cubicBezTo>
                  <a:pt x="0" y="185"/>
                  <a:pt x="0" y="178"/>
                  <a:pt x="5" y="176"/>
                </a:cubicBezTo>
                <a:cubicBezTo>
                  <a:pt x="459" y="2"/>
                  <a:pt x="459" y="2"/>
                  <a:pt x="459" y="2"/>
                </a:cubicBezTo>
                <a:cubicBezTo>
                  <a:pt x="464" y="0"/>
                  <a:pt x="468" y="5"/>
                  <a:pt x="467" y="10"/>
                </a:cubicBezTo>
                <a:cubicBezTo>
                  <a:pt x="339" y="387"/>
                  <a:pt x="339" y="387"/>
                  <a:pt x="339" y="387"/>
                </a:cubicBezTo>
                <a:cubicBezTo>
                  <a:pt x="337" y="391"/>
                  <a:pt x="333" y="393"/>
                  <a:pt x="329" y="390"/>
                </a:cubicBezTo>
                <a:cubicBezTo>
                  <a:pt x="186" y="269"/>
                  <a:pt x="186" y="269"/>
                  <a:pt x="186" y="269"/>
                </a:cubicBezTo>
                <a:cubicBezTo>
                  <a:pt x="183" y="267"/>
                  <a:pt x="178" y="268"/>
                  <a:pt x="177" y="272"/>
                </a:cubicBezTo>
                <a:cubicBezTo>
                  <a:pt x="156" y="357"/>
                  <a:pt x="156" y="357"/>
                  <a:pt x="156" y="357"/>
                </a:cubicBezTo>
                <a:cubicBezTo>
                  <a:pt x="154" y="363"/>
                  <a:pt x="146" y="363"/>
                  <a:pt x="145" y="357"/>
                </a:cubicBezTo>
                <a:cubicBezTo>
                  <a:pt x="125" y="243"/>
                  <a:pt x="125" y="243"/>
                  <a:pt x="125" y="243"/>
                </a:cubicBezTo>
                <a:cubicBezTo>
                  <a:pt x="125" y="241"/>
                  <a:pt x="124" y="240"/>
                  <a:pt x="122" y="239"/>
                </a:cubicBezTo>
                <a:close/>
              </a:path>
            </a:pathLst>
          </a:custGeom>
          <a:solidFill>
            <a:srgbClr val="FFCA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任意多边形: 形状 47">
            <a:extLst>
              <a:ext uri="{FF2B5EF4-FFF2-40B4-BE49-F238E27FC236}">
                <a16:creationId xmlns:a16="http://schemas.microsoft.com/office/drawing/2014/main" id="{7205A009-B0AF-9900-1B85-221665A9D0DE}"/>
              </a:ext>
            </a:extLst>
          </p:cNvPr>
          <p:cNvSpPr/>
          <p:nvPr/>
        </p:nvSpPr>
        <p:spPr bwMode="auto">
          <a:xfrm>
            <a:off x="801937" y="4064759"/>
            <a:ext cx="562313" cy="470844"/>
          </a:xfrm>
          <a:custGeom>
            <a:avLst/>
            <a:gdLst>
              <a:gd name="T0" fmla="*/ 125 w 474"/>
              <a:gd name="T1" fmla="*/ 241 h 397"/>
              <a:gd name="T2" fmla="*/ 127 w 474"/>
              <a:gd name="T3" fmla="*/ 238 h 397"/>
              <a:gd name="T4" fmla="*/ 9 w 474"/>
              <a:gd name="T5" fmla="*/ 185 h 397"/>
              <a:gd name="T6" fmla="*/ 8 w 474"/>
              <a:gd name="T7" fmla="*/ 184 h 397"/>
              <a:gd name="T8" fmla="*/ 8 w 474"/>
              <a:gd name="T9" fmla="*/ 183 h 397"/>
              <a:gd name="T10" fmla="*/ 8 w 474"/>
              <a:gd name="T11" fmla="*/ 182 h 397"/>
              <a:gd name="T12" fmla="*/ 9 w 474"/>
              <a:gd name="T13" fmla="*/ 182 h 397"/>
              <a:gd name="T14" fmla="*/ 463 w 474"/>
              <a:gd name="T15" fmla="*/ 8 h 397"/>
              <a:gd name="T16" fmla="*/ 464 w 474"/>
              <a:gd name="T17" fmla="*/ 8 h 397"/>
              <a:gd name="T18" fmla="*/ 465 w 474"/>
              <a:gd name="T19" fmla="*/ 8 h 397"/>
              <a:gd name="T20" fmla="*/ 466 w 474"/>
              <a:gd name="T21" fmla="*/ 10 h 397"/>
              <a:gd name="T22" fmla="*/ 466 w 474"/>
              <a:gd name="T23" fmla="*/ 10 h 397"/>
              <a:gd name="T24" fmla="*/ 338 w 474"/>
              <a:gd name="T25" fmla="*/ 388 h 397"/>
              <a:gd name="T26" fmla="*/ 337 w 474"/>
              <a:gd name="T27" fmla="*/ 389 h 397"/>
              <a:gd name="T28" fmla="*/ 336 w 474"/>
              <a:gd name="T29" fmla="*/ 389 h 397"/>
              <a:gd name="T30" fmla="*/ 335 w 474"/>
              <a:gd name="T31" fmla="*/ 389 h 397"/>
              <a:gd name="T32" fmla="*/ 192 w 474"/>
              <a:gd name="T33" fmla="*/ 268 h 397"/>
              <a:gd name="T34" fmla="*/ 186 w 474"/>
              <a:gd name="T35" fmla="*/ 266 h 397"/>
              <a:gd name="T36" fmla="*/ 180 w 474"/>
              <a:gd name="T37" fmla="*/ 268 h 397"/>
              <a:gd name="T38" fmla="*/ 176 w 474"/>
              <a:gd name="T39" fmla="*/ 273 h 397"/>
              <a:gd name="T40" fmla="*/ 155 w 474"/>
              <a:gd name="T41" fmla="*/ 358 h 397"/>
              <a:gd name="T42" fmla="*/ 154 w 474"/>
              <a:gd name="T43" fmla="*/ 359 h 397"/>
              <a:gd name="T44" fmla="*/ 154 w 474"/>
              <a:gd name="T45" fmla="*/ 359 h 397"/>
              <a:gd name="T46" fmla="*/ 153 w 474"/>
              <a:gd name="T47" fmla="*/ 359 h 397"/>
              <a:gd name="T48" fmla="*/ 152 w 474"/>
              <a:gd name="T49" fmla="*/ 358 h 397"/>
              <a:gd name="T50" fmla="*/ 132 w 474"/>
              <a:gd name="T51" fmla="*/ 244 h 397"/>
              <a:gd name="T52" fmla="*/ 127 w 474"/>
              <a:gd name="T53" fmla="*/ 238 h 397"/>
              <a:gd name="T54" fmla="*/ 125 w 474"/>
              <a:gd name="T55" fmla="*/ 241 h 397"/>
              <a:gd name="T56" fmla="*/ 123 w 474"/>
              <a:gd name="T57" fmla="*/ 245 h 397"/>
              <a:gd name="T58" fmla="*/ 124 w 474"/>
              <a:gd name="T59" fmla="*/ 246 h 397"/>
              <a:gd name="T60" fmla="*/ 144 w 474"/>
              <a:gd name="T61" fmla="*/ 360 h 397"/>
              <a:gd name="T62" fmla="*/ 148 w 474"/>
              <a:gd name="T63" fmla="*/ 365 h 397"/>
              <a:gd name="T64" fmla="*/ 154 w 474"/>
              <a:gd name="T65" fmla="*/ 367 h 397"/>
              <a:gd name="T66" fmla="*/ 159 w 474"/>
              <a:gd name="T67" fmla="*/ 366 h 397"/>
              <a:gd name="T68" fmla="*/ 163 w 474"/>
              <a:gd name="T69" fmla="*/ 360 h 397"/>
              <a:gd name="T70" fmla="*/ 184 w 474"/>
              <a:gd name="T71" fmla="*/ 275 h 397"/>
              <a:gd name="T72" fmla="*/ 185 w 474"/>
              <a:gd name="T73" fmla="*/ 274 h 397"/>
              <a:gd name="T74" fmla="*/ 186 w 474"/>
              <a:gd name="T75" fmla="*/ 274 h 397"/>
              <a:gd name="T76" fmla="*/ 186 w 474"/>
              <a:gd name="T77" fmla="*/ 274 h 397"/>
              <a:gd name="T78" fmla="*/ 330 w 474"/>
              <a:gd name="T79" fmla="*/ 395 h 397"/>
              <a:gd name="T80" fmla="*/ 336 w 474"/>
              <a:gd name="T81" fmla="*/ 397 h 397"/>
              <a:gd name="T82" fmla="*/ 342 w 474"/>
              <a:gd name="T83" fmla="*/ 395 h 397"/>
              <a:gd name="T84" fmla="*/ 345 w 474"/>
              <a:gd name="T85" fmla="*/ 391 h 397"/>
              <a:gd name="T86" fmla="*/ 473 w 474"/>
              <a:gd name="T87" fmla="*/ 13 h 397"/>
              <a:gd name="T88" fmla="*/ 474 w 474"/>
              <a:gd name="T89" fmla="*/ 10 h 397"/>
              <a:gd name="T90" fmla="*/ 464 w 474"/>
              <a:gd name="T91" fmla="*/ 0 h 397"/>
              <a:gd name="T92" fmla="*/ 461 w 474"/>
              <a:gd name="T93" fmla="*/ 0 h 397"/>
              <a:gd name="T94" fmla="*/ 6 w 474"/>
              <a:gd name="T95" fmla="*/ 174 h 397"/>
              <a:gd name="T96" fmla="*/ 2 w 474"/>
              <a:gd name="T97" fmla="*/ 178 h 397"/>
              <a:gd name="T98" fmla="*/ 0 w 474"/>
              <a:gd name="T99" fmla="*/ 183 h 397"/>
              <a:gd name="T100" fmla="*/ 1 w 474"/>
              <a:gd name="T101" fmla="*/ 189 h 397"/>
              <a:gd name="T102" fmla="*/ 6 w 474"/>
              <a:gd name="T103" fmla="*/ 192 h 397"/>
              <a:gd name="T104" fmla="*/ 123 w 474"/>
              <a:gd name="T105" fmla="*/ 245 h 397"/>
              <a:gd name="T106" fmla="*/ 125 w 474"/>
              <a:gd name="T107" fmla="*/ 241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74" h="397">
                <a:moveTo>
                  <a:pt x="125" y="241"/>
                </a:moveTo>
                <a:cubicBezTo>
                  <a:pt x="127" y="238"/>
                  <a:pt x="127" y="238"/>
                  <a:pt x="127" y="238"/>
                </a:cubicBezTo>
                <a:cubicBezTo>
                  <a:pt x="9" y="185"/>
                  <a:pt x="9" y="185"/>
                  <a:pt x="9" y="185"/>
                </a:cubicBezTo>
                <a:cubicBezTo>
                  <a:pt x="9" y="185"/>
                  <a:pt x="8" y="185"/>
                  <a:pt x="8" y="184"/>
                </a:cubicBezTo>
                <a:cubicBezTo>
                  <a:pt x="8" y="184"/>
                  <a:pt x="8" y="184"/>
                  <a:pt x="8" y="183"/>
                </a:cubicBezTo>
                <a:cubicBezTo>
                  <a:pt x="8" y="183"/>
                  <a:pt x="8" y="183"/>
                  <a:pt x="8" y="182"/>
                </a:cubicBezTo>
                <a:cubicBezTo>
                  <a:pt x="8" y="182"/>
                  <a:pt x="9" y="182"/>
                  <a:pt x="9" y="182"/>
                </a:cubicBezTo>
                <a:cubicBezTo>
                  <a:pt x="463" y="8"/>
                  <a:pt x="463" y="8"/>
                  <a:pt x="463" y="8"/>
                </a:cubicBezTo>
                <a:cubicBezTo>
                  <a:pt x="464" y="8"/>
                  <a:pt x="464" y="8"/>
                  <a:pt x="464" y="8"/>
                </a:cubicBezTo>
                <a:cubicBezTo>
                  <a:pt x="465" y="8"/>
                  <a:pt x="465" y="8"/>
                  <a:pt x="465" y="8"/>
                </a:cubicBezTo>
                <a:cubicBezTo>
                  <a:pt x="466" y="9"/>
                  <a:pt x="466" y="9"/>
                  <a:pt x="466" y="10"/>
                </a:cubicBezTo>
                <a:cubicBezTo>
                  <a:pt x="466" y="10"/>
                  <a:pt x="466" y="10"/>
                  <a:pt x="466" y="10"/>
                </a:cubicBezTo>
                <a:cubicBezTo>
                  <a:pt x="338" y="388"/>
                  <a:pt x="338" y="388"/>
                  <a:pt x="338" y="388"/>
                </a:cubicBezTo>
                <a:cubicBezTo>
                  <a:pt x="338" y="388"/>
                  <a:pt x="338" y="389"/>
                  <a:pt x="337" y="389"/>
                </a:cubicBezTo>
                <a:cubicBezTo>
                  <a:pt x="337" y="389"/>
                  <a:pt x="337" y="389"/>
                  <a:pt x="336" y="389"/>
                </a:cubicBezTo>
                <a:cubicBezTo>
                  <a:pt x="336" y="389"/>
                  <a:pt x="335" y="389"/>
                  <a:pt x="335" y="389"/>
                </a:cubicBezTo>
                <a:cubicBezTo>
                  <a:pt x="192" y="268"/>
                  <a:pt x="192" y="268"/>
                  <a:pt x="192" y="268"/>
                </a:cubicBezTo>
                <a:cubicBezTo>
                  <a:pt x="190" y="267"/>
                  <a:pt x="188" y="266"/>
                  <a:pt x="186" y="266"/>
                </a:cubicBezTo>
                <a:cubicBezTo>
                  <a:pt x="183" y="266"/>
                  <a:pt x="182" y="267"/>
                  <a:pt x="180" y="268"/>
                </a:cubicBezTo>
                <a:cubicBezTo>
                  <a:pt x="178" y="269"/>
                  <a:pt x="177" y="271"/>
                  <a:pt x="176" y="273"/>
                </a:cubicBezTo>
                <a:cubicBezTo>
                  <a:pt x="155" y="358"/>
                  <a:pt x="155" y="358"/>
                  <a:pt x="155" y="358"/>
                </a:cubicBezTo>
                <a:cubicBezTo>
                  <a:pt x="155" y="359"/>
                  <a:pt x="155" y="359"/>
                  <a:pt x="154" y="359"/>
                </a:cubicBezTo>
                <a:cubicBezTo>
                  <a:pt x="154" y="359"/>
                  <a:pt x="154" y="359"/>
                  <a:pt x="154" y="359"/>
                </a:cubicBezTo>
                <a:cubicBezTo>
                  <a:pt x="153" y="359"/>
                  <a:pt x="153" y="359"/>
                  <a:pt x="153" y="359"/>
                </a:cubicBezTo>
                <a:cubicBezTo>
                  <a:pt x="153" y="359"/>
                  <a:pt x="152" y="359"/>
                  <a:pt x="152" y="358"/>
                </a:cubicBezTo>
                <a:cubicBezTo>
                  <a:pt x="132" y="244"/>
                  <a:pt x="132" y="244"/>
                  <a:pt x="132" y="244"/>
                </a:cubicBezTo>
                <a:cubicBezTo>
                  <a:pt x="132" y="241"/>
                  <a:pt x="130" y="239"/>
                  <a:pt x="127" y="238"/>
                </a:cubicBezTo>
                <a:cubicBezTo>
                  <a:pt x="125" y="241"/>
                  <a:pt x="125" y="241"/>
                  <a:pt x="125" y="241"/>
                </a:cubicBezTo>
                <a:cubicBezTo>
                  <a:pt x="123" y="245"/>
                  <a:pt x="123" y="245"/>
                  <a:pt x="123" y="245"/>
                </a:cubicBezTo>
                <a:cubicBezTo>
                  <a:pt x="124" y="245"/>
                  <a:pt x="124" y="245"/>
                  <a:pt x="124" y="246"/>
                </a:cubicBezTo>
                <a:cubicBezTo>
                  <a:pt x="144" y="360"/>
                  <a:pt x="144" y="360"/>
                  <a:pt x="144" y="360"/>
                </a:cubicBezTo>
                <a:cubicBezTo>
                  <a:pt x="145" y="362"/>
                  <a:pt x="146" y="364"/>
                  <a:pt x="148" y="365"/>
                </a:cubicBezTo>
                <a:cubicBezTo>
                  <a:pt x="150" y="367"/>
                  <a:pt x="152" y="367"/>
                  <a:pt x="154" y="367"/>
                </a:cubicBezTo>
                <a:cubicBezTo>
                  <a:pt x="156" y="367"/>
                  <a:pt x="157" y="367"/>
                  <a:pt x="159" y="366"/>
                </a:cubicBezTo>
                <a:cubicBezTo>
                  <a:pt x="161" y="364"/>
                  <a:pt x="162" y="362"/>
                  <a:pt x="163" y="360"/>
                </a:cubicBezTo>
                <a:cubicBezTo>
                  <a:pt x="184" y="275"/>
                  <a:pt x="184" y="275"/>
                  <a:pt x="184" y="275"/>
                </a:cubicBezTo>
                <a:cubicBezTo>
                  <a:pt x="185" y="274"/>
                  <a:pt x="185" y="274"/>
                  <a:pt x="185" y="274"/>
                </a:cubicBezTo>
                <a:cubicBezTo>
                  <a:pt x="186" y="274"/>
                  <a:pt x="186" y="274"/>
                  <a:pt x="186" y="274"/>
                </a:cubicBezTo>
                <a:cubicBezTo>
                  <a:pt x="186" y="274"/>
                  <a:pt x="186" y="274"/>
                  <a:pt x="186" y="274"/>
                </a:cubicBezTo>
                <a:cubicBezTo>
                  <a:pt x="330" y="395"/>
                  <a:pt x="330" y="395"/>
                  <a:pt x="330" y="395"/>
                </a:cubicBezTo>
                <a:cubicBezTo>
                  <a:pt x="332" y="396"/>
                  <a:pt x="334" y="397"/>
                  <a:pt x="336" y="397"/>
                </a:cubicBezTo>
                <a:cubicBezTo>
                  <a:pt x="338" y="397"/>
                  <a:pt x="340" y="397"/>
                  <a:pt x="342" y="395"/>
                </a:cubicBezTo>
                <a:cubicBezTo>
                  <a:pt x="343" y="394"/>
                  <a:pt x="345" y="393"/>
                  <a:pt x="345" y="391"/>
                </a:cubicBezTo>
                <a:cubicBezTo>
                  <a:pt x="473" y="13"/>
                  <a:pt x="473" y="13"/>
                  <a:pt x="473" y="13"/>
                </a:cubicBezTo>
                <a:cubicBezTo>
                  <a:pt x="474" y="12"/>
                  <a:pt x="474" y="11"/>
                  <a:pt x="474" y="10"/>
                </a:cubicBezTo>
                <a:cubicBezTo>
                  <a:pt x="474" y="4"/>
                  <a:pt x="469" y="0"/>
                  <a:pt x="464" y="0"/>
                </a:cubicBezTo>
                <a:cubicBezTo>
                  <a:pt x="463" y="0"/>
                  <a:pt x="462" y="0"/>
                  <a:pt x="461" y="0"/>
                </a:cubicBezTo>
                <a:cubicBezTo>
                  <a:pt x="6" y="174"/>
                  <a:pt x="6" y="174"/>
                  <a:pt x="6" y="174"/>
                </a:cubicBezTo>
                <a:cubicBezTo>
                  <a:pt x="4" y="175"/>
                  <a:pt x="3" y="176"/>
                  <a:pt x="2" y="178"/>
                </a:cubicBezTo>
                <a:cubicBezTo>
                  <a:pt x="0" y="180"/>
                  <a:pt x="0" y="181"/>
                  <a:pt x="0" y="183"/>
                </a:cubicBezTo>
                <a:cubicBezTo>
                  <a:pt x="0" y="185"/>
                  <a:pt x="0" y="187"/>
                  <a:pt x="1" y="189"/>
                </a:cubicBezTo>
                <a:cubicBezTo>
                  <a:pt x="2" y="190"/>
                  <a:pt x="4" y="191"/>
                  <a:pt x="6" y="192"/>
                </a:cubicBezTo>
                <a:cubicBezTo>
                  <a:pt x="123" y="245"/>
                  <a:pt x="123" y="245"/>
                  <a:pt x="123" y="245"/>
                </a:cubicBezTo>
                <a:lnTo>
                  <a:pt x="125" y="241"/>
                </a:lnTo>
                <a:close/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任意多边形: 形状 48">
            <a:extLst>
              <a:ext uri="{FF2B5EF4-FFF2-40B4-BE49-F238E27FC236}">
                <a16:creationId xmlns:a16="http://schemas.microsoft.com/office/drawing/2014/main" id="{1ABCD9F0-6B21-D567-D266-315D04A77B86}"/>
              </a:ext>
            </a:extLst>
          </p:cNvPr>
          <p:cNvSpPr/>
          <p:nvPr/>
        </p:nvSpPr>
        <p:spPr bwMode="auto">
          <a:xfrm>
            <a:off x="950388" y="4209711"/>
            <a:ext cx="241920" cy="291903"/>
          </a:xfrm>
          <a:custGeom>
            <a:avLst/>
            <a:gdLst>
              <a:gd name="T0" fmla="*/ 0 w 204"/>
              <a:gd name="T1" fmla="*/ 119 h 246"/>
              <a:gd name="T2" fmla="*/ 194 w 204"/>
              <a:gd name="T3" fmla="*/ 3 h 246"/>
              <a:gd name="T4" fmla="*/ 199 w 204"/>
              <a:gd name="T5" fmla="*/ 11 h 246"/>
              <a:gd name="T6" fmla="*/ 55 w 204"/>
              <a:gd name="T7" fmla="*/ 152 h 246"/>
              <a:gd name="T8" fmla="*/ 34 w 204"/>
              <a:gd name="T9" fmla="*/ 237 h 246"/>
              <a:gd name="T10" fmla="*/ 23 w 204"/>
              <a:gd name="T11" fmla="*/ 237 h 246"/>
              <a:gd name="T12" fmla="*/ 0 w 204"/>
              <a:gd name="T13" fmla="*/ 119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4" h="246">
                <a:moveTo>
                  <a:pt x="0" y="119"/>
                </a:moveTo>
                <a:cubicBezTo>
                  <a:pt x="194" y="3"/>
                  <a:pt x="194" y="3"/>
                  <a:pt x="194" y="3"/>
                </a:cubicBezTo>
                <a:cubicBezTo>
                  <a:pt x="199" y="0"/>
                  <a:pt x="204" y="7"/>
                  <a:pt x="199" y="11"/>
                </a:cubicBezTo>
                <a:cubicBezTo>
                  <a:pt x="55" y="152"/>
                  <a:pt x="55" y="152"/>
                  <a:pt x="55" y="152"/>
                </a:cubicBezTo>
                <a:cubicBezTo>
                  <a:pt x="34" y="237"/>
                  <a:pt x="34" y="237"/>
                  <a:pt x="34" y="237"/>
                </a:cubicBezTo>
                <a:cubicBezTo>
                  <a:pt x="34" y="237"/>
                  <a:pt x="28" y="246"/>
                  <a:pt x="23" y="237"/>
                </a:cubicBezTo>
                <a:lnTo>
                  <a:pt x="0" y="119"/>
                </a:lnTo>
                <a:close/>
              </a:path>
            </a:pathLst>
          </a:custGeom>
          <a:solidFill>
            <a:srgbClr val="E381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0" name="任意多边形: 形状 49">
            <a:extLst>
              <a:ext uri="{FF2B5EF4-FFF2-40B4-BE49-F238E27FC236}">
                <a16:creationId xmlns:a16="http://schemas.microsoft.com/office/drawing/2014/main" id="{FFE1F97A-09F5-F389-FD70-CB60E0E27E8A}"/>
              </a:ext>
            </a:extLst>
          </p:cNvPr>
          <p:cNvSpPr/>
          <p:nvPr/>
        </p:nvSpPr>
        <p:spPr bwMode="auto">
          <a:xfrm>
            <a:off x="945390" y="4207212"/>
            <a:ext cx="247918" cy="292903"/>
          </a:xfrm>
          <a:custGeom>
            <a:avLst/>
            <a:gdLst>
              <a:gd name="T0" fmla="*/ 4 w 209"/>
              <a:gd name="T1" fmla="*/ 121 h 247"/>
              <a:gd name="T2" fmla="*/ 6 w 209"/>
              <a:gd name="T3" fmla="*/ 125 h 247"/>
              <a:gd name="T4" fmla="*/ 200 w 209"/>
              <a:gd name="T5" fmla="*/ 8 h 247"/>
              <a:gd name="T6" fmla="*/ 200 w 209"/>
              <a:gd name="T7" fmla="*/ 8 h 247"/>
              <a:gd name="T8" fmla="*/ 201 w 209"/>
              <a:gd name="T9" fmla="*/ 9 h 247"/>
              <a:gd name="T10" fmla="*/ 201 w 209"/>
              <a:gd name="T11" fmla="*/ 9 h 247"/>
              <a:gd name="T12" fmla="*/ 201 w 209"/>
              <a:gd name="T13" fmla="*/ 10 h 247"/>
              <a:gd name="T14" fmla="*/ 56 w 209"/>
              <a:gd name="T15" fmla="*/ 152 h 247"/>
              <a:gd name="T16" fmla="*/ 34 w 209"/>
              <a:gd name="T17" fmla="*/ 238 h 247"/>
              <a:gd name="T18" fmla="*/ 38 w 209"/>
              <a:gd name="T19" fmla="*/ 239 h 247"/>
              <a:gd name="T20" fmla="*/ 34 w 209"/>
              <a:gd name="T21" fmla="*/ 237 h 247"/>
              <a:gd name="T22" fmla="*/ 35 w 209"/>
              <a:gd name="T23" fmla="*/ 238 h 247"/>
              <a:gd name="T24" fmla="*/ 34 w 209"/>
              <a:gd name="T25" fmla="*/ 237 h 247"/>
              <a:gd name="T26" fmla="*/ 34 w 209"/>
              <a:gd name="T27" fmla="*/ 237 h 247"/>
              <a:gd name="T28" fmla="*/ 35 w 209"/>
              <a:gd name="T29" fmla="*/ 238 h 247"/>
              <a:gd name="T30" fmla="*/ 34 w 209"/>
              <a:gd name="T31" fmla="*/ 237 h 247"/>
              <a:gd name="T32" fmla="*/ 33 w 209"/>
              <a:gd name="T33" fmla="*/ 239 h 247"/>
              <a:gd name="T34" fmla="*/ 32 w 209"/>
              <a:gd name="T35" fmla="*/ 239 h 247"/>
              <a:gd name="T36" fmla="*/ 32 w 209"/>
              <a:gd name="T37" fmla="*/ 239 h 247"/>
              <a:gd name="T38" fmla="*/ 32 w 209"/>
              <a:gd name="T39" fmla="*/ 240 h 247"/>
              <a:gd name="T40" fmla="*/ 32 w 209"/>
              <a:gd name="T41" fmla="*/ 239 h 247"/>
              <a:gd name="T42" fmla="*/ 32 w 209"/>
              <a:gd name="T43" fmla="*/ 239 h 247"/>
              <a:gd name="T44" fmla="*/ 32 w 209"/>
              <a:gd name="T45" fmla="*/ 240 h 247"/>
              <a:gd name="T46" fmla="*/ 32 w 209"/>
              <a:gd name="T47" fmla="*/ 239 h 247"/>
              <a:gd name="T48" fmla="*/ 32 w 209"/>
              <a:gd name="T49" fmla="*/ 240 h 247"/>
              <a:gd name="T50" fmla="*/ 33 w 209"/>
              <a:gd name="T51" fmla="*/ 239 h 247"/>
              <a:gd name="T52" fmla="*/ 32 w 209"/>
              <a:gd name="T53" fmla="*/ 239 h 247"/>
              <a:gd name="T54" fmla="*/ 32 w 209"/>
              <a:gd name="T55" fmla="*/ 240 h 247"/>
              <a:gd name="T56" fmla="*/ 33 w 209"/>
              <a:gd name="T57" fmla="*/ 239 h 247"/>
              <a:gd name="T58" fmla="*/ 33 w 209"/>
              <a:gd name="T59" fmla="*/ 239 h 247"/>
              <a:gd name="T60" fmla="*/ 31 w 209"/>
              <a:gd name="T61" fmla="*/ 237 h 247"/>
              <a:gd name="T62" fmla="*/ 27 w 209"/>
              <a:gd name="T63" fmla="*/ 239 h 247"/>
              <a:gd name="T64" fmla="*/ 31 w 209"/>
              <a:gd name="T65" fmla="*/ 238 h 247"/>
              <a:gd name="T66" fmla="*/ 8 w 209"/>
              <a:gd name="T67" fmla="*/ 120 h 247"/>
              <a:gd name="T68" fmla="*/ 4 w 209"/>
              <a:gd name="T69" fmla="*/ 121 h 247"/>
              <a:gd name="T70" fmla="*/ 6 w 209"/>
              <a:gd name="T71" fmla="*/ 125 h 247"/>
              <a:gd name="T72" fmla="*/ 4 w 209"/>
              <a:gd name="T73" fmla="*/ 121 h 247"/>
              <a:gd name="T74" fmla="*/ 0 w 209"/>
              <a:gd name="T75" fmla="*/ 122 h 247"/>
              <a:gd name="T76" fmla="*/ 24 w 209"/>
              <a:gd name="T77" fmla="*/ 240 h 247"/>
              <a:gd name="T78" fmla="*/ 24 w 209"/>
              <a:gd name="T79" fmla="*/ 241 h 247"/>
              <a:gd name="T80" fmla="*/ 27 w 209"/>
              <a:gd name="T81" fmla="*/ 245 h 247"/>
              <a:gd name="T82" fmla="*/ 32 w 209"/>
              <a:gd name="T83" fmla="*/ 247 h 247"/>
              <a:gd name="T84" fmla="*/ 37 w 209"/>
              <a:gd name="T85" fmla="*/ 246 h 247"/>
              <a:gd name="T86" fmla="*/ 40 w 209"/>
              <a:gd name="T87" fmla="*/ 243 h 247"/>
              <a:gd name="T88" fmla="*/ 41 w 209"/>
              <a:gd name="T89" fmla="*/ 241 h 247"/>
              <a:gd name="T90" fmla="*/ 42 w 209"/>
              <a:gd name="T91" fmla="*/ 241 h 247"/>
              <a:gd name="T92" fmla="*/ 63 w 209"/>
              <a:gd name="T93" fmla="*/ 156 h 247"/>
              <a:gd name="T94" fmla="*/ 206 w 209"/>
              <a:gd name="T95" fmla="*/ 15 h 247"/>
              <a:gd name="T96" fmla="*/ 209 w 209"/>
              <a:gd name="T97" fmla="*/ 9 h 247"/>
              <a:gd name="T98" fmla="*/ 206 w 209"/>
              <a:gd name="T99" fmla="*/ 3 h 247"/>
              <a:gd name="T100" fmla="*/ 200 w 209"/>
              <a:gd name="T101" fmla="*/ 0 h 247"/>
              <a:gd name="T102" fmla="*/ 195 w 209"/>
              <a:gd name="T103" fmla="*/ 2 h 247"/>
              <a:gd name="T104" fmla="*/ 0 w 209"/>
              <a:gd name="T105" fmla="*/ 119 h 247"/>
              <a:gd name="T106" fmla="*/ 0 w 209"/>
              <a:gd name="T107" fmla="*/ 122 h 247"/>
              <a:gd name="T108" fmla="*/ 4 w 209"/>
              <a:gd name="T109" fmla="*/ 121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09" h="247">
                <a:moveTo>
                  <a:pt x="4" y="121"/>
                </a:moveTo>
                <a:cubicBezTo>
                  <a:pt x="6" y="125"/>
                  <a:pt x="6" y="125"/>
                  <a:pt x="6" y="125"/>
                </a:cubicBezTo>
                <a:cubicBezTo>
                  <a:pt x="200" y="8"/>
                  <a:pt x="200" y="8"/>
                  <a:pt x="200" y="8"/>
                </a:cubicBezTo>
                <a:cubicBezTo>
                  <a:pt x="200" y="8"/>
                  <a:pt x="200" y="8"/>
                  <a:pt x="200" y="8"/>
                </a:cubicBezTo>
                <a:cubicBezTo>
                  <a:pt x="201" y="9"/>
                  <a:pt x="201" y="9"/>
                  <a:pt x="201" y="9"/>
                </a:cubicBezTo>
                <a:cubicBezTo>
                  <a:pt x="201" y="9"/>
                  <a:pt x="201" y="9"/>
                  <a:pt x="201" y="9"/>
                </a:cubicBezTo>
                <a:cubicBezTo>
                  <a:pt x="201" y="9"/>
                  <a:pt x="201" y="9"/>
                  <a:pt x="201" y="10"/>
                </a:cubicBezTo>
                <a:cubicBezTo>
                  <a:pt x="56" y="152"/>
                  <a:pt x="56" y="152"/>
                  <a:pt x="56" y="152"/>
                </a:cubicBezTo>
                <a:cubicBezTo>
                  <a:pt x="34" y="238"/>
                  <a:pt x="34" y="238"/>
                  <a:pt x="34" y="238"/>
                </a:cubicBezTo>
                <a:cubicBezTo>
                  <a:pt x="38" y="239"/>
                  <a:pt x="38" y="239"/>
                  <a:pt x="38" y="239"/>
                </a:cubicBezTo>
                <a:cubicBezTo>
                  <a:pt x="34" y="237"/>
                  <a:pt x="34" y="237"/>
                  <a:pt x="34" y="237"/>
                </a:cubicBezTo>
                <a:cubicBezTo>
                  <a:pt x="35" y="238"/>
                  <a:pt x="35" y="238"/>
                  <a:pt x="35" y="238"/>
                </a:cubicBezTo>
                <a:cubicBezTo>
                  <a:pt x="34" y="237"/>
                  <a:pt x="34" y="237"/>
                  <a:pt x="34" y="237"/>
                </a:cubicBezTo>
                <a:cubicBezTo>
                  <a:pt x="34" y="237"/>
                  <a:pt x="34" y="237"/>
                  <a:pt x="34" y="237"/>
                </a:cubicBezTo>
                <a:cubicBezTo>
                  <a:pt x="35" y="238"/>
                  <a:pt x="35" y="238"/>
                  <a:pt x="35" y="238"/>
                </a:cubicBezTo>
                <a:cubicBezTo>
                  <a:pt x="34" y="237"/>
                  <a:pt x="34" y="237"/>
                  <a:pt x="34" y="237"/>
                </a:cubicBezTo>
                <a:cubicBezTo>
                  <a:pt x="34" y="237"/>
                  <a:pt x="34" y="238"/>
                  <a:pt x="33" y="239"/>
                </a:cubicBezTo>
                <a:cubicBezTo>
                  <a:pt x="32" y="239"/>
                  <a:pt x="32" y="239"/>
                  <a:pt x="32" y="239"/>
                </a:cubicBezTo>
                <a:cubicBezTo>
                  <a:pt x="32" y="239"/>
                  <a:pt x="32" y="239"/>
                  <a:pt x="32" y="239"/>
                </a:cubicBezTo>
                <a:cubicBezTo>
                  <a:pt x="32" y="240"/>
                  <a:pt x="32" y="240"/>
                  <a:pt x="32" y="240"/>
                </a:cubicBezTo>
                <a:cubicBezTo>
                  <a:pt x="32" y="239"/>
                  <a:pt x="32" y="239"/>
                  <a:pt x="32" y="239"/>
                </a:cubicBezTo>
                <a:cubicBezTo>
                  <a:pt x="32" y="239"/>
                  <a:pt x="32" y="239"/>
                  <a:pt x="32" y="239"/>
                </a:cubicBezTo>
                <a:cubicBezTo>
                  <a:pt x="32" y="240"/>
                  <a:pt x="32" y="240"/>
                  <a:pt x="32" y="240"/>
                </a:cubicBezTo>
                <a:cubicBezTo>
                  <a:pt x="32" y="239"/>
                  <a:pt x="32" y="239"/>
                  <a:pt x="32" y="239"/>
                </a:cubicBezTo>
                <a:cubicBezTo>
                  <a:pt x="32" y="240"/>
                  <a:pt x="32" y="240"/>
                  <a:pt x="32" y="240"/>
                </a:cubicBezTo>
                <a:cubicBezTo>
                  <a:pt x="33" y="239"/>
                  <a:pt x="33" y="239"/>
                  <a:pt x="33" y="239"/>
                </a:cubicBezTo>
                <a:cubicBezTo>
                  <a:pt x="32" y="239"/>
                  <a:pt x="32" y="239"/>
                  <a:pt x="32" y="239"/>
                </a:cubicBezTo>
                <a:cubicBezTo>
                  <a:pt x="32" y="240"/>
                  <a:pt x="32" y="240"/>
                  <a:pt x="32" y="240"/>
                </a:cubicBezTo>
                <a:cubicBezTo>
                  <a:pt x="33" y="239"/>
                  <a:pt x="33" y="239"/>
                  <a:pt x="33" y="239"/>
                </a:cubicBezTo>
                <a:cubicBezTo>
                  <a:pt x="33" y="239"/>
                  <a:pt x="33" y="239"/>
                  <a:pt x="33" y="239"/>
                </a:cubicBezTo>
                <a:cubicBezTo>
                  <a:pt x="32" y="239"/>
                  <a:pt x="32" y="238"/>
                  <a:pt x="31" y="237"/>
                </a:cubicBezTo>
                <a:cubicBezTo>
                  <a:pt x="27" y="239"/>
                  <a:pt x="27" y="239"/>
                  <a:pt x="27" y="239"/>
                </a:cubicBezTo>
                <a:cubicBezTo>
                  <a:pt x="31" y="238"/>
                  <a:pt x="31" y="238"/>
                  <a:pt x="31" y="238"/>
                </a:cubicBezTo>
                <a:cubicBezTo>
                  <a:pt x="8" y="120"/>
                  <a:pt x="8" y="120"/>
                  <a:pt x="8" y="120"/>
                </a:cubicBezTo>
                <a:cubicBezTo>
                  <a:pt x="4" y="121"/>
                  <a:pt x="4" y="121"/>
                  <a:pt x="4" y="121"/>
                </a:cubicBezTo>
                <a:cubicBezTo>
                  <a:pt x="6" y="125"/>
                  <a:pt x="6" y="125"/>
                  <a:pt x="6" y="125"/>
                </a:cubicBezTo>
                <a:cubicBezTo>
                  <a:pt x="4" y="121"/>
                  <a:pt x="4" y="121"/>
                  <a:pt x="4" y="121"/>
                </a:cubicBezTo>
                <a:cubicBezTo>
                  <a:pt x="0" y="122"/>
                  <a:pt x="0" y="122"/>
                  <a:pt x="0" y="122"/>
                </a:cubicBezTo>
                <a:cubicBezTo>
                  <a:pt x="24" y="240"/>
                  <a:pt x="24" y="240"/>
                  <a:pt x="24" y="240"/>
                </a:cubicBezTo>
                <a:cubicBezTo>
                  <a:pt x="24" y="241"/>
                  <a:pt x="24" y="241"/>
                  <a:pt x="24" y="241"/>
                </a:cubicBezTo>
                <a:cubicBezTo>
                  <a:pt x="25" y="243"/>
                  <a:pt x="26" y="244"/>
                  <a:pt x="27" y="245"/>
                </a:cubicBezTo>
                <a:cubicBezTo>
                  <a:pt x="29" y="247"/>
                  <a:pt x="31" y="247"/>
                  <a:pt x="32" y="247"/>
                </a:cubicBezTo>
                <a:cubicBezTo>
                  <a:pt x="34" y="247"/>
                  <a:pt x="35" y="247"/>
                  <a:pt x="37" y="246"/>
                </a:cubicBezTo>
                <a:cubicBezTo>
                  <a:pt x="38" y="245"/>
                  <a:pt x="39" y="244"/>
                  <a:pt x="40" y="243"/>
                </a:cubicBezTo>
                <a:cubicBezTo>
                  <a:pt x="41" y="242"/>
                  <a:pt x="41" y="241"/>
                  <a:pt x="41" y="241"/>
                </a:cubicBezTo>
                <a:cubicBezTo>
                  <a:pt x="42" y="241"/>
                  <a:pt x="42" y="241"/>
                  <a:pt x="42" y="241"/>
                </a:cubicBezTo>
                <a:cubicBezTo>
                  <a:pt x="63" y="156"/>
                  <a:pt x="63" y="156"/>
                  <a:pt x="63" y="156"/>
                </a:cubicBezTo>
                <a:cubicBezTo>
                  <a:pt x="206" y="15"/>
                  <a:pt x="206" y="15"/>
                  <a:pt x="206" y="15"/>
                </a:cubicBezTo>
                <a:cubicBezTo>
                  <a:pt x="208" y="14"/>
                  <a:pt x="209" y="11"/>
                  <a:pt x="209" y="9"/>
                </a:cubicBezTo>
                <a:cubicBezTo>
                  <a:pt x="209" y="7"/>
                  <a:pt x="208" y="5"/>
                  <a:pt x="206" y="3"/>
                </a:cubicBezTo>
                <a:cubicBezTo>
                  <a:pt x="205" y="1"/>
                  <a:pt x="203" y="0"/>
                  <a:pt x="200" y="0"/>
                </a:cubicBezTo>
                <a:cubicBezTo>
                  <a:pt x="199" y="0"/>
                  <a:pt x="197" y="1"/>
                  <a:pt x="195" y="2"/>
                </a:cubicBezTo>
                <a:cubicBezTo>
                  <a:pt x="0" y="119"/>
                  <a:pt x="0" y="119"/>
                  <a:pt x="0" y="119"/>
                </a:cubicBezTo>
                <a:cubicBezTo>
                  <a:pt x="0" y="122"/>
                  <a:pt x="0" y="122"/>
                  <a:pt x="0" y="122"/>
                </a:cubicBezTo>
                <a:lnTo>
                  <a:pt x="4" y="121"/>
                </a:lnTo>
                <a:close/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id="{EEEEF9C4-3FDA-DFC6-1EFF-FF0D9AED7E5F}"/>
              </a:ext>
            </a:extLst>
          </p:cNvPr>
          <p:cNvSpPr/>
          <p:nvPr/>
        </p:nvSpPr>
        <p:spPr bwMode="auto">
          <a:xfrm>
            <a:off x="986876" y="4393650"/>
            <a:ext cx="82972" cy="101966"/>
          </a:xfrm>
          <a:custGeom>
            <a:avLst/>
            <a:gdLst>
              <a:gd name="T0" fmla="*/ 5 w 70"/>
              <a:gd name="T1" fmla="*/ 82 h 86"/>
              <a:gd name="T2" fmla="*/ 70 w 70"/>
              <a:gd name="T3" fmla="*/ 29 h 86"/>
              <a:gd name="T4" fmla="*/ 29 w 70"/>
              <a:gd name="T5" fmla="*/ 0 h 86"/>
              <a:gd name="T6" fmla="*/ 4 w 70"/>
              <a:gd name="T7" fmla="*/ 81 h 86"/>
              <a:gd name="T8" fmla="*/ 5 w 70"/>
              <a:gd name="T9" fmla="*/ 82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86">
                <a:moveTo>
                  <a:pt x="5" y="82"/>
                </a:moveTo>
                <a:cubicBezTo>
                  <a:pt x="70" y="29"/>
                  <a:pt x="70" y="29"/>
                  <a:pt x="70" y="29"/>
                </a:cubicBezTo>
                <a:cubicBezTo>
                  <a:pt x="29" y="0"/>
                  <a:pt x="29" y="0"/>
                  <a:pt x="29" y="0"/>
                </a:cubicBezTo>
                <a:cubicBezTo>
                  <a:pt x="4" y="81"/>
                  <a:pt x="4" y="81"/>
                  <a:pt x="4" y="81"/>
                </a:cubicBezTo>
                <a:cubicBezTo>
                  <a:pt x="4" y="82"/>
                  <a:pt x="0" y="86"/>
                  <a:pt x="5" y="82"/>
                </a:cubicBezTo>
                <a:close/>
              </a:path>
            </a:pathLst>
          </a:custGeom>
          <a:solidFill>
            <a:srgbClr val="ED56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2" name="任意多边形: 形状 51">
            <a:extLst>
              <a:ext uri="{FF2B5EF4-FFF2-40B4-BE49-F238E27FC236}">
                <a16:creationId xmlns:a16="http://schemas.microsoft.com/office/drawing/2014/main" id="{E19D5166-DB8C-1C63-A4AD-7590E620E641}"/>
              </a:ext>
            </a:extLst>
          </p:cNvPr>
          <p:cNvSpPr/>
          <p:nvPr/>
        </p:nvSpPr>
        <p:spPr bwMode="auto">
          <a:xfrm>
            <a:off x="984377" y="4386152"/>
            <a:ext cx="92469" cy="111963"/>
          </a:xfrm>
          <a:custGeom>
            <a:avLst/>
            <a:gdLst>
              <a:gd name="T0" fmla="*/ 10 w 78"/>
              <a:gd name="T1" fmla="*/ 91 h 94"/>
              <a:gd name="T2" fmla="*/ 29 w 78"/>
              <a:gd name="T3" fmla="*/ 0 h 94"/>
              <a:gd name="T4" fmla="*/ 2 w 78"/>
              <a:gd name="T5" fmla="*/ 86 h 94"/>
              <a:gd name="T6" fmla="*/ 2 w 78"/>
              <a:gd name="T7" fmla="*/ 85 h 94"/>
              <a:gd name="T8" fmla="*/ 5 w 78"/>
              <a:gd name="T9" fmla="*/ 87 h 94"/>
              <a:gd name="T10" fmla="*/ 3 w 78"/>
              <a:gd name="T11" fmla="*/ 86 h 94"/>
              <a:gd name="T12" fmla="*/ 2 w 78"/>
              <a:gd name="T13" fmla="*/ 85 h 94"/>
              <a:gd name="T14" fmla="*/ 2 w 78"/>
              <a:gd name="T15" fmla="*/ 85 h 94"/>
              <a:gd name="T16" fmla="*/ 1 w 78"/>
              <a:gd name="T17" fmla="*/ 87 h 94"/>
              <a:gd name="T18" fmla="*/ 0 w 78"/>
              <a:gd name="T19" fmla="*/ 89 h 94"/>
              <a:gd name="T20" fmla="*/ 2 w 78"/>
              <a:gd name="T21" fmla="*/ 93 h 94"/>
              <a:gd name="T22" fmla="*/ 6 w 78"/>
              <a:gd name="T23" fmla="*/ 93 h 94"/>
              <a:gd name="T24" fmla="*/ 9 w 78"/>
              <a:gd name="T25" fmla="*/ 91 h 94"/>
              <a:gd name="T26" fmla="*/ 10 w 78"/>
              <a:gd name="T27" fmla="*/ 91 h 94"/>
              <a:gd name="T28" fmla="*/ 5 w 78"/>
              <a:gd name="T29" fmla="*/ 85 h 94"/>
              <a:gd name="T30" fmla="*/ 3 w 78"/>
              <a:gd name="T31" fmla="*/ 86 h 94"/>
              <a:gd name="T32" fmla="*/ 3 w 78"/>
              <a:gd name="T33" fmla="*/ 86 h 94"/>
              <a:gd name="T34" fmla="*/ 3 w 78"/>
              <a:gd name="T35" fmla="*/ 86 h 94"/>
              <a:gd name="T36" fmla="*/ 4 w 78"/>
              <a:gd name="T37" fmla="*/ 88 h 94"/>
              <a:gd name="T38" fmla="*/ 3 w 78"/>
              <a:gd name="T39" fmla="*/ 86 h 94"/>
              <a:gd name="T40" fmla="*/ 3 w 78"/>
              <a:gd name="T41" fmla="*/ 86 h 94"/>
              <a:gd name="T42" fmla="*/ 4 w 78"/>
              <a:gd name="T43" fmla="*/ 86 h 94"/>
              <a:gd name="T44" fmla="*/ 4 w 78"/>
              <a:gd name="T45" fmla="*/ 89 h 94"/>
              <a:gd name="T46" fmla="*/ 4 w 78"/>
              <a:gd name="T47" fmla="*/ 89 h 94"/>
              <a:gd name="T48" fmla="*/ 4 w 78"/>
              <a:gd name="T49" fmla="*/ 86 h 94"/>
              <a:gd name="T50" fmla="*/ 6 w 78"/>
              <a:gd name="T51" fmla="*/ 86 h 94"/>
              <a:gd name="T52" fmla="*/ 8 w 78"/>
              <a:gd name="T53" fmla="*/ 87 h 94"/>
              <a:gd name="T54" fmla="*/ 4 w 78"/>
              <a:gd name="T55" fmla="*/ 89 h 94"/>
              <a:gd name="T56" fmla="*/ 4 w 78"/>
              <a:gd name="T57" fmla="*/ 89 h 94"/>
              <a:gd name="T58" fmla="*/ 8 w 78"/>
              <a:gd name="T59" fmla="*/ 87 h 94"/>
              <a:gd name="T60" fmla="*/ 8 w 78"/>
              <a:gd name="T61" fmla="*/ 89 h 94"/>
              <a:gd name="T62" fmla="*/ 8 w 78"/>
              <a:gd name="T63" fmla="*/ 91 h 94"/>
              <a:gd name="T64" fmla="*/ 5 w 78"/>
              <a:gd name="T65" fmla="*/ 89 h 94"/>
              <a:gd name="T66" fmla="*/ 7 w 78"/>
              <a:gd name="T67" fmla="*/ 90 h 94"/>
              <a:gd name="T68" fmla="*/ 8 w 78"/>
              <a:gd name="T69" fmla="*/ 91 h 94"/>
              <a:gd name="T70" fmla="*/ 8 w 78"/>
              <a:gd name="T71" fmla="*/ 91 h 94"/>
              <a:gd name="T72" fmla="*/ 9 w 78"/>
              <a:gd name="T73" fmla="*/ 89 h 94"/>
              <a:gd name="T74" fmla="*/ 6 w 78"/>
              <a:gd name="T75" fmla="*/ 87 h 94"/>
              <a:gd name="T76" fmla="*/ 33 w 78"/>
              <a:gd name="T77" fmla="*/ 13 h 94"/>
              <a:gd name="T78" fmla="*/ 5 w 78"/>
              <a:gd name="T79" fmla="*/ 85 h 94"/>
              <a:gd name="T80" fmla="*/ 5 w 78"/>
              <a:gd name="T81" fmla="*/ 85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78" h="94">
                <a:moveTo>
                  <a:pt x="7" y="88"/>
                </a:moveTo>
                <a:cubicBezTo>
                  <a:pt x="10" y="91"/>
                  <a:pt x="10" y="91"/>
                  <a:pt x="10" y="91"/>
                </a:cubicBezTo>
                <a:cubicBezTo>
                  <a:pt x="78" y="35"/>
                  <a:pt x="78" y="35"/>
                  <a:pt x="78" y="35"/>
                </a:cubicBezTo>
                <a:cubicBezTo>
                  <a:pt x="29" y="0"/>
                  <a:pt x="29" y="0"/>
                  <a:pt x="29" y="0"/>
                </a:cubicBezTo>
                <a:cubicBezTo>
                  <a:pt x="2" y="86"/>
                  <a:pt x="2" y="86"/>
                  <a:pt x="2" y="86"/>
                </a:cubicBezTo>
                <a:cubicBezTo>
                  <a:pt x="2" y="86"/>
                  <a:pt x="2" y="86"/>
                  <a:pt x="2" y="86"/>
                </a:cubicBezTo>
                <a:cubicBezTo>
                  <a:pt x="5" y="87"/>
                  <a:pt x="5" y="87"/>
                  <a:pt x="5" y="87"/>
                </a:cubicBezTo>
                <a:cubicBezTo>
                  <a:pt x="2" y="85"/>
                  <a:pt x="2" y="85"/>
                  <a:pt x="2" y="85"/>
                </a:cubicBezTo>
                <a:cubicBezTo>
                  <a:pt x="2" y="85"/>
                  <a:pt x="2" y="85"/>
                  <a:pt x="2" y="86"/>
                </a:cubicBezTo>
                <a:cubicBezTo>
                  <a:pt x="5" y="87"/>
                  <a:pt x="5" y="87"/>
                  <a:pt x="5" y="87"/>
                </a:cubicBezTo>
                <a:cubicBezTo>
                  <a:pt x="2" y="85"/>
                  <a:pt x="2" y="85"/>
                  <a:pt x="2" y="85"/>
                </a:cubicBezTo>
                <a:cubicBezTo>
                  <a:pt x="3" y="86"/>
                  <a:pt x="3" y="86"/>
                  <a:pt x="3" y="86"/>
                </a:cubicBezTo>
                <a:cubicBezTo>
                  <a:pt x="2" y="85"/>
                  <a:pt x="2" y="85"/>
                  <a:pt x="2" y="85"/>
                </a:cubicBezTo>
                <a:cubicBezTo>
                  <a:pt x="2" y="85"/>
                  <a:pt x="2" y="85"/>
                  <a:pt x="2" y="85"/>
                </a:cubicBezTo>
                <a:cubicBezTo>
                  <a:pt x="3" y="86"/>
                  <a:pt x="3" y="86"/>
                  <a:pt x="3" y="86"/>
                </a:cubicBezTo>
                <a:cubicBezTo>
                  <a:pt x="2" y="85"/>
                  <a:pt x="2" y="85"/>
                  <a:pt x="2" y="85"/>
                </a:cubicBezTo>
                <a:cubicBezTo>
                  <a:pt x="2" y="85"/>
                  <a:pt x="2" y="86"/>
                  <a:pt x="1" y="86"/>
                </a:cubicBezTo>
                <a:cubicBezTo>
                  <a:pt x="1" y="87"/>
                  <a:pt x="1" y="87"/>
                  <a:pt x="1" y="87"/>
                </a:cubicBezTo>
                <a:cubicBezTo>
                  <a:pt x="1" y="88"/>
                  <a:pt x="1" y="88"/>
                  <a:pt x="1" y="88"/>
                </a:cubicBezTo>
                <a:cubicBezTo>
                  <a:pt x="1" y="88"/>
                  <a:pt x="0" y="89"/>
                  <a:pt x="0" y="89"/>
                </a:cubicBezTo>
                <a:cubicBezTo>
                  <a:pt x="0" y="90"/>
                  <a:pt x="0" y="90"/>
                  <a:pt x="1" y="91"/>
                </a:cubicBezTo>
                <a:cubicBezTo>
                  <a:pt x="1" y="91"/>
                  <a:pt x="1" y="92"/>
                  <a:pt x="2" y="93"/>
                </a:cubicBezTo>
                <a:cubicBezTo>
                  <a:pt x="3" y="93"/>
                  <a:pt x="4" y="94"/>
                  <a:pt x="4" y="94"/>
                </a:cubicBezTo>
                <a:cubicBezTo>
                  <a:pt x="5" y="94"/>
                  <a:pt x="5" y="93"/>
                  <a:pt x="6" y="93"/>
                </a:cubicBezTo>
                <a:cubicBezTo>
                  <a:pt x="7" y="93"/>
                  <a:pt x="7" y="93"/>
                  <a:pt x="8" y="92"/>
                </a:cubicBezTo>
                <a:cubicBezTo>
                  <a:pt x="8" y="92"/>
                  <a:pt x="9" y="92"/>
                  <a:pt x="9" y="91"/>
                </a:cubicBezTo>
                <a:cubicBezTo>
                  <a:pt x="10" y="91"/>
                  <a:pt x="10" y="91"/>
                  <a:pt x="10" y="91"/>
                </a:cubicBezTo>
                <a:cubicBezTo>
                  <a:pt x="10" y="91"/>
                  <a:pt x="10" y="91"/>
                  <a:pt x="10" y="91"/>
                </a:cubicBezTo>
                <a:cubicBezTo>
                  <a:pt x="7" y="88"/>
                  <a:pt x="7" y="88"/>
                  <a:pt x="7" y="88"/>
                </a:cubicBezTo>
                <a:cubicBezTo>
                  <a:pt x="5" y="85"/>
                  <a:pt x="5" y="85"/>
                  <a:pt x="5" y="85"/>
                </a:cubicBezTo>
                <a:cubicBezTo>
                  <a:pt x="4" y="85"/>
                  <a:pt x="3" y="86"/>
                  <a:pt x="3" y="86"/>
                </a:cubicBezTo>
                <a:cubicBezTo>
                  <a:pt x="3" y="86"/>
                  <a:pt x="3" y="86"/>
                  <a:pt x="3" y="86"/>
                </a:cubicBezTo>
                <a:cubicBezTo>
                  <a:pt x="3" y="86"/>
                  <a:pt x="3" y="86"/>
                  <a:pt x="3" y="86"/>
                </a:cubicBezTo>
                <a:cubicBezTo>
                  <a:pt x="3" y="86"/>
                  <a:pt x="3" y="86"/>
                  <a:pt x="3" y="86"/>
                </a:cubicBezTo>
                <a:cubicBezTo>
                  <a:pt x="3" y="86"/>
                  <a:pt x="3" y="86"/>
                  <a:pt x="3" y="86"/>
                </a:cubicBezTo>
                <a:cubicBezTo>
                  <a:pt x="3" y="86"/>
                  <a:pt x="3" y="86"/>
                  <a:pt x="3" y="86"/>
                </a:cubicBezTo>
                <a:cubicBezTo>
                  <a:pt x="3" y="86"/>
                  <a:pt x="3" y="86"/>
                  <a:pt x="3" y="86"/>
                </a:cubicBezTo>
                <a:cubicBezTo>
                  <a:pt x="4" y="88"/>
                  <a:pt x="4" y="88"/>
                  <a:pt x="4" y="88"/>
                </a:cubicBezTo>
                <a:cubicBezTo>
                  <a:pt x="3" y="86"/>
                  <a:pt x="3" y="86"/>
                  <a:pt x="3" y="86"/>
                </a:cubicBezTo>
                <a:cubicBezTo>
                  <a:pt x="3" y="86"/>
                  <a:pt x="3" y="86"/>
                  <a:pt x="3" y="86"/>
                </a:cubicBezTo>
                <a:cubicBezTo>
                  <a:pt x="4" y="88"/>
                  <a:pt x="4" y="88"/>
                  <a:pt x="4" y="88"/>
                </a:cubicBezTo>
                <a:cubicBezTo>
                  <a:pt x="3" y="86"/>
                  <a:pt x="3" y="86"/>
                  <a:pt x="3" y="86"/>
                </a:cubicBezTo>
                <a:cubicBezTo>
                  <a:pt x="4" y="89"/>
                  <a:pt x="4" y="89"/>
                  <a:pt x="4" y="89"/>
                </a:cubicBezTo>
                <a:cubicBezTo>
                  <a:pt x="4" y="86"/>
                  <a:pt x="4" y="86"/>
                  <a:pt x="4" y="86"/>
                </a:cubicBezTo>
                <a:cubicBezTo>
                  <a:pt x="4" y="86"/>
                  <a:pt x="3" y="86"/>
                  <a:pt x="3" y="86"/>
                </a:cubicBezTo>
                <a:cubicBezTo>
                  <a:pt x="4" y="89"/>
                  <a:pt x="4" y="89"/>
                  <a:pt x="4" y="89"/>
                </a:cubicBezTo>
                <a:cubicBezTo>
                  <a:pt x="4" y="86"/>
                  <a:pt x="4" y="86"/>
                  <a:pt x="4" y="86"/>
                </a:cubicBezTo>
                <a:cubicBezTo>
                  <a:pt x="4" y="89"/>
                  <a:pt x="4" y="89"/>
                  <a:pt x="4" y="89"/>
                </a:cubicBezTo>
                <a:cubicBezTo>
                  <a:pt x="6" y="86"/>
                  <a:pt x="6" y="86"/>
                  <a:pt x="6" y="86"/>
                </a:cubicBezTo>
                <a:cubicBezTo>
                  <a:pt x="5" y="86"/>
                  <a:pt x="5" y="86"/>
                  <a:pt x="4" y="86"/>
                </a:cubicBezTo>
                <a:cubicBezTo>
                  <a:pt x="4" y="89"/>
                  <a:pt x="4" y="89"/>
                  <a:pt x="4" y="89"/>
                </a:cubicBezTo>
                <a:cubicBezTo>
                  <a:pt x="6" y="86"/>
                  <a:pt x="6" y="86"/>
                  <a:pt x="6" y="86"/>
                </a:cubicBezTo>
                <a:cubicBezTo>
                  <a:pt x="4" y="89"/>
                  <a:pt x="4" y="89"/>
                  <a:pt x="4" y="89"/>
                </a:cubicBezTo>
                <a:cubicBezTo>
                  <a:pt x="8" y="87"/>
                  <a:pt x="8" y="87"/>
                  <a:pt x="8" y="87"/>
                </a:cubicBezTo>
                <a:cubicBezTo>
                  <a:pt x="7" y="87"/>
                  <a:pt x="6" y="86"/>
                  <a:pt x="6" y="86"/>
                </a:cubicBezTo>
                <a:cubicBezTo>
                  <a:pt x="4" y="89"/>
                  <a:pt x="4" y="89"/>
                  <a:pt x="4" y="89"/>
                </a:cubicBezTo>
                <a:cubicBezTo>
                  <a:pt x="8" y="87"/>
                  <a:pt x="8" y="87"/>
                  <a:pt x="8" y="87"/>
                </a:cubicBezTo>
                <a:cubicBezTo>
                  <a:pt x="4" y="89"/>
                  <a:pt x="4" y="89"/>
                  <a:pt x="4" y="89"/>
                </a:cubicBezTo>
                <a:cubicBezTo>
                  <a:pt x="8" y="89"/>
                  <a:pt x="8" y="89"/>
                  <a:pt x="8" y="89"/>
                </a:cubicBezTo>
                <a:cubicBezTo>
                  <a:pt x="8" y="89"/>
                  <a:pt x="8" y="88"/>
                  <a:pt x="8" y="87"/>
                </a:cubicBezTo>
                <a:cubicBezTo>
                  <a:pt x="4" y="89"/>
                  <a:pt x="4" y="89"/>
                  <a:pt x="4" y="89"/>
                </a:cubicBezTo>
                <a:cubicBezTo>
                  <a:pt x="8" y="89"/>
                  <a:pt x="8" y="89"/>
                  <a:pt x="8" y="89"/>
                </a:cubicBezTo>
                <a:cubicBezTo>
                  <a:pt x="5" y="89"/>
                  <a:pt x="5" y="89"/>
                  <a:pt x="5" y="89"/>
                </a:cubicBezTo>
                <a:cubicBezTo>
                  <a:pt x="8" y="91"/>
                  <a:pt x="8" y="91"/>
                  <a:pt x="8" y="91"/>
                </a:cubicBezTo>
                <a:cubicBezTo>
                  <a:pt x="8" y="91"/>
                  <a:pt x="8" y="90"/>
                  <a:pt x="8" y="89"/>
                </a:cubicBezTo>
                <a:cubicBezTo>
                  <a:pt x="5" y="89"/>
                  <a:pt x="5" y="89"/>
                  <a:pt x="5" y="89"/>
                </a:cubicBezTo>
                <a:cubicBezTo>
                  <a:pt x="8" y="91"/>
                  <a:pt x="8" y="91"/>
                  <a:pt x="8" y="91"/>
                </a:cubicBezTo>
                <a:cubicBezTo>
                  <a:pt x="7" y="90"/>
                  <a:pt x="7" y="90"/>
                  <a:pt x="7" y="90"/>
                </a:cubicBezTo>
                <a:cubicBezTo>
                  <a:pt x="8" y="91"/>
                  <a:pt x="8" y="91"/>
                  <a:pt x="8" y="91"/>
                </a:cubicBezTo>
                <a:cubicBezTo>
                  <a:pt x="8" y="91"/>
                  <a:pt x="8" y="91"/>
                  <a:pt x="8" y="91"/>
                </a:cubicBezTo>
                <a:cubicBezTo>
                  <a:pt x="7" y="90"/>
                  <a:pt x="7" y="90"/>
                  <a:pt x="7" y="90"/>
                </a:cubicBezTo>
                <a:cubicBezTo>
                  <a:pt x="8" y="91"/>
                  <a:pt x="8" y="91"/>
                  <a:pt x="8" y="91"/>
                </a:cubicBezTo>
                <a:cubicBezTo>
                  <a:pt x="8" y="91"/>
                  <a:pt x="8" y="90"/>
                  <a:pt x="9" y="90"/>
                </a:cubicBezTo>
                <a:cubicBezTo>
                  <a:pt x="9" y="89"/>
                  <a:pt x="9" y="89"/>
                  <a:pt x="9" y="89"/>
                </a:cubicBezTo>
                <a:cubicBezTo>
                  <a:pt x="9" y="89"/>
                  <a:pt x="9" y="89"/>
                  <a:pt x="10" y="88"/>
                </a:cubicBezTo>
                <a:cubicBezTo>
                  <a:pt x="6" y="87"/>
                  <a:pt x="6" y="87"/>
                  <a:pt x="6" y="87"/>
                </a:cubicBezTo>
                <a:cubicBezTo>
                  <a:pt x="10" y="88"/>
                  <a:pt x="10" y="88"/>
                  <a:pt x="10" y="88"/>
                </a:cubicBezTo>
                <a:cubicBezTo>
                  <a:pt x="33" y="13"/>
                  <a:pt x="33" y="13"/>
                  <a:pt x="33" y="13"/>
                </a:cubicBezTo>
                <a:cubicBezTo>
                  <a:pt x="65" y="35"/>
                  <a:pt x="65" y="35"/>
                  <a:pt x="65" y="35"/>
                </a:cubicBezTo>
                <a:cubicBezTo>
                  <a:pt x="5" y="85"/>
                  <a:pt x="5" y="85"/>
                  <a:pt x="5" y="85"/>
                </a:cubicBezTo>
                <a:cubicBezTo>
                  <a:pt x="7" y="88"/>
                  <a:pt x="7" y="88"/>
                  <a:pt x="7" y="88"/>
                </a:cubicBezTo>
                <a:cubicBezTo>
                  <a:pt x="5" y="85"/>
                  <a:pt x="5" y="85"/>
                  <a:pt x="5" y="85"/>
                </a:cubicBezTo>
                <a:lnTo>
                  <a:pt x="7" y="88"/>
                </a:lnTo>
                <a:close/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3" name="任意多边形: 形状 52">
            <a:extLst>
              <a:ext uri="{FF2B5EF4-FFF2-40B4-BE49-F238E27FC236}">
                <a16:creationId xmlns:a16="http://schemas.microsoft.com/office/drawing/2014/main" id="{7B559F5C-41A1-3E74-2AE8-DB25F397E811}"/>
              </a:ext>
            </a:extLst>
          </p:cNvPr>
          <p:cNvSpPr/>
          <p:nvPr/>
        </p:nvSpPr>
        <p:spPr bwMode="auto">
          <a:xfrm>
            <a:off x="945390" y="5250366"/>
            <a:ext cx="245419" cy="343886"/>
          </a:xfrm>
          <a:custGeom>
            <a:avLst/>
            <a:gdLst>
              <a:gd name="T0" fmla="*/ 434 w 491"/>
              <a:gd name="T1" fmla="*/ 688 h 688"/>
              <a:gd name="T2" fmla="*/ 45 w 491"/>
              <a:gd name="T3" fmla="*/ 688 h 688"/>
              <a:gd name="T4" fmla="*/ 0 w 491"/>
              <a:gd name="T5" fmla="*/ 0 h 688"/>
              <a:gd name="T6" fmla="*/ 491 w 491"/>
              <a:gd name="T7" fmla="*/ 0 h 688"/>
              <a:gd name="T8" fmla="*/ 434 w 491"/>
              <a:gd name="T9" fmla="*/ 688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688">
                <a:moveTo>
                  <a:pt x="434" y="688"/>
                </a:moveTo>
                <a:lnTo>
                  <a:pt x="45" y="688"/>
                </a:lnTo>
                <a:lnTo>
                  <a:pt x="0" y="0"/>
                </a:lnTo>
                <a:lnTo>
                  <a:pt x="491" y="0"/>
                </a:lnTo>
                <a:lnTo>
                  <a:pt x="434" y="688"/>
                </a:lnTo>
                <a:close/>
              </a:path>
            </a:pathLst>
          </a:custGeom>
          <a:solidFill>
            <a:srgbClr val="E8E9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4" name="任意多边形: 形状 53">
            <a:extLst>
              <a:ext uri="{FF2B5EF4-FFF2-40B4-BE49-F238E27FC236}">
                <a16:creationId xmlns:a16="http://schemas.microsoft.com/office/drawing/2014/main" id="{6B5146D6-CE91-DDC6-380C-893A60102F0A}"/>
              </a:ext>
            </a:extLst>
          </p:cNvPr>
          <p:cNvSpPr/>
          <p:nvPr/>
        </p:nvSpPr>
        <p:spPr bwMode="auto">
          <a:xfrm>
            <a:off x="940891" y="5245367"/>
            <a:ext cx="254915" cy="353883"/>
          </a:xfrm>
          <a:custGeom>
            <a:avLst/>
            <a:gdLst>
              <a:gd name="T0" fmla="*/ 443 w 510"/>
              <a:gd name="T1" fmla="*/ 698 h 708"/>
              <a:gd name="T2" fmla="*/ 443 w 510"/>
              <a:gd name="T3" fmla="*/ 689 h 708"/>
              <a:gd name="T4" fmla="*/ 64 w 510"/>
              <a:gd name="T5" fmla="*/ 689 h 708"/>
              <a:gd name="T6" fmla="*/ 21 w 510"/>
              <a:gd name="T7" fmla="*/ 19 h 708"/>
              <a:gd name="T8" fmla="*/ 491 w 510"/>
              <a:gd name="T9" fmla="*/ 19 h 708"/>
              <a:gd name="T10" fmla="*/ 434 w 510"/>
              <a:gd name="T11" fmla="*/ 698 h 708"/>
              <a:gd name="T12" fmla="*/ 443 w 510"/>
              <a:gd name="T13" fmla="*/ 698 h 708"/>
              <a:gd name="T14" fmla="*/ 443 w 510"/>
              <a:gd name="T15" fmla="*/ 689 h 708"/>
              <a:gd name="T16" fmla="*/ 443 w 510"/>
              <a:gd name="T17" fmla="*/ 698 h 708"/>
              <a:gd name="T18" fmla="*/ 453 w 510"/>
              <a:gd name="T19" fmla="*/ 701 h 708"/>
              <a:gd name="T20" fmla="*/ 510 w 510"/>
              <a:gd name="T21" fmla="*/ 0 h 708"/>
              <a:gd name="T22" fmla="*/ 0 w 510"/>
              <a:gd name="T23" fmla="*/ 0 h 708"/>
              <a:gd name="T24" fmla="*/ 45 w 510"/>
              <a:gd name="T25" fmla="*/ 708 h 708"/>
              <a:gd name="T26" fmla="*/ 453 w 510"/>
              <a:gd name="T27" fmla="*/ 708 h 708"/>
              <a:gd name="T28" fmla="*/ 453 w 510"/>
              <a:gd name="T29" fmla="*/ 701 h 708"/>
              <a:gd name="T30" fmla="*/ 443 w 510"/>
              <a:gd name="T31" fmla="*/ 698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10" h="708">
                <a:moveTo>
                  <a:pt x="443" y="698"/>
                </a:moveTo>
                <a:lnTo>
                  <a:pt x="443" y="689"/>
                </a:lnTo>
                <a:lnTo>
                  <a:pt x="64" y="689"/>
                </a:lnTo>
                <a:lnTo>
                  <a:pt x="21" y="19"/>
                </a:lnTo>
                <a:lnTo>
                  <a:pt x="491" y="19"/>
                </a:lnTo>
                <a:lnTo>
                  <a:pt x="434" y="698"/>
                </a:lnTo>
                <a:lnTo>
                  <a:pt x="443" y="698"/>
                </a:lnTo>
                <a:lnTo>
                  <a:pt x="443" y="689"/>
                </a:lnTo>
                <a:lnTo>
                  <a:pt x="443" y="698"/>
                </a:lnTo>
                <a:lnTo>
                  <a:pt x="453" y="701"/>
                </a:lnTo>
                <a:lnTo>
                  <a:pt x="510" y="0"/>
                </a:lnTo>
                <a:lnTo>
                  <a:pt x="0" y="0"/>
                </a:lnTo>
                <a:lnTo>
                  <a:pt x="45" y="708"/>
                </a:lnTo>
                <a:lnTo>
                  <a:pt x="453" y="708"/>
                </a:lnTo>
                <a:lnTo>
                  <a:pt x="453" y="701"/>
                </a:lnTo>
                <a:lnTo>
                  <a:pt x="443" y="698"/>
                </a:lnTo>
                <a:close/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5" name="任意多边形: 形状 54">
            <a:extLst>
              <a:ext uri="{FF2B5EF4-FFF2-40B4-BE49-F238E27FC236}">
                <a16:creationId xmlns:a16="http://schemas.microsoft.com/office/drawing/2014/main" id="{402C2745-8582-5200-C480-41E01A7DB005}"/>
              </a:ext>
            </a:extLst>
          </p:cNvPr>
          <p:cNvSpPr/>
          <p:nvPr/>
        </p:nvSpPr>
        <p:spPr bwMode="auto">
          <a:xfrm>
            <a:off x="957386" y="5250366"/>
            <a:ext cx="228924" cy="339387"/>
          </a:xfrm>
          <a:custGeom>
            <a:avLst/>
            <a:gdLst>
              <a:gd name="T0" fmla="*/ 363 w 458"/>
              <a:gd name="T1" fmla="*/ 0 h 679"/>
              <a:gd name="T2" fmla="*/ 346 w 458"/>
              <a:gd name="T3" fmla="*/ 187 h 679"/>
              <a:gd name="T4" fmla="*/ 0 w 458"/>
              <a:gd name="T5" fmla="*/ 187 h 679"/>
              <a:gd name="T6" fmla="*/ 19 w 458"/>
              <a:gd name="T7" fmla="*/ 487 h 679"/>
              <a:gd name="T8" fmla="*/ 320 w 458"/>
              <a:gd name="T9" fmla="*/ 487 h 679"/>
              <a:gd name="T10" fmla="*/ 303 w 458"/>
              <a:gd name="T11" fmla="*/ 679 h 679"/>
              <a:gd name="T12" fmla="*/ 401 w 458"/>
              <a:gd name="T13" fmla="*/ 679 h 679"/>
              <a:gd name="T14" fmla="*/ 458 w 458"/>
              <a:gd name="T15" fmla="*/ 0 h 679"/>
              <a:gd name="T16" fmla="*/ 363 w 458"/>
              <a:gd name="T17" fmla="*/ 0 h 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8" h="679">
                <a:moveTo>
                  <a:pt x="363" y="0"/>
                </a:moveTo>
                <a:lnTo>
                  <a:pt x="346" y="187"/>
                </a:lnTo>
                <a:lnTo>
                  <a:pt x="0" y="187"/>
                </a:lnTo>
                <a:lnTo>
                  <a:pt x="19" y="487"/>
                </a:lnTo>
                <a:lnTo>
                  <a:pt x="320" y="487"/>
                </a:lnTo>
                <a:lnTo>
                  <a:pt x="303" y="679"/>
                </a:lnTo>
                <a:lnTo>
                  <a:pt x="401" y="679"/>
                </a:lnTo>
                <a:lnTo>
                  <a:pt x="458" y="0"/>
                </a:lnTo>
                <a:lnTo>
                  <a:pt x="363" y="0"/>
                </a:lnTo>
                <a:close/>
              </a:path>
            </a:pathLst>
          </a:custGeom>
          <a:solidFill>
            <a:srgbClr val="C3CB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6" name="任意多边形: 形状 55">
            <a:extLst>
              <a:ext uri="{FF2B5EF4-FFF2-40B4-BE49-F238E27FC236}">
                <a16:creationId xmlns:a16="http://schemas.microsoft.com/office/drawing/2014/main" id="{6F5D7F04-7A12-07F7-82EA-9178C791AA78}"/>
              </a:ext>
            </a:extLst>
          </p:cNvPr>
          <p:cNvSpPr/>
          <p:nvPr/>
        </p:nvSpPr>
        <p:spPr bwMode="auto">
          <a:xfrm>
            <a:off x="954887" y="5133904"/>
            <a:ext cx="226425" cy="54482"/>
          </a:xfrm>
          <a:custGeom>
            <a:avLst/>
            <a:gdLst>
              <a:gd name="T0" fmla="*/ 183 w 191"/>
              <a:gd name="T1" fmla="*/ 46 h 46"/>
              <a:gd name="T2" fmla="*/ 9 w 191"/>
              <a:gd name="T3" fmla="*/ 46 h 46"/>
              <a:gd name="T4" fmla="*/ 0 w 191"/>
              <a:gd name="T5" fmla="*/ 37 h 46"/>
              <a:gd name="T6" fmla="*/ 0 w 191"/>
              <a:gd name="T7" fmla="*/ 22 h 46"/>
              <a:gd name="T8" fmla="*/ 22 w 191"/>
              <a:gd name="T9" fmla="*/ 0 h 46"/>
              <a:gd name="T10" fmla="*/ 169 w 191"/>
              <a:gd name="T11" fmla="*/ 0 h 46"/>
              <a:gd name="T12" fmla="*/ 191 w 191"/>
              <a:gd name="T13" fmla="*/ 22 h 46"/>
              <a:gd name="T14" fmla="*/ 191 w 191"/>
              <a:gd name="T15" fmla="*/ 37 h 46"/>
              <a:gd name="T16" fmla="*/ 183 w 191"/>
              <a:gd name="T17" fmla="*/ 46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1" h="46">
                <a:moveTo>
                  <a:pt x="183" y="46"/>
                </a:moveTo>
                <a:cubicBezTo>
                  <a:pt x="9" y="46"/>
                  <a:pt x="9" y="46"/>
                  <a:pt x="9" y="46"/>
                </a:cubicBezTo>
                <a:cubicBezTo>
                  <a:pt x="4" y="46"/>
                  <a:pt x="0" y="42"/>
                  <a:pt x="0" y="37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169" y="0"/>
                  <a:pt x="169" y="0"/>
                  <a:pt x="169" y="0"/>
                </a:cubicBezTo>
                <a:cubicBezTo>
                  <a:pt x="182" y="0"/>
                  <a:pt x="191" y="10"/>
                  <a:pt x="191" y="22"/>
                </a:cubicBezTo>
                <a:cubicBezTo>
                  <a:pt x="191" y="37"/>
                  <a:pt x="191" y="37"/>
                  <a:pt x="191" y="37"/>
                </a:cubicBezTo>
                <a:cubicBezTo>
                  <a:pt x="191" y="42"/>
                  <a:pt x="188" y="46"/>
                  <a:pt x="183" y="46"/>
                </a:cubicBezTo>
                <a:close/>
              </a:path>
            </a:pathLst>
          </a:custGeom>
          <a:solidFill>
            <a:srgbClr val="E8E9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7" name="任意多边形: 形状 56">
            <a:extLst>
              <a:ext uri="{FF2B5EF4-FFF2-40B4-BE49-F238E27FC236}">
                <a16:creationId xmlns:a16="http://schemas.microsoft.com/office/drawing/2014/main" id="{0A7E7ACF-81F0-5E74-E41A-63EC13CE6405}"/>
              </a:ext>
            </a:extLst>
          </p:cNvPr>
          <p:cNvSpPr/>
          <p:nvPr/>
        </p:nvSpPr>
        <p:spPr bwMode="auto">
          <a:xfrm>
            <a:off x="950388" y="5129406"/>
            <a:ext cx="235922" cy="63979"/>
          </a:xfrm>
          <a:custGeom>
            <a:avLst/>
            <a:gdLst>
              <a:gd name="T0" fmla="*/ 187 w 199"/>
              <a:gd name="T1" fmla="*/ 50 h 54"/>
              <a:gd name="T2" fmla="*/ 187 w 199"/>
              <a:gd name="T3" fmla="*/ 46 h 54"/>
              <a:gd name="T4" fmla="*/ 13 w 199"/>
              <a:gd name="T5" fmla="*/ 46 h 54"/>
              <a:gd name="T6" fmla="*/ 9 w 199"/>
              <a:gd name="T7" fmla="*/ 44 h 54"/>
              <a:gd name="T8" fmla="*/ 8 w 199"/>
              <a:gd name="T9" fmla="*/ 41 h 54"/>
              <a:gd name="T10" fmla="*/ 8 w 199"/>
              <a:gd name="T11" fmla="*/ 26 h 54"/>
              <a:gd name="T12" fmla="*/ 13 w 199"/>
              <a:gd name="T13" fmla="*/ 14 h 54"/>
              <a:gd name="T14" fmla="*/ 26 w 199"/>
              <a:gd name="T15" fmla="*/ 8 h 54"/>
              <a:gd name="T16" fmla="*/ 173 w 199"/>
              <a:gd name="T17" fmla="*/ 8 h 54"/>
              <a:gd name="T18" fmla="*/ 186 w 199"/>
              <a:gd name="T19" fmla="*/ 14 h 54"/>
              <a:gd name="T20" fmla="*/ 191 w 199"/>
              <a:gd name="T21" fmla="*/ 26 h 54"/>
              <a:gd name="T22" fmla="*/ 191 w 199"/>
              <a:gd name="T23" fmla="*/ 41 h 54"/>
              <a:gd name="T24" fmla="*/ 190 w 199"/>
              <a:gd name="T25" fmla="*/ 44 h 54"/>
              <a:gd name="T26" fmla="*/ 187 w 199"/>
              <a:gd name="T27" fmla="*/ 46 h 54"/>
              <a:gd name="T28" fmla="*/ 187 w 199"/>
              <a:gd name="T29" fmla="*/ 50 h 54"/>
              <a:gd name="T30" fmla="*/ 187 w 199"/>
              <a:gd name="T31" fmla="*/ 54 h 54"/>
              <a:gd name="T32" fmla="*/ 199 w 199"/>
              <a:gd name="T33" fmla="*/ 41 h 54"/>
              <a:gd name="T34" fmla="*/ 199 w 199"/>
              <a:gd name="T35" fmla="*/ 26 h 54"/>
              <a:gd name="T36" fmla="*/ 173 w 199"/>
              <a:gd name="T37" fmla="*/ 0 h 54"/>
              <a:gd name="T38" fmla="*/ 26 w 199"/>
              <a:gd name="T39" fmla="*/ 0 h 54"/>
              <a:gd name="T40" fmla="*/ 0 w 199"/>
              <a:gd name="T41" fmla="*/ 26 h 54"/>
              <a:gd name="T42" fmla="*/ 0 w 199"/>
              <a:gd name="T43" fmla="*/ 41 h 54"/>
              <a:gd name="T44" fmla="*/ 13 w 199"/>
              <a:gd name="T45" fmla="*/ 54 h 54"/>
              <a:gd name="T46" fmla="*/ 187 w 199"/>
              <a:gd name="T47" fmla="*/ 54 h 54"/>
              <a:gd name="T48" fmla="*/ 187 w 199"/>
              <a:gd name="T49" fmla="*/ 5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99" h="54">
                <a:moveTo>
                  <a:pt x="187" y="50"/>
                </a:moveTo>
                <a:cubicBezTo>
                  <a:pt x="187" y="46"/>
                  <a:pt x="187" y="46"/>
                  <a:pt x="187" y="46"/>
                </a:cubicBezTo>
                <a:cubicBezTo>
                  <a:pt x="13" y="46"/>
                  <a:pt x="13" y="46"/>
                  <a:pt x="13" y="46"/>
                </a:cubicBezTo>
                <a:cubicBezTo>
                  <a:pt x="11" y="46"/>
                  <a:pt x="10" y="45"/>
                  <a:pt x="9" y="44"/>
                </a:cubicBezTo>
                <a:cubicBezTo>
                  <a:pt x="9" y="44"/>
                  <a:pt x="8" y="42"/>
                  <a:pt x="8" y="41"/>
                </a:cubicBezTo>
                <a:cubicBezTo>
                  <a:pt x="8" y="26"/>
                  <a:pt x="8" y="26"/>
                  <a:pt x="8" y="26"/>
                </a:cubicBezTo>
                <a:cubicBezTo>
                  <a:pt x="8" y="22"/>
                  <a:pt x="10" y="17"/>
                  <a:pt x="13" y="14"/>
                </a:cubicBezTo>
                <a:cubicBezTo>
                  <a:pt x="17" y="10"/>
                  <a:pt x="21" y="8"/>
                  <a:pt x="26" y="8"/>
                </a:cubicBezTo>
                <a:cubicBezTo>
                  <a:pt x="173" y="8"/>
                  <a:pt x="173" y="8"/>
                  <a:pt x="173" y="8"/>
                </a:cubicBezTo>
                <a:cubicBezTo>
                  <a:pt x="178" y="8"/>
                  <a:pt x="183" y="10"/>
                  <a:pt x="186" y="14"/>
                </a:cubicBezTo>
                <a:cubicBezTo>
                  <a:pt x="189" y="17"/>
                  <a:pt x="191" y="22"/>
                  <a:pt x="191" y="26"/>
                </a:cubicBezTo>
                <a:cubicBezTo>
                  <a:pt x="191" y="41"/>
                  <a:pt x="191" y="41"/>
                  <a:pt x="191" y="41"/>
                </a:cubicBezTo>
                <a:cubicBezTo>
                  <a:pt x="191" y="42"/>
                  <a:pt x="191" y="44"/>
                  <a:pt x="190" y="44"/>
                </a:cubicBezTo>
                <a:cubicBezTo>
                  <a:pt x="189" y="45"/>
                  <a:pt x="188" y="46"/>
                  <a:pt x="187" y="46"/>
                </a:cubicBezTo>
                <a:cubicBezTo>
                  <a:pt x="187" y="50"/>
                  <a:pt x="187" y="50"/>
                  <a:pt x="187" y="50"/>
                </a:cubicBezTo>
                <a:cubicBezTo>
                  <a:pt x="187" y="54"/>
                  <a:pt x="187" y="54"/>
                  <a:pt x="187" y="54"/>
                </a:cubicBezTo>
                <a:cubicBezTo>
                  <a:pt x="194" y="54"/>
                  <a:pt x="199" y="48"/>
                  <a:pt x="199" y="41"/>
                </a:cubicBezTo>
                <a:cubicBezTo>
                  <a:pt x="199" y="26"/>
                  <a:pt x="199" y="26"/>
                  <a:pt x="199" y="26"/>
                </a:cubicBezTo>
                <a:cubicBezTo>
                  <a:pt x="199" y="12"/>
                  <a:pt x="188" y="0"/>
                  <a:pt x="173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12" y="0"/>
                  <a:pt x="0" y="12"/>
                  <a:pt x="0" y="26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8"/>
                  <a:pt x="6" y="54"/>
                  <a:pt x="13" y="54"/>
                </a:cubicBezTo>
                <a:cubicBezTo>
                  <a:pt x="187" y="54"/>
                  <a:pt x="187" y="54"/>
                  <a:pt x="187" y="54"/>
                </a:cubicBezTo>
                <a:lnTo>
                  <a:pt x="187" y="50"/>
                </a:lnTo>
                <a:close/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3690F9FA-2E2C-5C84-35EE-6360ECC244C9}"/>
              </a:ext>
            </a:extLst>
          </p:cNvPr>
          <p:cNvSpPr/>
          <p:nvPr/>
        </p:nvSpPr>
        <p:spPr bwMode="auto">
          <a:xfrm>
            <a:off x="837426" y="5593252"/>
            <a:ext cx="423360" cy="949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id="{7AA8E8F4-7B30-39C0-5242-4D80CD58B248}"/>
              </a:ext>
            </a:extLst>
          </p:cNvPr>
          <p:cNvSpPr/>
          <p:nvPr/>
        </p:nvSpPr>
        <p:spPr bwMode="auto">
          <a:xfrm>
            <a:off x="837426" y="5593252"/>
            <a:ext cx="423360" cy="9497"/>
          </a:xfrm>
          <a:custGeom>
            <a:avLst/>
            <a:gdLst>
              <a:gd name="T0" fmla="*/ 0 w 847"/>
              <a:gd name="T1" fmla="*/ 19 h 19"/>
              <a:gd name="T2" fmla="*/ 847 w 847"/>
              <a:gd name="T3" fmla="*/ 19 h 19"/>
              <a:gd name="T4" fmla="*/ 847 w 847"/>
              <a:gd name="T5" fmla="*/ 0 h 19"/>
              <a:gd name="T6" fmla="*/ 0 w 847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47" h="19">
                <a:moveTo>
                  <a:pt x="0" y="19"/>
                </a:moveTo>
                <a:lnTo>
                  <a:pt x="847" y="19"/>
                </a:lnTo>
                <a:lnTo>
                  <a:pt x="847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60C56251-3A68-34E7-05D7-F8FCA051028C}"/>
              </a:ext>
            </a:extLst>
          </p:cNvPr>
          <p:cNvSpPr/>
          <p:nvPr/>
        </p:nvSpPr>
        <p:spPr bwMode="auto">
          <a:xfrm>
            <a:off x="718965" y="5593252"/>
            <a:ext cx="73476" cy="949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1" name="任意多边形: 形状 60">
            <a:extLst>
              <a:ext uri="{FF2B5EF4-FFF2-40B4-BE49-F238E27FC236}">
                <a16:creationId xmlns:a16="http://schemas.microsoft.com/office/drawing/2014/main" id="{A0C91CAE-0BC3-A4EA-4BB4-176CBBC523D2}"/>
              </a:ext>
            </a:extLst>
          </p:cNvPr>
          <p:cNvSpPr/>
          <p:nvPr/>
        </p:nvSpPr>
        <p:spPr bwMode="auto">
          <a:xfrm>
            <a:off x="718965" y="5593252"/>
            <a:ext cx="73476" cy="9497"/>
          </a:xfrm>
          <a:custGeom>
            <a:avLst/>
            <a:gdLst>
              <a:gd name="T0" fmla="*/ 0 w 147"/>
              <a:gd name="T1" fmla="*/ 19 h 19"/>
              <a:gd name="T2" fmla="*/ 147 w 147"/>
              <a:gd name="T3" fmla="*/ 19 h 19"/>
              <a:gd name="T4" fmla="*/ 147 w 147"/>
              <a:gd name="T5" fmla="*/ 0 h 19"/>
              <a:gd name="T6" fmla="*/ 0 w 147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7" h="19">
                <a:moveTo>
                  <a:pt x="0" y="19"/>
                </a:moveTo>
                <a:lnTo>
                  <a:pt x="147" y="19"/>
                </a:lnTo>
                <a:lnTo>
                  <a:pt x="147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2" name="任意多边形: 形状 61">
            <a:extLst>
              <a:ext uri="{FF2B5EF4-FFF2-40B4-BE49-F238E27FC236}">
                <a16:creationId xmlns:a16="http://schemas.microsoft.com/office/drawing/2014/main" id="{D4BEF7ED-923E-B7E1-8EC7-E06291D6B4E6}"/>
              </a:ext>
            </a:extLst>
          </p:cNvPr>
          <p:cNvSpPr/>
          <p:nvPr/>
        </p:nvSpPr>
        <p:spPr bwMode="auto">
          <a:xfrm>
            <a:off x="908402" y="5188386"/>
            <a:ext cx="320394" cy="73975"/>
          </a:xfrm>
          <a:custGeom>
            <a:avLst/>
            <a:gdLst>
              <a:gd name="T0" fmla="*/ 258 w 270"/>
              <a:gd name="T1" fmla="*/ 62 h 62"/>
              <a:gd name="T2" fmla="*/ 12 w 270"/>
              <a:gd name="T3" fmla="*/ 62 h 62"/>
              <a:gd name="T4" fmla="*/ 0 w 270"/>
              <a:gd name="T5" fmla="*/ 50 h 62"/>
              <a:gd name="T6" fmla="*/ 0 w 270"/>
              <a:gd name="T7" fmla="*/ 12 h 62"/>
              <a:gd name="T8" fmla="*/ 12 w 270"/>
              <a:gd name="T9" fmla="*/ 0 h 62"/>
              <a:gd name="T10" fmla="*/ 258 w 270"/>
              <a:gd name="T11" fmla="*/ 0 h 62"/>
              <a:gd name="T12" fmla="*/ 270 w 270"/>
              <a:gd name="T13" fmla="*/ 12 h 62"/>
              <a:gd name="T14" fmla="*/ 270 w 270"/>
              <a:gd name="T15" fmla="*/ 50 h 62"/>
              <a:gd name="T16" fmla="*/ 258 w 270"/>
              <a:gd name="T17" fmla="*/ 6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0" h="62">
                <a:moveTo>
                  <a:pt x="258" y="62"/>
                </a:moveTo>
                <a:cubicBezTo>
                  <a:pt x="12" y="62"/>
                  <a:pt x="12" y="62"/>
                  <a:pt x="12" y="62"/>
                </a:cubicBezTo>
                <a:cubicBezTo>
                  <a:pt x="5" y="62"/>
                  <a:pt x="0" y="57"/>
                  <a:pt x="0" y="50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5"/>
                  <a:pt x="5" y="0"/>
                  <a:pt x="12" y="0"/>
                </a:cubicBezTo>
                <a:cubicBezTo>
                  <a:pt x="258" y="0"/>
                  <a:pt x="258" y="0"/>
                  <a:pt x="258" y="0"/>
                </a:cubicBezTo>
                <a:cubicBezTo>
                  <a:pt x="264" y="0"/>
                  <a:pt x="270" y="5"/>
                  <a:pt x="270" y="12"/>
                </a:cubicBezTo>
                <a:cubicBezTo>
                  <a:pt x="270" y="50"/>
                  <a:pt x="270" y="50"/>
                  <a:pt x="270" y="50"/>
                </a:cubicBezTo>
                <a:cubicBezTo>
                  <a:pt x="270" y="57"/>
                  <a:pt x="264" y="62"/>
                  <a:pt x="258" y="62"/>
                </a:cubicBezTo>
                <a:close/>
              </a:path>
            </a:pathLst>
          </a:custGeom>
          <a:solidFill>
            <a:srgbClr val="FFCA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3" name="任意多边形: 形状 62">
            <a:extLst>
              <a:ext uri="{FF2B5EF4-FFF2-40B4-BE49-F238E27FC236}">
                <a16:creationId xmlns:a16="http://schemas.microsoft.com/office/drawing/2014/main" id="{3B5D3B08-1FC0-580D-DA62-16F6C8DFE259}"/>
              </a:ext>
            </a:extLst>
          </p:cNvPr>
          <p:cNvSpPr/>
          <p:nvPr/>
        </p:nvSpPr>
        <p:spPr bwMode="auto">
          <a:xfrm>
            <a:off x="903904" y="5183888"/>
            <a:ext cx="329891" cy="82972"/>
          </a:xfrm>
          <a:custGeom>
            <a:avLst/>
            <a:gdLst>
              <a:gd name="T0" fmla="*/ 262 w 278"/>
              <a:gd name="T1" fmla="*/ 66 h 70"/>
              <a:gd name="T2" fmla="*/ 262 w 278"/>
              <a:gd name="T3" fmla="*/ 62 h 70"/>
              <a:gd name="T4" fmla="*/ 16 w 278"/>
              <a:gd name="T5" fmla="*/ 62 h 70"/>
              <a:gd name="T6" fmla="*/ 10 w 278"/>
              <a:gd name="T7" fmla="*/ 60 h 70"/>
              <a:gd name="T8" fmla="*/ 8 w 278"/>
              <a:gd name="T9" fmla="*/ 54 h 70"/>
              <a:gd name="T10" fmla="*/ 8 w 278"/>
              <a:gd name="T11" fmla="*/ 16 h 70"/>
              <a:gd name="T12" fmla="*/ 10 w 278"/>
              <a:gd name="T13" fmla="*/ 10 h 70"/>
              <a:gd name="T14" fmla="*/ 16 w 278"/>
              <a:gd name="T15" fmla="*/ 8 h 70"/>
              <a:gd name="T16" fmla="*/ 262 w 278"/>
              <a:gd name="T17" fmla="*/ 8 h 70"/>
              <a:gd name="T18" fmla="*/ 268 w 278"/>
              <a:gd name="T19" fmla="*/ 10 h 70"/>
              <a:gd name="T20" fmla="*/ 270 w 278"/>
              <a:gd name="T21" fmla="*/ 16 h 70"/>
              <a:gd name="T22" fmla="*/ 270 w 278"/>
              <a:gd name="T23" fmla="*/ 54 h 70"/>
              <a:gd name="T24" fmla="*/ 268 w 278"/>
              <a:gd name="T25" fmla="*/ 60 h 70"/>
              <a:gd name="T26" fmla="*/ 262 w 278"/>
              <a:gd name="T27" fmla="*/ 62 h 70"/>
              <a:gd name="T28" fmla="*/ 262 w 278"/>
              <a:gd name="T29" fmla="*/ 66 h 70"/>
              <a:gd name="T30" fmla="*/ 262 w 278"/>
              <a:gd name="T31" fmla="*/ 70 h 70"/>
              <a:gd name="T32" fmla="*/ 278 w 278"/>
              <a:gd name="T33" fmla="*/ 54 h 70"/>
              <a:gd name="T34" fmla="*/ 278 w 278"/>
              <a:gd name="T35" fmla="*/ 16 h 70"/>
              <a:gd name="T36" fmla="*/ 262 w 278"/>
              <a:gd name="T37" fmla="*/ 0 h 70"/>
              <a:gd name="T38" fmla="*/ 16 w 278"/>
              <a:gd name="T39" fmla="*/ 0 h 70"/>
              <a:gd name="T40" fmla="*/ 0 w 278"/>
              <a:gd name="T41" fmla="*/ 16 h 70"/>
              <a:gd name="T42" fmla="*/ 0 w 278"/>
              <a:gd name="T43" fmla="*/ 54 h 70"/>
              <a:gd name="T44" fmla="*/ 16 w 278"/>
              <a:gd name="T45" fmla="*/ 70 h 70"/>
              <a:gd name="T46" fmla="*/ 262 w 278"/>
              <a:gd name="T47" fmla="*/ 70 h 70"/>
              <a:gd name="T48" fmla="*/ 262 w 278"/>
              <a:gd name="T49" fmla="*/ 66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78" h="70">
                <a:moveTo>
                  <a:pt x="262" y="66"/>
                </a:moveTo>
                <a:cubicBezTo>
                  <a:pt x="262" y="62"/>
                  <a:pt x="262" y="62"/>
                  <a:pt x="262" y="62"/>
                </a:cubicBezTo>
                <a:cubicBezTo>
                  <a:pt x="16" y="62"/>
                  <a:pt x="16" y="62"/>
                  <a:pt x="16" y="62"/>
                </a:cubicBezTo>
                <a:cubicBezTo>
                  <a:pt x="13" y="62"/>
                  <a:pt x="11" y="61"/>
                  <a:pt x="10" y="60"/>
                </a:cubicBezTo>
                <a:cubicBezTo>
                  <a:pt x="9" y="59"/>
                  <a:pt x="8" y="57"/>
                  <a:pt x="8" y="54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4"/>
                  <a:pt x="9" y="12"/>
                  <a:pt x="10" y="10"/>
                </a:cubicBezTo>
                <a:cubicBezTo>
                  <a:pt x="11" y="9"/>
                  <a:pt x="13" y="8"/>
                  <a:pt x="16" y="8"/>
                </a:cubicBezTo>
                <a:cubicBezTo>
                  <a:pt x="262" y="8"/>
                  <a:pt x="262" y="8"/>
                  <a:pt x="262" y="8"/>
                </a:cubicBezTo>
                <a:cubicBezTo>
                  <a:pt x="264" y="8"/>
                  <a:pt x="266" y="9"/>
                  <a:pt x="268" y="10"/>
                </a:cubicBezTo>
                <a:cubicBezTo>
                  <a:pt x="269" y="12"/>
                  <a:pt x="270" y="14"/>
                  <a:pt x="270" y="16"/>
                </a:cubicBezTo>
                <a:cubicBezTo>
                  <a:pt x="270" y="54"/>
                  <a:pt x="270" y="54"/>
                  <a:pt x="270" y="54"/>
                </a:cubicBezTo>
                <a:cubicBezTo>
                  <a:pt x="270" y="57"/>
                  <a:pt x="269" y="59"/>
                  <a:pt x="268" y="60"/>
                </a:cubicBezTo>
                <a:cubicBezTo>
                  <a:pt x="266" y="61"/>
                  <a:pt x="264" y="62"/>
                  <a:pt x="262" y="62"/>
                </a:cubicBezTo>
                <a:cubicBezTo>
                  <a:pt x="262" y="66"/>
                  <a:pt x="262" y="66"/>
                  <a:pt x="262" y="66"/>
                </a:cubicBezTo>
                <a:cubicBezTo>
                  <a:pt x="262" y="70"/>
                  <a:pt x="262" y="70"/>
                  <a:pt x="262" y="70"/>
                </a:cubicBezTo>
                <a:cubicBezTo>
                  <a:pt x="271" y="70"/>
                  <a:pt x="278" y="63"/>
                  <a:pt x="278" y="54"/>
                </a:cubicBezTo>
                <a:cubicBezTo>
                  <a:pt x="278" y="16"/>
                  <a:pt x="278" y="16"/>
                  <a:pt x="278" y="16"/>
                </a:cubicBezTo>
                <a:cubicBezTo>
                  <a:pt x="278" y="7"/>
                  <a:pt x="271" y="0"/>
                  <a:pt x="262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63"/>
                  <a:pt x="7" y="70"/>
                  <a:pt x="16" y="70"/>
                </a:cubicBezTo>
                <a:cubicBezTo>
                  <a:pt x="262" y="70"/>
                  <a:pt x="262" y="70"/>
                  <a:pt x="262" y="70"/>
                </a:cubicBezTo>
                <a:lnTo>
                  <a:pt x="262" y="66"/>
                </a:lnTo>
                <a:close/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4" name="椭圆 63">
            <a:extLst>
              <a:ext uri="{FF2B5EF4-FFF2-40B4-BE49-F238E27FC236}">
                <a16:creationId xmlns:a16="http://schemas.microsoft.com/office/drawing/2014/main" id="{02B9B6A3-B5C5-C66C-9739-ED7FE40A8E6F}"/>
              </a:ext>
            </a:extLst>
          </p:cNvPr>
          <p:cNvSpPr/>
          <p:nvPr/>
        </p:nvSpPr>
        <p:spPr bwMode="auto">
          <a:xfrm>
            <a:off x="1014367" y="5365328"/>
            <a:ext cx="107964" cy="107964"/>
          </a:xfrm>
          <a:prstGeom prst="ellipse">
            <a:avLst/>
          </a:prstGeom>
          <a:solidFill>
            <a:srgbClr val="F5FB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任意多边形: 形状 64">
            <a:extLst>
              <a:ext uri="{FF2B5EF4-FFF2-40B4-BE49-F238E27FC236}">
                <a16:creationId xmlns:a16="http://schemas.microsoft.com/office/drawing/2014/main" id="{54C74192-B49F-EBDF-95C3-B3638E1BCE03}"/>
              </a:ext>
            </a:extLst>
          </p:cNvPr>
          <p:cNvSpPr/>
          <p:nvPr/>
        </p:nvSpPr>
        <p:spPr bwMode="auto">
          <a:xfrm>
            <a:off x="3315104" y="4730538"/>
            <a:ext cx="286905" cy="323893"/>
          </a:xfrm>
          <a:custGeom>
            <a:avLst/>
            <a:gdLst>
              <a:gd name="T0" fmla="*/ 242 w 242"/>
              <a:gd name="T1" fmla="*/ 181 h 273"/>
              <a:gd name="T2" fmla="*/ 242 w 242"/>
              <a:gd name="T3" fmla="*/ 0 h 273"/>
              <a:gd name="T4" fmla="*/ 0 w 242"/>
              <a:gd name="T5" fmla="*/ 0 h 273"/>
              <a:gd name="T6" fmla="*/ 0 w 242"/>
              <a:gd name="T7" fmla="*/ 201 h 273"/>
              <a:gd name="T8" fmla="*/ 73 w 242"/>
              <a:gd name="T9" fmla="*/ 273 h 273"/>
              <a:gd name="T10" fmla="*/ 167 w 242"/>
              <a:gd name="T11" fmla="*/ 273 h 273"/>
              <a:gd name="T12" fmla="*/ 186 w 242"/>
              <a:gd name="T13" fmla="*/ 254 h 273"/>
              <a:gd name="T14" fmla="*/ 186 w 242"/>
              <a:gd name="T15" fmla="*/ 220 h 273"/>
              <a:gd name="T16" fmla="*/ 205 w 242"/>
              <a:gd name="T17" fmla="*/ 201 h 273"/>
              <a:gd name="T18" fmla="*/ 223 w 242"/>
              <a:gd name="T19" fmla="*/ 201 h 273"/>
              <a:gd name="T20" fmla="*/ 242 w 242"/>
              <a:gd name="T21" fmla="*/ 181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2" h="273">
                <a:moveTo>
                  <a:pt x="242" y="181"/>
                </a:moveTo>
                <a:cubicBezTo>
                  <a:pt x="242" y="0"/>
                  <a:pt x="242" y="0"/>
                  <a:pt x="24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01"/>
                  <a:pt x="0" y="201"/>
                  <a:pt x="0" y="201"/>
                </a:cubicBezTo>
                <a:cubicBezTo>
                  <a:pt x="0" y="241"/>
                  <a:pt x="33" y="273"/>
                  <a:pt x="73" y="273"/>
                </a:cubicBezTo>
                <a:cubicBezTo>
                  <a:pt x="167" y="273"/>
                  <a:pt x="167" y="273"/>
                  <a:pt x="167" y="273"/>
                </a:cubicBezTo>
                <a:cubicBezTo>
                  <a:pt x="177" y="273"/>
                  <a:pt x="186" y="265"/>
                  <a:pt x="186" y="254"/>
                </a:cubicBezTo>
                <a:cubicBezTo>
                  <a:pt x="186" y="220"/>
                  <a:pt x="186" y="220"/>
                  <a:pt x="186" y="220"/>
                </a:cubicBezTo>
                <a:cubicBezTo>
                  <a:pt x="186" y="210"/>
                  <a:pt x="195" y="201"/>
                  <a:pt x="205" y="201"/>
                </a:cubicBezTo>
                <a:cubicBezTo>
                  <a:pt x="223" y="201"/>
                  <a:pt x="223" y="201"/>
                  <a:pt x="223" y="201"/>
                </a:cubicBezTo>
                <a:cubicBezTo>
                  <a:pt x="233" y="201"/>
                  <a:pt x="242" y="192"/>
                  <a:pt x="242" y="181"/>
                </a:cubicBezTo>
              </a:path>
            </a:pathLst>
          </a:custGeom>
          <a:solidFill>
            <a:srgbClr val="C94E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6" name="任意多边形: 形状 65">
            <a:extLst>
              <a:ext uri="{FF2B5EF4-FFF2-40B4-BE49-F238E27FC236}">
                <a16:creationId xmlns:a16="http://schemas.microsoft.com/office/drawing/2014/main" id="{FC29D886-CE94-C2CF-6C0B-98D1899E797F}"/>
              </a:ext>
            </a:extLst>
          </p:cNvPr>
          <p:cNvSpPr/>
          <p:nvPr/>
        </p:nvSpPr>
        <p:spPr bwMode="auto">
          <a:xfrm>
            <a:off x="3310105" y="4725540"/>
            <a:ext cx="296901" cy="333889"/>
          </a:xfrm>
          <a:custGeom>
            <a:avLst/>
            <a:gdLst>
              <a:gd name="T0" fmla="*/ 246 w 250"/>
              <a:gd name="T1" fmla="*/ 185 h 281"/>
              <a:gd name="T2" fmla="*/ 250 w 250"/>
              <a:gd name="T3" fmla="*/ 185 h 281"/>
              <a:gd name="T4" fmla="*/ 250 w 250"/>
              <a:gd name="T5" fmla="*/ 0 h 281"/>
              <a:gd name="T6" fmla="*/ 0 w 250"/>
              <a:gd name="T7" fmla="*/ 0 h 281"/>
              <a:gd name="T8" fmla="*/ 0 w 250"/>
              <a:gd name="T9" fmla="*/ 205 h 281"/>
              <a:gd name="T10" fmla="*/ 77 w 250"/>
              <a:gd name="T11" fmla="*/ 281 h 281"/>
              <a:gd name="T12" fmla="*/ 171 w 250"/>
              <a:gd name="T13" fmla="*/ 281 h 281"/>
              <a:gd name="T14" fmla="*/ 194 w 250"/>
              <a:gd name="T15" fmla="*/ 258 h 281"/>
              <a:gd name="T16" fmla="*/ 194 w 250"/>
              <a:gd name="T17" fmla="*/ 224 h 281"/>
              <a:gd name="T18" fmla="*/ 209 w 250"/>
              <a:gd name="T19" fmla="*/ 209 h 281"/>
              <a:gd name="T20" fmla="*/ 227 w 250"/>
              <a:gd name="T21" fmla="*/ 209 h 281"/>
              <a:gd name="T22" fmla="*/ 250 w 250"/>
              <a:gd name="T23" fmla="*/ 185 h 281"/>
              <a:gd name="T24" fmla="*/ 246 w 250"/>
              <a:gd name="T25" fmla="*/ 185 h 281"/>
              <a:gd name="T26" fmla="*/ 242 w 250"/>
              <a:gd name="T27" fmla="*/ 185 h 281"/>
              <a:gd name="T28" fmla="*/ 227 w 250"/>
              <a:gd name="T29" fmla="*/ 201 h 281"/>
              <a:gd name="T30" fmla="*/ 209 w 250"/>
              <a:gd name="T31" fmla="*/ 201 h 281"/>
              <a:gd name="T32" fmla="*/ 186 w 250"/>
              <a:gd name="T33" fmla="*/ 224 h 281"/>
              <a:gd name="T34" fmla="*/ 186 w 250"/>
              <a:gd name="T35" fmla="*/ 258 h 281"/>
              <a:gd name="T36" fmla="*/ 182 w 250"/>
              <a:gd name="T37" fmla="*/ 269 h 281"/>
              <a:gd name="T38" fmla="*/ 171 w 250"/>
              <a:gd name="T39" fmla="*/ 273 h 281"/>
              <a:gd name="T40" fmla="*/ 77 w 250"/>
              <a:gd name="T41" fmla="*/ 273 h 281"/>
              <a:gd name="T42" fmla="*/ 28 w 250"/>
              <a:gd name="T43" fmla="*/ 253 h 281"/>
              <a:gd name="T44" fmla="*/ 8 w 250"/>
              <a:gd name="T45" fmla="*/ 205 h 281"/>
              <a:gd name="T46" fmla="*/ 8 w 250"/>
              <a:gd name="T47" fmla="*/ 8 h 281"/>
              <a:gd name="T48" fmla="*/ 242 w 250"/>
              <a:gd name="T49" fmla="*/ 8 h 281"/>
              <a:gd name="T50" fmla="*/ 242 w 250"/>
              <a:gd name="T51" fmla="*/ 185 h 281"/>
              <a:gd name="T52" fmla="*/ 246 w 250"/>
              <a:gd name="T53" fmla="*/ 185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50" h="281">
                <a:moveTo>
                  <a:pt x="246" y="185"/>
                </a:moveTo>
                <a:cubicBezTo>
                  <a:pt x="250" y="185"/>
                  <a:pt x="250" y="185"/>
                  <a:pt x="250" y="185"/>
                </a:cubicBezTo>
                <a:cubicBezTo>
                  <a:pt x="250" y="0"/>
                  <a:pt x="250" y="0"/>
                  <a:pt x="25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05"/>
                  <a:pt x="0" y="205"/>
                  <a:pt x="0" y="205"/>
                </a:cubicBezTo>
                <a:cubicBezTo>
                  <a:pt x="0" y="247"/>
                  <a:pt x="34" y="281"/>
                  <a:pt x="77" y="281"/>
                </a:cubicBezTo>
                <a:cubicBezTo>
                  <a:pt x="171" y="281"/>
                  <a:pt x="171" y="281"/>
                  <a:pt x="171" y="281"/>
                </a:cubicBezTo>
                <a:cubicBezTo>
                  <a:pt x="184" y="281"/>
                  <a:pt x="194" y="271"/>
                  <a:pt x="194" y="258"/>
                </a:cubicBezTo>
                <a:cubicBezTo>
                  <a:pt x="194" y="224"/>
                  <a:pt x="194" y="224"/>
                  <a:pt x="194" y="224"/>
                </a:cubicBezTo>
                <a:cubicBezTo>
                  <a:pt x="194" y="216"/>
                  <a:pt x="201" y="209"/>
                  <a:pt x="209" y="209"/>
                </a:cubicBezTo>
                <a:cubicBezTo>
                  <a:pt x="227" y="209"/>
                  <a:pt x="227" y="209"/>
                  <a:pt x="227" y="209"/>
                </a:cubicBezTo>
                <a:cubicBezTo>
                  <a:pt x="240" y="209"/>
                  <a:pt x="250" y="198"/>
                  <a:pt x="250" y="185"/>
                </a:cubicBezTo>
                <a:cubicBezTo>
                  <a:pt x="246" y="185"/>
                  <a:pt x="246" y="185"/>
                  <a:pt x="246" y="185"/>
                </a:cubicBezTo>
                <a:cubicBezTo>
                  <a:pt x="242" y="185"/>
                  <a:pt x="242" y="185"/>
                  <a:pt x="242" y="185"/>
                </a:cubicBezTo>
                <a:cubicBezTo>
                  <a:pt x="242" y="194"/>
                  <a:pt x="235" y="201"/>
                  <a:pt x="227" y="201"/>
                </a:cubicBezTo>
                <a:cubicBezTo>
                  <a:pt x="209" y="201"/>
                  <a:pt x="209" y="201"/>
                  <a:pt x="209" y="201"/>
                </a:cubicBezTo>
                <a:cubicBezTo>
                  <a:pt x="196" y="201"/>
                  <a:pt x="186" y="211"/>
                  <a:pt x="186" y="224"/>
                </a:cubicBezTo>
                <a:cubicBezTo>
                  <a:pt x="186" y="258"/>
                  <a:pt x="186" y="258"/>
                  <a:pt x="186" y="258"/>
                </a:cubicBezTo>
                <a:cubicBezTo>
                  <a:pt x="186" y="262"/>
                  <a:pt x="184" y="266"/>
                  <a:pt x="182" y="269"/>
                </a:cubicBezTo>
                <a:cubicBezTo>
                  <a:pt x="179" y="272"/>
                  <a:pt x="175" y="273"/>
                  <a:pt x="171" y="273"/>
                </a:cubicBezTo>
                <a:cubicBezTo>
                  <a:pt x="77" y="273"/>
                  <a:pt x="77" y="273"/>
                  <a:pt x="77" y="273"/>
                </a:cubicBezTo>
                <a:cubicBezTo>
                  <a:pt x="58" y="273"/>
                  <a:pt x="41" y="266"/>
                  <a:pt x="28" y="253"/>
                </a:cubicBezTo>
                <a:cubicBezTo>
                  <a:pt x="16" y="241"/>
                  <a:pt x="8" y="224"/>
                  <a:pt x="8" y="205"/>
                </a:cubicBezTo>
                <a:cubicBezTo>
                  <a:pt x="8" y="8"/>
                  <a:pt x="8" y="8"/>
                  <a:pt x="8" y="8"/>
                </a:cubicBezTo>
                <a:cubicBezTo>
                  <a:pt x="242" y="8"/>
                  <a:pt x="242" y="8"/>
                  <a:pt x="242" y="8"/>
                </a:cubicBezTo>
                <a:cubicBezTo>
                  <a:pt x="242" y="185"/>
                  <a:pt x="242" y="185"/>
                  <a:pt x="242" y="185"/>
                </a:cubicBezTo>
                <a:cubicBezTo>
                  <a:pt x="246" y="185"/>
                  <a:pt x="246" y="185"/>
                  <a:pt x="246" y="185"/>
                </a:cubicBezTo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A363C71E-D311-AEF2-BECD-C35B939D3F29}"/>
              </a:ext>
            </a:extLst>
          </p:cNvPr>
          <p:cNvSpPr/>
          <p:nvPr/>
        </p:nvSpPr>
        <p:spPr bwMode="auto">
          <a:xfrm>
            <a:off x="3319602" y="4730538"/>
            <a:ext cx="131956" cy="75975"/>
          </a:xfrm>
          <a:prstGeom prst="rect">
            <a:avLst/>
          </a:prstGeom>
          <a:solidFill>
            <a:srgbClr val="EB4E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8" name="矩形 67">
            <a:extLst>
              <a:ext uri="{FF2B5EF4-FFF2-40B4-BE49-F238E27FC236}">
                <a16:creationId xmlns:a16="http://schemas.microsoft.com/office/drawing/2014/main" id="{01F96F4F-4EDC-B808-2047-7D07C3AF3513}"/>
              </a:ext>
            </a:extLst>
          </p:cNvPr>
          <p:cNvSpPr/>
          <p:nvPr/>
        </p:nvSpPr>
        <p:spPr bwMode="auto">
          <a:xfrm>
            <a:off x="3319602" y="4730538"/>
            <a:ext cx="131956" cy="7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9" name="任意多边形: 形状 68">
            <a:extLst>
              <a:ext uri="{FF2B5EF4-FFF2-40B4-BE49-F238E27FC236}">
                <a16:creationId xmlns:a16="http://schemas.microsoft.com/office/drawing/2014/main" id="{8BE2DDD6-30B0-7891-BAEC-5E410C618430}"/>
              </a:ext>
            </a:extLst>
          </p:cNvPr>
          <p:cNvSpPr/>
          <p:nvPr/>
        </p:nvSpPr>
        <p:spPr bwMode="auto">
          <a:xfrm>
            <a:off x="2941228" y="4227205"/>
            <a:ext cx="861214" cy="472343"/>
          </a:xfrm>
          <a:custGeom>
            <a:avLst/>
            <a:gdLst>
              <a:gd name="T0" fmla="*/ 726 w 726"/>
              <a:gd name="T1" fmla="*/ 398 h 398"/>
              <a:gd name="T2" fmla="*/ 0 w 726"/>
              <a:gd name="T3" fmla="*/ 398 h 398"/>
              <a:gd name="T4" fmla="*/ 0 w 726"/>
              <a:gd name="T5" fmla="*/ 132 h 398"/>
              <a:gd name="T6" fmla="*/ 132 w 726"/>
              <a:gd name="T7" fmla="*/ 0 h 398"/>
              <a:gd name="T8" fmla="*/ 595 w 726"/>
              <a:gd name="T9" fmla="*/ 0 h 398"/>
              <a:gd name="T10" fmla="*/ 726 w 726"/>
              <a:gd name="T11" fmla="*/ 132 h 398"/>
              <a:gd name="T12" fmla="*/ 726 w 726"/>
              <a:gd name="T13" fmla="*/ 398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26" h="398">
                <a:moveTo>
                  <a:pt x="726" y="398"/>
                </a:moveTo>
                <a:cubicBezTo>
                  <a:pt x="0" y="398"/>
                  <a:pt x="0" y="398"/>
                  <a:pt x="0" y="398"/>
                </a:cubicBezTo>
                <a:cubicBezTo>
                  <a:pt x="0" y="132"/>
                  <a:pt x="0" y="132"/>
                  <a:pt x="0" y="132"/>
                </a:cubicBezTo>
                <a:cubicBezTo>
                  <a:pt x="0" y="59"/>
                  <a:pt x="59" y="0"/>
                  <a:pt x="132" y="0"/>
                </a:cubicBezTo>
                <a:cubicBezTo>
                  <a:pt x="595" y="0"/>
                  <a:pt x="595" y="0"/>
                  <a:pt x="595" y="0"/>
                </a:cubicBezTo>
                <a:cubicBezTo>
                  <a:pt x="668" y="0"/>
                  <a:pt x="726" y="59"/>
                  <a:pt x="726" y="132"/>
                </a:cubicBezTo>
                <a:cubicBezTo>
                  <a:pt x="726" y="398"/>
                  <a:pt x="726" y="398"/>
                  <a:pt x="726" y="398"/>
                </a:cubicBezTo>
              </a:path>
            </a:pathLst>
          </a:custGeom>
          <a:solidFill>
            <a:srgbClr val="F4CE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0" name="任意多边形: 形状 69">
            <a:extLst>
              <a:ext uri="{FF2B5EF4-FFF2-40B4-BE49-F238E27FC236}">
                <a16:creationId xmlns:a16="http://schemas.microsoft.com/office/drawing/2014/main" id="{707DF3B5-AD82-E5CD-0101-219344840FC7}"/>
              </a:ext>
            </a:extLst>
          </p:cNvPr>
          <p:cNvSpPr/>
          <p:nvPr/>
        </p:nvSpPr>
        <p:spPr bwMode="auto">
          <a:xfrm>
            <a:off x="2936729" y="4222707"/>
            <a:ext cx="870711" cy="481840"/>
          </a:xfrm>
          <a:custGeom>
            <a:avLst/>
            <a:gdLst>
              <a:gd name="T0" fmla="*/ 730 w 734"/>
              <a:gd name="T1" fmla="*/ 402 h 406"/>
              <a:gd name="T2" fmla="*/ 730 w 734"/>
              <a:gd name="T3" fmla="*/ 398 h 406"/>
              <a:gd name="T4" fmla="*/ 8 w 734"/>
              <a:gd name="T5" fmla="*/ 398 h 406"/>
              <a:gd name="T6" fmla="*/ 8 w 734"/>
              <a:gd name="T7" fmla="*/ 136 h 406"/>
              <a:gd name="T8" fmla="*/ 46 w 734"/>
              <a:gd name="T9" fmla="*/ 45 h 406"/>
              <a:gd name="T10" fmla="*/ 136 w 734"/>
              <a:gd name="T11" fmla="*/ 8 h 406"/>
              <a:gd name="T12" fmla="*/ 599 w 734"/>
              <a:gd name="T13" fmla="*/ 8 h 406"/>
              <a:gd name="T14" fmla="*/ 689 w 734"/>
              <a:gd name="T15" fmla="*/ 45 h 406"/>
              <a:gd name="T16" fmla="*/ 726 w 734"/>
              <a:gd name="T17" fmla="*/ 136 h 406"/>
              <a:gd name="T18" fmla="*/ 726 w 734"/>
              <a:gd name="T19" fmla="*/ 402 h 406"/>
              <a:gd name="T20" fmla="*/ 730 w 734"/>
              <a:gd name="T21" fmla="*/ 402 h 406"/>
              <a:gd name="T22" fmla="*/ 730 w 734"/>
              <a:gd name="T23" fmla="*/ 398 h 406"/>
              <a:gd name="T24" fmla="*/ 730 w 734"/>
              <a:gd name="T25" fmla="*/ 402 h 406"/>
              <a:gd name="T26" fmla="*/ 734 w 734"/>
              <a:gd name="T27" fmla="*/ 402 h 406"/>
              <a:gd name="T28" fmla="*/ 734 w 734"/>
              <a:gd name="T29" fmla="*/ 136 h 406"/>
              <a:gd name="T30" fmla="*/ 599 w 734"/>
              <a:gd name="T31" fmla="*/ 0 h 406"/>
              <a:gd name="T32" fmla="*/ 136 w 734"/>
              <a:gd name="T33" fmla="*/ 0 h 406"/>
              <a:gd name="T34" fmla="*/ 0 w 734"/>
              <a:gd name="T35" fmla="*/ 136 h 406"/>
              <a:gd name="T36" fmla="*/ 0 w 734"/>
              <a:gd name="T37" fmla="*/ 406 h 406"/>
              <a:gd name="T38" fmla="*/ 734 w 734"/>
              <a:gd name="T39" fmla="*/ 406 h 406"/>
              <a:gd name="T40" fmla="*/ 734 w 734"/>
              <a:gd name="T41" fmla="*/ 402 h 406"/>
              <a:gd name="T42" fmla="*/ 730 w 734"/>
              <a:gd name="T43" fmla="*/ 402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34" h="406">
                <a:moveTo>
                  <a:pt x="730" y="402"/>
                </a:moveTo>
                <a:cubicBezTo>
                  <a:pt x="730" y="398"/>
                  <a:pt x="730" y="398"/>
                  <a:pt x="730" y="398"/>
                </a:cubicBezTo>
                <a:cubicBezTo>
                  <a:pt x="8" y="398"/>
                  <a:pt x="8" y="398"/>
                  <a:pt x="8" y="398"/>
                </a:cubicBezTo>
                <a:cubicBezTo>
                  <a:pt x="8" y="136"/>
                  <a:pt x="8" y="136"/>
                  <a:pt x="8" y="136"/>
                </a:cubicBezTo>
                <a:cubicBezTo>
                  <a:pt x="8" y="100"/>
                  <a:pt x="22" y="69"/>
                  <a:pt x="46" y="45"/>
                </a:cubicBezTo>
                <a:cubicBezTo>
                  <a:pt x="69" y="22"/>
                  <a:pt x="100" y="8"/>
                  <a:pt x="136" y="8"/>
                </a:cubicBezTo>
                <a:cubicBezTo>
                  <a:pt x="599" y="8"/>
                  <a:pt x="599" y="8"/>
                  <a:pt x="599" y="8"/>
                </a:cubicBezTo>
                <a:cubicBezTo>
                  <a:pt x="634" y="8"/>
                  <a:pt x="666" y="22"/>
                  <a:pt x="689" y="45"/>
                </a:cubicBezTo>
                <a:cubicBezTo>
                  <a:pt x="712" y="69"/>
                  <a:pt x="726" y="100"/>
                  <a:pt x="726" y="136"/>
                </a:cubicBezTo>
                <a:cubicBezTo>
                  <a:pt x="726" y="402"/>
                  <a:pt x="726" y="402"/>
                  <a:pt x="726" y="402"/>
                </a:cubicBezTo>
                <a:cubicBezTo>
                  <a:pt x="730" y="402"/>
                  <a:pt x="730" y="402"/>
                  <a:pt x="730" y="402"/>
                </a:cubicBezTo>
                <a:cubicBezTo>
                  <a:pt x="730" y="398"/>
                  <a:pt x="730" y="398"/>
                  <a:pt x="730" y="398"/>
                </a:cubicBezTo>
                <a:cubicBezTo>
                  <a:pt x="730" y="402"/>
                  <a:pt x="730" y="402"/>
                  <a:pt x="730" y="402"/>
                </a:cubicBezTo>
                <a:cubicBezTo>
                  <a:pt x="734" y="402"/>
                  <a:pt x="734" y="402"/>
                  <a:pt x="734" y="402"/>
                </a:cubicBezTo>
                <a:cubicBezTo>
                  <a:pt x="734" y="136"/>
                  <a:pt x="734" y="136"/>
                  <a:pt x="734" y="136"/>
                </a:cubicBezTo>
                <a:cubicBezTo>
                  <a:pt x="734" y="61"/>
                  <a:pt x="674" y="0"/>
                  <a:pt x="599" y="0"/>
                </a:cubicBezTo>
                <a:cubicBezTo>
                  <a:pt x="136" y="0"/>
                  <a:pt x="136" y="0"/>
                  <a:pt x="136" y="0"/>
                </a:cubicBezTo>
                <a:cubicBezTo>
                  <a:pt x="61" y="0"/>
                  <a:pt x="0" y="61"/>
                  <a:pt x="0" y="136"/>
                </a:cubicBezTo>
                <a:cubicBezTo>
                  <a:pt x="0" y="406"/>
                  <a:pt x="0" y="406"/>
                  <a:pt x="0" y="406"/>
                </a:cubicBezTo>
                <a:cubicBezTo>
                  <a:pt x="734" y="406"/>
                  <a:pt x="734" y="406"/>
                  <a:pt x="734" y="406"/>
                </a:cubicBezTo>
                <a:cubicBezTo>
                  <a:pt x="734" y="402"/>
                  <a:pt x="734" y="402"/>
                  <a:pt x="734" y="402"/>
                </a:cubicBezTo>
                <a:cubicBezTo>
                  <a:pt x="730" y="402"/>
                  <a:pt x="730" y="402"/>
                  <a:pt x="730" y="402"/>
                </a:cubicBezTo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1" name="任意多边形: 形状 70">
            <a:extLst>
              <a:ext uri="{FF2B5EF4-FFF2-40B4-BE49-F238E27FC236}">
                <a16:creationId xmlns:a16="http://schemas.microsoft.com/office/drawing/2014/main" id="{7032DD31-6A6B-CBF2-3BE9-BB85AF0D5337}"/>
              </a:ext>
            </a:extLst>
          </p:cNvPr>
          <p:cNvSpPr/>
          <p:nvPr/>
        </p:nvSpPr>
        <p:spPr bwMode="auto">
          <a:xfrm>
            <a:off x="2941228" y="4232204"/>
            <a:ext cx="822227" cy="462846"/>
          </a:xfrm>
          <a:custGeom>
            <a:avLst/>
            <a:gdLst>
              <a:gd name="T0" fmla="*/ 693 w 693"/>
              <a:gd name="T1" fmla="*/ 390 h 390"/>
              <a:gd name="T2" fmla="*/ 0 w 693"/>
              <a:gd name="T3" fmla="*/ 390 h 390"/>
              <a:gd name="T4" fmla="*/ 0 w 693"/>
              <a:gd name="T5" fmla="*/ 131 h 390"/>
              <a:gd name="T6" fmla="*/ 130 w 693"/>
              <a:gd name="T7" fmla="*/ 0 h 390"/>
              <a:gd name="T8" fmla="*/ 563 w 693"/>
              <a:gd name="T9" fmla="*/ 0 h 390"/>
              <a:gd name="T10" fmla="*/ 693 w 693"/>
              <a:gd name="T11" fmla="*/ 131 h 390"/>
              <a:gd name="T12" fmla="*/ 693 w 693"/>
              <a:gd name="T13" fmla="*/ 39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3" h="390">
                <a:moveTo>
                  <a:pt x="693" y="390"/>
                </a:moveTo>
                <a:cubicBezTo>
                  <a:pt x="0" y="390"/>
                  <a:pt x="0" y="390"/>
                  <a:pt x="0" y="390"/>
                </a:cubicBezTo>
                <a:cubicBezTo>
                  <a:pt x="0" y="131"/>
                  <a:pt x="0" y="131"/>
                  <a:pt x="0" y="131"/>
                </a:cubicBezTo>
                <a:cubicBezTo>
                  <a:pt x="0" y="59"/>
                  <a:pt x="58" y="0"/>
                  <a:pt x="130" y="0"/>
                </a:cubicBezTo>
                <a:cubicBezTo>
                  <a:pt x="563" y="0"/>
                  <a:pt x="563" y="0"/>
                  <a:pt x="563" y="0"/>
                </a:cubicBezTo>
                <a:cubicBezTo>
                  <a:pt x="635" y="0"/>
                  <a:pt x="693" y="59"/>
                  <a:pt x="693" y="131"/>
                </a:cubicBezTo>
                <a:cubicBezTo>
                  <a:pt x="693" y="390"/>
                  <a:pt x="693" y="390"/>
                  <a:pt x="693" y="390"/>
                </a:cubicBezTo>
              </a:path>
            </a:pathLst>
          </a:custGeom>
          <a:solidFill>
            <a:srgbClr val="FE70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2" name="任意多边形: 形状 71">
            <a:extLst>
              <a:ext uri="{FF2B5EF4-FFF2-40B4-BE49-F238E27FC236}">
                <a16:creationId xmlns:a16="http://schemas.microsoft.com/office/drawing/2014/main" id="{7BA19A1D-60DF-D762-05B3-6452B434430F}"/>
              </a:ext>
            </a:extLst>
          </p:cNvPr>
          <p:cNvSpPr/>
          <p:nvPr/>
        </p:nvSpPr>
        <p:spPr bwMode="auto">
          <a:xfrm>
            <a:off x="2941228" y="4232204"/>
            <a:ext cx="822227" cy="462846"/>
          </a:xfrm>
          <a:custGeom>
            <a:avLst/>
            <a:gdLst>
              <a:gd name="T0" fmla="*/ 693 w 693"/>
              <a:gd name="T1" fmla="*/ 390 h 390"/>
              <a:gd name="T2" fmla="*/ 693 w 693"/>
              <a:gd name="T3" fmla="*/ 131 h 390"/>
              <a:gd name="T4" fmla="*/ 563 w 693"/>
              <a:gd name="T5" fmla="*/ 0 h 390"/>
              <a:gd name="T6" fmla="*/ 130 w 693"/>
              <a:gd name="T7" fmla="*/ 0 h 390"/>
              <a:gd name="T8" fmla="*/ 19 w 693"/>
              <a:gd name="T9" fmla="*/ 64 h 390"/>
              <a:gd name="T10" fmla="*/ 0 w 693"/>
              <a:gd name="T11" fmla="*/ 131 h 390"/>
              <a:gd name="T12" fmla="*/ 541 w 693"/>
              <a:gd name="T13" fmla="*/ 131 h 390"/>
              <a:gd name="T14" fmla="*/ 589 w 693"/>
              <a:gd name="T15" fmla="*/ 179 h 390"/>
              <a:gd name="T16" fmla="*/ 589 w 693"/>
              <a:gd name="T17" fmla="*/ 390 h 390"/>
              <a:gd name="T18" fmla="*/ 693 w 693"/>
              <a:gd name="T19" fmla="*/ 39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3" h="390">
                <a:moveTo>
                  <a:pt x="693" y="390"/>
                </a:moveTo>
                <a:cubicBezTo>
                  <a:pt x="693" y="131"/>
                  <a:pt x="693" y="131"/>
                  <a:pt x="693" y="131"/>
                </a:cubicBezTo>
                <a:cubicBezTo>
                  <a:pt x="693" y="59"/>
                  <a:pt x="635" y="0"/>
                  <a:pt x="56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83" y="0"/>
                  <a:pt x="42" y="26"/>
                  <a:pt x="19" y="64"/>
                </a:cubicBezTo>
                <a:cubicBezTo>
                  <a:pt x="7" y="83"/>
                  <a:pt x="0" y="106"/>
                  <a:pt x="0" y="131"/>
                </a:cubicBezTo>
                <a:cubicBezTo>
                  <a:pt x="541" y="131"/>
                  <a:pt x="541" y="131"/>
                  <a:pt x="541" y="131"/>
                </a:cubicBezTo>
                <a:cubicBezTo>
                  <a:pt x="567" y="131"/>
                  <a:pt x="589" y="152"/>
                  <a:pt x="589" y="179"/>
                </a:cubicBezTo>
                <a:cubicBezTo>
                  <a:pt x="589" y="390"/>
                  <a:pt x="589" y="390"/>
                  <a:pt x="589" y="390"/>
                </a:cubicBezTo>
                <a:lnTo>
                  <a:pt x="693" y="390"/>
                </a:lnTo>
                <a:close/>
              </a:path>
            </a:pathLst>
          </a:custGeom>
          <a:solidFill>
            <a:srgbClr val="FB4E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3" name="任意多边形: 形状 72">
            <a:extLst>
              <a:ext uri="{FF2B5EF4-FFF2-40B4-BE49-F238E27FC236}">
                <a16:creationId xmlns:a16="http://schemas.microsoft.com/office/drawing/2014/main" id="{28FFF36E-D1F5-D102-B8DE-6F0499CDE0F7}"/>
              </a:ext>
            </a:extLst>
          </p:cNvPr>
          <p:cNvSpPr/>
          <p:nvPr/>
        </p:nvSpPr>
        <p:spPr bwMode="auto">
          <a:xfrm>
            <a:off x="2945226" y="4232204"/>
            <a:ext cx="383873" cy="462846"/>
          </a:xfrm>
          <a:custGeom>
            <a:avLst/>
            <a:gdLst>
              <a:gd name="T0" fmla="*/ 324 w 324"/>
              <a:gd name="T1" fmla="*/ 390 h 390"/>
              <a:gd name="T2" fmla="*/ 0 w 324"/>
              <a:gd name="T3" fmla="*/ 390 h 390"/>
              <a:gd name="T4" fmla="*/ 0 w 324"/>
              <a:gd name="T5" fmla="*/ 129 h 390"/>
              <a:gd name="T6" fmla="*/ 129 w 324"/>
              <a:gd name="T7" fmla="*/ 0 h 390"/>
              <a:gd name="T8" fmla="*/ 195 w 324"/>
              <a:gd name="T9" fmla="*/ 0 h 390"/>
              <a:gd name="T10" fmla="*/ 324 w 324"/>
              <a:gd name="T11" fmla="*/ 129 h 390"/>
              <a:gd name="T12" fmla="*/ 324 w 324"/>
              <a:gd name="T13" fmla="*/ 39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4" h="390">
                <a:moveTo>
                  <a:pt x="324" y="390"/>
                </a:moveTo>
                <a:cubicBezTo>
                  <a:pt x="0" y="390"/>
                  <a:pt x="0" y="390"/>
                  <a:pt x="0" y="390"/>
                </a:cubicBezTo>
                <a:cubicBezTo>
                  <a:pt x="0" y="129"/>
                  <a:pt x="0" y="129"/>
                  <a:pt x="0" y="129"/>
                </a:cubicBezTo>
                <a:cubicBezTo>
                  <a:pt x="0" y="58"/>
                  <a:pt x="58" y="0"/>
                  <a:pt x="129" y="0"/>
                </a:cubicBezTo>
                <a:cubicBezTo>
                  <a:pt x="195" y="0"/>
                  <a:pt x="195" y="0"/>
                  <a:pt x="195" y="0"/>
                </a:cubicBezTo>
                <a:cubicBezTo>
                  <a:pt x="266" y="0"/>
                  <a:pt x="324" y="58"/>
                  <a:pt x="324" y="129"/>
                </a:cubicBezTo>
                <a:cubicBezTo>
                  <a:pt x="324" y="390"/>
                  <a:pt x="324" y="390"/>
                  <a:pt x="324" y="390"/>
                </a:cubicBezTo>
              </a:path>
            </a:pathLst>
          </a:custGeom>
          <a:solidFill>
            <a:srgbClr val="5666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4" name="任意多边形: 形状 73">
            <a:extLst>
              <a:ext uri="{FF2B5EF4-FFF2-40B4-BE49-F238E27FC236}">
                <a16:creationId xmlns:a16="http://schemas.microsoft.com/office/drawing/2014/main" id="{1BC03205-8DD8-F102-049E-6C63CAAA8EA5}"/>
              </a:ext>
            </a:extLst>
          </p:cNvPr>
          <p:cNvSpPr/>
          <p:nvPr/>
        </p:nvSpPr>
        <p:spPr bwMode="auto">
          <a:xfrm>
            <a:off x="2940228" y="4227205"/>
            <a:ext cx="393869" cy="472343"/>
          </a:xfrm>
          <a:custGeom>
            <a:avLst/>
            <a:gdLst>
              <a:gd name="T0" fmla="*/ 328 w 332"/>
              <a:gd name="T1" fmla="*/ 394 h 398"/>
              <a:gd name="T2" fmla="*/ 328 w 332"/>
              <a:gd name="T3" fmla="*/ 390 h 398"/>
              <a:gd name="T4" fmla="*/ 8 w 332"/>
              <a:gd name="T5" fmla="*/ 390 h 398"/>
              <a:gd name="T6" fmla="*/ 8 w 332"/>
              <a:gd name="T7" fmla="*/ 133 h 398"/>
              <a:gd name="T8" fmla="*/ 45 w 332"/>
              <a:gd name="T9" fmla="*/ 44 h 398"/>
              <a:gd name="T10" fmla="*/ 133 w 332"/>
              <a:gd name="T11" fmla="*/ 8 h 398"/>
              <a:gd name="T12" fmla="*/ 199 w 332"/>
              <a:gd name="T13" fmla="*/ 8 h 398"/>
              <a:gd name="T14" fmla="*/ 287 w 332"/>
              <a:gd name="T15" fmla="*/ 44 h 398"/>
              <a:gd name="T16" fmla="*/ 324 w 332"/>
              <a:gd name="T17" fmla="*/ 133 h 398"/>
              <a:gd name="T18" fmla="*/ 324 w 332"/>
              <a:gd name="T19" fmla="*/ 394 h 398"/>
              <a:gd name="T20" fmla="*/ 328 w 332"/>
              <a:gd name="T21" fmla="*/ 394 h 398"/>
              <a:gd name="T22" fmla="*/ 328 w 332"/>
              <a:gd name="T23" fmla="*/ 390 h 398"/>
              <a:gd name="T24" fmla="*/ 328 w 332"/>
              <a:gd name="T25" fmla="*/ 394 h 398"/>
              <a:gd name="T26" fmla="*/ 332 w 332"/>
              <a:gd name="T27" fmla="*/ 394 h 398"/>
              <a:gd name="T28" fmla="*/ 332 w 332"/>
              <a:gd name="T29" fmla="*/ 133 h 398"/>
              <a:gd name="T30" fmla="*/ 199 w 332"/>
              <a:gd name="T31" fmla="*/ 0 h 398"/>
              <a:gd name="T32" fmla="*/ 133 w 332"/>
              <a:gd name="T33" fmla="*/ 0 h 398"/>
              <a:gd name="T34" fmla="*/ 0 w 332"/>
              <a:gd name="T35" fmla="*/ 133 h 398"/>
              <a:gd name="T36" fmla="*/ 0 w 332"/>
              <a:gd name="T37" fmla="*/ 398 h 398"/>
              <a:gd name="T38" fmla="*/ 332 w 332"/>
              <a:gd name="T39" fmla="*/ 398 h 398"/>
              <a:gd name="T40" fmla="*/ 332 w 332"/>
              <a:gd name="T41" fmla="*/ 394 h 398"/>
              <a:gd name="T42" fmla="*/ 328 w 332"/>
              <a:gd name="T43" fmla="*/ 394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32" h="398">
                <a:moveTo>
                  <a:pt x="328" y="394"/>
                </a:moveTo>
                <a:cubicBezTo>
                  <a:pt x="328" y="390"/>
                  <a:pt x="328" y="390"/>
                  <a:pt x="328" y="390"/>
                </a:cubicBezTo>
                <a:cubicBezTo>
                  <a:pt x="8" y="390"/>
                  <a:pt x="8" y="390"/>
                  <a:pt x="8" y="390"/>
                </a:cubicBezTo>
                <a:cubicBezTo>
                  <a:pt x="8" y="133"/>
                  <a:pt x="8" y="133"/>
                  <a:pt x="8" y="133"/>
                </a:cubicBezTo>
                <a:cubicBezTo>
                  <a:pt x="8" y="98"/>
                  <a:pt x="22" y="67"/>
                  <a:pt x="45" y="44"/>
                </a:cubicBezTo>
                <a:cubicBezTo>
                  <a:pt x="68" y="22"/>
                  <a:pt x="99" y="8"/>
                  <a:pt x="133" y="8"/>
                </a:cubicBezTo>
                <a:cubicBezTo>
                  <a:pt x="199" y="8"/>
                  <a:pt x="199" y="8"/>
                  <a:pt x="199" y="8"/>
                </a:cubicBezTo>
                <a:cubicBezTo>
                  <a:pt x="233" y="8"/>
                  <a:pt x="265" y="22"/>
                  <a:pt x="287" y="44"/>
                </a:cubicBezTo>
                <a:cubicBezTo>
                  <a:pt x="310" y="67"/>
                  <a:pt x="324" y="98"/>
                  <a:pt x="324" y="133"/>
                </a:cubicBezTo>
                <a:cubicBezTo>
                  <a:pt x="324" y="394"/>
                  <a:pt x="324" y="394"/>
                  <a:pt x="324" y="394"/>
                </a:cubicBezTo>
                <a:cubicBezTo>
                  <a:pt x="328" y="394"/>
                  <a:pt x="328" y="394"/>
                  <a:pt x="328" y="394"/>
                </a:cubicBezTo>
                <a:cubicBezTo>
                  <a:pt x="328" y="390"/>
                  <a:pt x="328" y="390"/>
                  <a:pt x="328" y="390"/>
                </a:cubicBezTo>
                <a:cubicBezTo>
                  <a:pt x="328" y="394"/>
                  <a:pt x="328" y="394"/>
                  <a:pt x="328" y="394"/>
                </a:cubicBezTo>
                <a:cubicBezTo>
                  <a:pt x="332" y="394"/>
                  <a:pt x="332" y="394"/>
                  <a:pt x="332" y="394"/>
                </a:cubicBezTo>
                <a:cubicBezTo>
                  <a:pt x="332" y="133"/>
                  <a:pt x="332" y="133"/>
                  <a:pt x="332" y="133"/>
                </a:cubicBezTo>
                <a:cubicBezTo>
                  <a:pt x="332" y="59"/>
                  <a:pt x="272" y="0"/>
                  <a:pt x="199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60" y="0"/>
                  <a:pt x="0" y="59"/>
                  <a:pt x="0" y="133"/>
                </a:cubicBezTo>
                <a:cubicBezTo>
                  <a:pt x="0" y="398"/>
                  <a:pt x="0" y="398"/>
                  <a:pt x="0" y="398"/>
                </a:cubicBezTo>
                <a:cubicBezTo>
                  <a:pt x="332" y="398"/>
                  <a:pt x="332" y="398"/>
                  <a:pt x="332" y="398"/>
                </a:cubicBezTo>
                <a:cubicBezTo>
                  <a:pt x="332" y="394"/>
                  <a:pt x="332" y="394"/>
                  <a:pt x="332" y="394"/>
                </a:cubicBezTo>
                <a:cubicBezTo>
                  <a:pt x="328" y="394"/>
                  <a:pt x="328" y="394"/>
                  <a:pt x="328" y="394"/>
                </a:cubicBezTo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5" name="任意多边形: 形状 74">
            <a:extLst>
              <a:ext uri="{FF2B5EF4-FFF2-40B4-BE49-F238E27FC236}">
                <a16:creationId xmlns:a16="http://schemas.microsoft.com/office/drawing/2014/main" id="{E3108864-6A00-64EB-09BA-D4F909DB775D}"/>
              </a:ext>
            </a:extLst>
          </p:cNvPr>
          <p:cNvSpPr/>
          <p:nvPr/>
        </p:nvSpPr>
        <p:spPr bwMode="auto">
          <a:xfrm>
            <a:off x="3039695" y="4348165"/>
            <a:ext cx="283906" cy="341887"/>
          </a:xfrm>
          <a:custGeom>
            <a:avLst/>
            <a:gdLst>
              <a:gd name="T0" fmla="*/ 239 w 239"/>
              <a:gd name="T1" fmla="*/ 288 h 288"/>
              <a:gd name="T2" fmla="*/ 0 w 239"/>
              <a:gd name="T3" fmla="*/ 288 h 288"/>
              <a:gd name="T4" fmla="*/ 0 w 239"/>
              <a:gd name="T5" fmla="*/ 84 h 288"/>
              <a:gd name="T6" fmla="*/ 85 w 239"/>
              <a:gd name="T7" fmla="*/ 0 h 288"/>
              <a:gd name="T8" fmla="*/ 155 w 239"/>
              <a:gd name="T9" fmla="*/ 0 h 288"/>
              <a:gd name="T10" fmla="*/ 239 w 239"/>
              <a:gd name="T11" fmla="*/ 84 h 288"/>
              <a:gd name="T12" fmla="*/ 239 w 239"/>
              <a:gd name="T13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9" h="288">
                <a:moveTo>
                  <a:pt x="239" y="288"/>
                </a:moveTo>
                <a:cubicBezTo>
                  <a:pt x="0" y="288"/>
                  <a:pt x="0" y="288"/>
                  <a:pt x="0" y="288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38"/>
                  <a:pt x="38" y="0"/>
                  <a:pt x="85" y="0"/>
                </a:cubicBezTo>
                <a:cubicBezTo>
                  <a:pt x="155" y="0"/>
                  <a:pt x="155" y="0"/>
                  <a:pt x="155" y="0"/>
                </a:cubicBezTo>
                <a:cubicBezTo>
                  <a:pt x="201" y="0"/>
                  <a:pt x="239" y="38"/>
                  <a:pt x="239" y="84"/>
                </a:cubicBezTo>
                <a:lnTo>
                  <a:pt x="239" y="288"/>
                </a:lnTo>
                <a:close/>
              </a:path>
            </a:pathLst>
          </a:custGeom>
          <a:solidFill>
            <a:srgbClr val="697EB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6" name="任意多边形: 形状 75">
            <a:extLst>
              <a:ext uri="{FF2B5EF4-FFF2-40B4-BE49-F238E27FC236}">
                <a16:creationId xmlns:a16="http://schemas.microsoft.com/office/drawing/2014/main" id="{3C821772-C876-C0BA-8F05-1E3516553FD1}"/>
              </a:ext>
            </a:extLst>
          </p:cNvPr>
          <p:cNvSpPr/>
          <p:nvPr/>
        </p:nvSpPr>
        <p:spPr bwMode="auto">
          <a:xfrm>
            <a:off x="3312604" y="4695050"/>
            <a:ext cx="641787" cy="43985"/>
          </a:xfrm>
          <a:custGeom>
            <a:avLst/>
            <a:gdLst>
              <a:gd name="T0" fmla="*/ 522 w 541"/>
              <a:gd name="T1" fmla="*/ 37 h 37"/>
              <a:gd name="T2" fmla="*/ 18 w 541"/>
              <a:gd name="T3" fmla="*/ 37 h 37"/>
              <a:gd name="T4" fmla="*/ 0 w 541"/>
              <a:gd name="T5" fmla="*/ 18 h 37"/>
              <a:gd name="T6" fmla="*/ 18 w 541"/>
              <a:gd name="T7" fmla="*/ 0 h 37"/>
              <a:gd name="T8" fmla="*/ 522 w 541"/>
              <a:gd name="T9" fmla="*/ 0 h 37"/>
              <a:gd name="T10" fmla="*/ 541 w 541"/>
              <a:gd name="T11" fmla="*/ 18 h 37"/>
              <a:gd name="T12" fmla="*/ 522 w 541"/>
              <a:gd name="T13" fmla="*/ 37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1" h="37">
                <a:moveTo>
                  <a:pt x="522" y="37"/>
                </a:moveTo>
                <a:cubicBezTo>
                  <a:pt x="18" y="37"/>
                  <a:pt x="18" y="37"/>
                  <a:pt x="18" y="37"/>
                </a:cubicBezTo>
                <a:cubicBezTo>
                  <a:pt x="8" y="37"/>
                  <a:pt x="0" y="29"/>
                  <a:pt x="0" y="18"/>
                </a:cubicBezTo>
                <a:cubicBezTo>
                  <a:pt x="0" y="8"/>
                  <a:pt x="8" y="0"/>
                  <a:pt x="18" y="0"/>
                </a:cubicBezTo>
                <a:cubicBezTo>
                  <a:pt x="522" y="0"/>
                  <a:pt x="522" y="0"/>
                  <a:pt x="522" y="0"/>
                </a:cubicBezTo>
                <a:cubicBezTo>
                  <a:pt x="532" y="0"/>
                  <a:pt x="541" y="8"/>
                  <a:pt x="541" y="18"/>
                </a:cubicBezTo>
                <a:cubicBezTo>
                  <a:pt x="541" y="29"/>
                  <a:pt x="532" y="37"/>
                  <a:pt x="522" y="37"/>
                </a:cubicBezTo>
              </a:path>
            </a:pathLst>
          </a:custGeom>
          <a:solidFill>
            <a:srgbClr val="FE70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7" name="任意多边形: 形状 76">
            <a:extLst>
              <a:ext uri="{FF2B5EF4-FFF2-40B4-BE49-F238E27FC236}">
                <a16:creationId xmlns:a16="http://schemas.microsoft.com/office/drawing/2014/main" id="{7D21FC5F-BD38-9D67-3FAA-F4188C0A4D8E}"/>
              </a:ext>
            </a:extLst>
          </p:cNvPr>
          <p:cNvSpPr/>
          <p:nvPr/>
        </p:nvSpPr>
        <p:spPr bwMode="auto">
          <a:xfrm>
            <a:off x="3308106" y="4690052"/>
            <a:ext cx="650784" cy="53482"/>
          </a:xfrm>
          <a:custGeom>
            <a:avLst/>
            <a:gdLst>
              <a:gd name="T0" fmla="*/ 526 w 549"/>
              <a:gd name="T1" fmla="*/ 41 h 45"/>
              <a:gd name="T2" fmla="*/ 526 w 549"/>
              <a:gd name="T3" fmla="*/ 37 h 45"/>
              <a:gd name="T4" fmla="*/ 22 w 549"/>
              <a:gd name="T5" fmla="*/ 37 h 45"/>
              <a:gd name="T6" fmla="*/ 12 w 549"/>
              <a:gd name="T7" fmla="*/ 33 h 45"/>
              <a:gd name="T8" fmla="*/ 8 w 549"/>
              <a:gd name="T9" fmla="*/ 22 h 45"/>
              <a:gd name="T10" fmla="*/ 12 w 549"/>
              <a:gd name="T11" fmla="*/ 12 h 45"/>
              <a:gd name="T12" fmla="*/ 22 w 549"/>
              <a:gd name="T13" fmla="*/ 8 h 45"/>
              <a:gd name="T14" fmla="*/ 526 w 549"/>
              <a:gd name="T15" fmla="*/ 8 h 45"/>
              <a:gd name="T16" fmla="*/ 536 w 549"/>
              <a:gd name="T17" fmla="*/ 12 h 45"/>
              <a:gd name="T18" fmla="*/ 541 w 549"/>
              <a:gd name="T19" fmla="*/ 22 h 45"/>
              <a:gd name="T20" fmla="*/ 536 w 549"/>
              <a:gd name="T21" fmla="*/ 33 h 45"/>
              <a:gd name="T22" fmla="*/ 526 w 549"/>
              <a:gd name="T23" fmla="*/ 37 h 45"/>
              <a:gd name="T24" fmla="*/ 526 w 549"/>
              <a:gd name="T25" fmla="*/ 41 h 45"/>
              <a:gd name="T26" fmla="*/ 526 w 549"/>
              <a:gd name="T27" fmla="*/ 45 h 45"/>
              <a:gd name="T28" fmla="*/ 549 w 549"/>
              <a:gd name="T29" fmla="*/ 22 h 45"/>
              <a:gd name="T30" fmla="*/ 526 w 549"/>
              <a:gd name="T31" fmla="*/ 0 h 45"/>
              <a:gd name="T32" fmla="*/ 22 w 549"/>
              <a:gd name="T33" fmla="*/ 0 h 45"/>
              <a:gd name="T34" fmla="*/ 0 w 549"/>
              <a:gd name="T35" fmla="*/ 22 h 45"/>
              <a:gd name="T36" fmla="*/ 22 w 549"/>
              <a:gd name="T37" fmla="*/ 45 h 45"/>
              <a:gd name="T38" fmla="*/ 526 w 549"/>
              <a:gd name="T39" fmla="*/ 45 h 45"/>
              <a:gd name="T40" fmla="*/ 526 w 549"/>
              <a:gd name="T41" fmla="*/ 41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49" h="45">
                <a:moveTo>
                  <a:pt x="526" y="41"/>
                </a:moveTo>
                <a:cubicBezTo>
                  <a:pt x="526" y="37"/>
                  <a:pt x="526" y="37"/>
                  <a:pt x="526" y="37"/>
                </a:cubicBezTo>
                <a:cubicBezTo>
                  <a:pt x="22" y="37"/>
                  <a:pt x="22" y="37"/>
                  <a:pt x="22" y="37"/>
                </a:cubicBezTo>
                <a:cubicBezTo>
                  <a:pt x="18" y="37"/>
                  <a:pt x="15" y="35"/>
                  <a:pt x="12" y="33"/>
                </a:cubicBezTo>
                <a:cubicBezTo>
                  <a:pt x="10" y="30"/>
                  <a:pt x="8" y="26"/>
                  <a:pt x="8" y="22"/>
                </a:cubicBezTo>
                <a:cubicBezTo>
                  <a:pt x="8" y="18"/>
                  <a:pt x="10" y="15"/>
                  <a:pt x="12" y="12"/>
                </a:cubicBezTo>
                <a:cubicBezTo>
                  <a:pt x="15" y="10"/>
                  <a:pt x="18" y="8"/>
                  <a:pt x="22" y="8"/>
                </a:cubicBezTo>
                <a:cubicBezTo>
                  <a:pt x="526" y="8"/>
                  <a:pt x="526" y="8"/>
                  <a:pt x="526" y="8"/>
                </a:cubicBezTo>
                <a:cubicBezTo>
                  <a:pt x="530" y="8"/>
                  <a:pt x="534" y="10"/>
                  <a:pt x="536" y="12"/>
                </a:cubicBezTo>
                <a:cubicBezTo>
                  <a:pt x="539" y="15"/>
                  <a:pt x="541" y="18"/>
                  <a:pt x="541" y="22"/>
                </a:cubicBezTo>
                <a:cubicBezTo>
                  <a:pt x="541" y="26"/>
                  <a:pt x="539" y="30"/>
                  <a:pt x="536" y="33"/>
                </a:cubicBezTo>
                <a:cubicBezTo>
                  <a:pt x="534" y="35"/>
                  <a:pt x="530" y="37"/>
                  <a:pt x="526" y="37"/>
                </a:cubicBezTo>
                <a:cubicBezTo>
                  <a:pt x="526" y="41"/>
                  <a:pt x="526" y="41"/>
                  <a:pt x="526" y="41"/>
                </a:cubicBezTo>
                <a:cubicBezTo>
                  <a:pt x="526" y="45"/>
                  <a:pt x="526" y="45"/>
                  <a:pt x="526" y="45"/>
                </a:cubicBezTo>
                <a:cubicBezTo>
                  <a:pt x="539" y="45"/>
                  <a:pt x="549" y="35"/>
                  <a:pt x="549" y="22"/>
                </a:cubicBezTo>
                <a:cubicBezTo>
                  <a:pt x="549" y="10"/>
                  <a:pt x="539" y="0"/>
                  <a:pt x="526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10" y="0"/>
                  <a:pt x="0" y="10"/>
                  <a:pt x="0" y="22"/>
                </a:cubicBezTo>
                <a:cubicBezTo>
                  <a:pt x="0" y="35"/>
                  <a:pt x="10" y="45"/>
                  <a:pt x="22" y="45"/>
                </a:cubicBezTo>
                <a:cubicBezTo>
                  <a:pt x="526" y="45"/>
                  <a:pt x="526" y="45"/>
                  <a:pt x="526" y="45"/>
                </a:cubicBezTo>
                <a:cubicBezTo>
                  <a:pt x="526" y="41"/>
                  <a:pt x="526" y="41"/>
                  <a:pt x="526" y="41"/>
                </a:cubicBezTo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8" name="任意多边形: 形状 77">
            <a:extLst>
              <a:ext uri="{FF2B5EF4-FFF2-40B4-BE49-F238E27FC236}">
                <a16:creationId xmlns:a16="http://schemas.microsoft.com/office/drawing/2014/main" id="{73560A5E-AF93-312A-B037-C6690248842D}"/>
              </a:ext>
            </a:extLst>
          </p:cNvPr>
          <p:cNvSpPr/>
          <p:nvPr/>
        </p:nvSpPr>
        <p:spPr bwMode="auto">
          <a:xfrm>
            <a:off x="3451558" y="4739035"/>
            <a:ext cx="0" cy="315395"/>
          </a:xfrm>
          <a:custGeom>
            <a:avLst/>
            <a:gdLst>
              <a:gd name="T0" fmla="*/ 0 h 631"/>
              <a:gd name="T1" fmla="*/ 631 h 631"/>
              <a:gd name="T2" fmla="*/ 0 h 63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1">
                <a:moveTo>
                  <a:pt x="0" y="0"/>
                </a:moveTo>
                <a:lnTo>
                  <a:pt x="0" y="631"/>
                </a:lnTo>
                <a:lnTo>
                  <a:pt x="0" y="0"/>
                </a:lnTo>
                <a:close/>
              </a:path>
            </a:pathLst>
          </a:custGeom>
          <a:solidFill>
            <a:srgbClr val="FF6D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9" name="直接连接符 78">
            <a:extLst>
              <a:ext uri="{FF2B5EF4-FFF2-40B4-BE49-F238E27FC236}">
                <a16:creationId xmlns:a16="http://schemas.microsoft.com/office/drawing/2014/main" id="{C0983FB8-C04A-0ADA-4C5D-63436B6AE6F7}"/>
              </a:ext>
            </a:extLst>
          </p:cNvPr>
          <p:cNvSpPr/>
          <p:nvPr/>
        </p:nvSpPr>
        <p:spPr bwMode="auto">
          <a:xfrm>
            <a:off x="3451558" y="4739035"/>
            <a:ext cx="0" cy="31539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0" name="矩形 79">
            <a:extLst>
              <a:ext uri="{FF2B5EF4-FFF2-40B4-BE49-F238E27FC236}">
                <a16:creationId xmlns:a16="http://schemas.microsoft.com/office/drawing/2014/main" id="{F63DF994-33F5-BC89-6CCC-319411B79BCE}"/>
              </a:ext>
            </a:extLst>
          </p:cNvPr>
          <p:cNvSpPr/>
          <p:nvPr/>
        </p:nvSpPr>
        <p:spPr bwMode="auto">
          <a:xfrm>
            <a:off x="3446560" y="4739035"/>
            <a:ext cx="9497" cy="315395"/>
          </a:xfrm>
          <a:prstGeom prst="rect">
            <a:avLst/>
          </a:pr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1" name="任意多边形: 形状 80">
            <a:extLst>
              <a:ext uri="{FF2B5EF4-FFF2-40B4-BE49-F238E27FC236}">
                <a16:creationId xmlns:a16="http://schemas.microsoft.com/office/drawing/2014/main" id="{CDC4532E-3B64-230A-9D80-784984BE30BA}"/>
              </a:ext>
            </a:extLst>
          </p:cNvPr>
          <p:cNvSpPr/>
          <p:nvPr/>
        </p:nvSpPr>
        <p:spPr bwMode="auto">
          <a:xfrm>
            <a:off x="3446560" y="4739035"/>
            <a:ext cx="9497" cy="315395"/>
          </a:xfrm>
          <a:custGeom>
            <a:avLst/>
            <a:gdLst>
              <a:gd name="T0" fmla="*/ 0 w 19"/>
              <a:gd name="T1" fmla="*/ 0 h 631"/>
              <a:gd name="T2" fmla="*/ 0 w 19"/>
              <a:gd name="T3" fmla="*/ 631 h 631"/>
              <a:gd name="T4" fmla="*/ 19 w 19"/>
              <a:gd name="T5" fmla="*/ 631 h 631"/>
              <a:gd name="T6" fmla="*/ 19 w 19"/>
              <a:gd name="T7" fmla="*/ 0 h 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" h="631">
                <a:moveTo>
                  <a:pt x="0" y="0"/>
                </a:moveTo>
                <a:lnTo>
                  <a:pt x="0" y="631"/>
                </a:lnTo>
                <a:lnTo>
                  <a:pt x="19" y="631"/>
                </a:lnTo>
                <a:lnTo>
                  <a:pt x="1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2" name="任意多边形: 形状 81">
            <a:extLst>
              <a:ext uri="{FF2B5EF4-FFF2-40B4-BE49-F238E27FC236}">
                <a16:creationId xmlns:a16="http://schemas.microsoft.com/office/drawing/2014/main" id="{52F9CA75-30C2-E396-DD04-FE854827404A}"/>
              </a:ext>
            </a:extLst>
          </p:cNvPr>
          <p:cNvSpPr/>
          <p:nvPr/>
        </p:nvSpPr>
        <p:spPr bwMode="auto">
          <a:xfrm>
            <a:off x="3501042" y="4816010"/>
            <a:ext cx="0" cy="44985"/>
          </a:xfrm>
          <a:custGeom>
            <a:avLst/>
            <a:gdLst>
              <a:gd name="T0" fmla="*/ 0 h 90"/>
              <a:gd name="T1" fmla="*/ 90 h 90"/>
              <a:gd name="T2" fmla="*/ 0 h 9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90">
                <a:moveTo>
                  <a:pt x="0" y="0"/>
                </a:moveTo>
                <a:lnTo>
                  <a:pt x="0" y="90"/>
                </a:lnTo>
                <a:lnTo>
                  <a:pt x="0" y="0"/>
                </a:lnTo>
                <a:close/>
              </a:path>
            </a:pathLst>
          </a:custGeom>
          <a:solidFill>
            <a:srgbClr val="C94E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3" name="直接连接符 82">
            <a:extLst>
              <a:ext uri="{FF2B5EF4-FFF2-40B4-BE49-F238E27FC236}">
                <a16:creationId xmlns:a16="http://schemas.microsoft.com/office/drawing/2014/main" id="{8C5E0BA8-5651-9723-A62C-F8D9F7B4DB13}"/>
              </a:ext>
            </a:extLst>
          </p:cNvPr>
          <p:cNvSpPr/>
          <p:nvPr/>
        </p:nvSpPr>
        <p:spPr bwMode="auto">
          <a:xfrm>
            <a:off x="3501042" y="4816010"/>
            <a:ext cx="0" cy="4498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4" name="任意多边形: 形状 83">
            <a:extLst>
              <a:ext uri="{FF2B5EF4-FFF2-40B4-BE49-F238E27FC236}">
                <a16:creationId xmlns:a16="http://schemas.microsoft.com/office/drawing/2014/main" id="{F6345A5E-D0F2-77D9-C3A4-CB08BB4990DF}"/>
              </a:ext>
            </a:extLst>
          </p:cNvPr>
          <p:cNvSpPr/>
          <p:nvPr/>
        </p:nvSpPr>
        <p:spPr bwMode="auto">
          <a:xfrm>
            <a:off x="3496543" y="4811012"/>
            <a:ext cx="9497" cy="54982"/>
          </a:xfrm>
          <a:custGeom>
            <a:avLst/>
            <a:gdLst>
              <a:gd name="T0" fmla="*/ 0 w 8"/>
              <a:gd name="T1" fmla="*/ 4 h 46"/>
              <a:gd name="T2" fmla="*/ 0 w 8"/>
              <a:gd name="T3" fmla="*/ 42 h 46"/>
              <a:gd name="T4" fmla="*/ 4 w 8"/>
              <a:gd name="T5" fmla="*/ 46 h 46"/>
              <a:gd name="T6" fmla="*/ 8 w 8"/>
              <a:gd name="T7" fmla="*/ 42 h 46"/>
              <a:gd name="T8" fmla="*/ 8 w 8"/>
              <a:gd name="T9" fmla="*/ 4 h 46"/>
              <a:gd name="T10" fmla="*/ 4 w 8"/>
              <a:gd name="T11" fmla="*/ 0 h 46"/>
              <a:gd name="T12" fmla="*/ 0 w 8"/>
              <a:gd name="T13" fmla="*/ 4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" h="46">
                <a:moveTo>
                  <a:pt x="0" y="4"/>
                </a:moveTo>
                <a:cubicBezTo>
                  <a:pt x="0" y="42"/>
                  <a:pt x="0" y="42"/>
                  <a:pt x="0" y="42"/>
                </a:cubicBezTo>
                <a:cubicBezTo>
                  <a:pt x="0" y="44"/>
                  <a:pt x="2" y="46"/>
                  <a:pt x="4" y="46"/>
                </a:cubicBezTo>
                <a:cubicBezTo>
                  <a:pt x="6" y="46"/>
                  <a:pt x="8" y="44"/>
                  <a:pt x="8" y="42"/>
                </a:cubicBezTo>
                <a:cubicBezTo>
                  <a:pt x="8" y="4"/>
                  <a:pt x="8" y="4"/>
                  <a:pt x="8" y="4"/>
                </a:cubicBezTo>
                <a:cubicBezTo>
                  <a:pt x="8" y="2"/>
                  <a:pt x="6" y="0"/>
                  <a:pt x="4" y="0"/>
                </a:cubicBezTo>
                <a:cubicBezTo>
                  <a:pt x="2" y="0"/>
                  <a:pt x="0" y="2"/>
                  <a:pt x="0" y="4"/>
                </a:cubicBezTo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5" name="任意多边形: 形状 84">
            <a:extLst>
              <a:ext uri="{FF2B5EF4-FFF2-40B4-BE49-F238E27FC236}">
                <a16:creationId xmlns:a16="http://schemas.microsoft.com/office/drawing/2014/main" id="{4FFF6E39-6180-3DCE-7034-F63E80CFC3A7}"/>
              </a:ext>
            </a:extLst>
          </p:cNvPr>
          <p:cNvSpPr/>
          <p:nvPr/>
        </p:nvSpPr>
        <p:spPr bwMode="auto">
          <a:xfrm>
            <a:off x="3501042" y="4894484"/>
            <a:ext cx="0" cy="55482"/>
          </a:xfrm>
          <a:custGeom>
            <a:avLst/>
            <a:gdLst>
              <a:gd name="T0" fmla="*/ 0 h 111"/>
              <a:gd name="T1" fmla="*/ 111 h 111"/>
              <a:gd name="T2" fmla="*/ 0 h 11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11">
                <a:moveTo>
                  <a:pt x="0" y="0"/>
                </a:moveTo>
                <a:lnTo>
                  <a:pt x="0" y="111"/>
                </a:lnTo>
                <a:lnTo>
                  <a:pt x="0" y="0"/>
                </a:lnTo>
                <a:close/>
              </a:path>
            </a:pathLst>
          </a:custGeom>
          <a:solidFill>
            <a:srgbClr val="C94E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6" name="直接连接符 85">
            <a:extLst>
              <a:ext uri="{FF2B5EF4-FFF2-40B4-BE49-F238E27FC236}">
                <a16:creationId xmlns:a16="http://schemas.microsoft.com/office/drawing/2014/main" id="{E0AF9B27-692D-8C80-3790-50ECBEDBF20E}"/>
              </a:ext>
            </a:extLst>
          </p:cNvPr>
          <p:cNvSpPr/>
          <p:nvPr/>
        </p:nvSpPr>
        <p:spPr bwMode="auto">
          <a:xfrm>
            <a:off x="3501042" y="4894484"/>
            <a:ext cx="0" cy="5548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7" name="任意多边形: 形状 86">
            <a:extLst>
              <a:ext uri="{FF2B5EF4-FFF2-40B4-BE49-F238E27FC236}">
                <a16:creationId xmlns:a16="http://schemas.microsoft.com/office/drawing/2014/main" id="{34967553-0B11-8C25-B03B-73E925490004}"/>
              </a:ext>
            </a:extLst>
          </p:cNvPr>
          <p:cNvSpPr/>
          <p:nvPr/>
        </p:nvSpPr>
        <p:spPr bwMode="auto">
          <a:xfrm>
            <a:off x="3496543" y="4889485"/>
            <a:ext cx="9497" cy="65478"/>
          </a:xfrm>
          <a:custGeom>
            <a:avLst/>
            <a:gdLst>
              <a:gd name="T0" fmla="*/ 0 w 8"/>
              <a:gd name="T1" fmla="*/ 4 h 55"/>
              <a:gd name="T2" fmla="*/ 0 w 8"/>
              <a:gd name="T3" fmla="*/ 51 h 55"/>
              <a:gd name="T4" fmla="*/ 4 w 8"/>
              <a:gd name="T5" fmla="*/ 55 h 55"/>
              <a:gd name="T6" fmla="*/ 8 w 8"/>
              <a:gd name="T7" fmla="*/ 51 h 55"/>
              <a:gd name="T8" fmla="*/ 8 w 8"/>
              <a:gd name="T9" fmla="*/ 4 h 55"/>
              <a:gd name="T10" fmla="*/ 4 w 8"/>
              <a:gd name="T11" fmla="*/ 0 h 55"/>
              <a:gd name="T12" fmla="*/ 0 w 8"/>
              <a:gd name="T13" fmla="*/ 4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" h="55">
                <a:moveTo>
                  <a:pt x="0" y="4"/>
                </a:moveTo>
                <a:cubicBezTo>
                  <a:pt x="0" y="51"/>
                  <a:pt x="0" y="51"/>
                  <a:pt x="0" y="51"/>
                </a:cubicBezTo>
                <a:cubicBezTo>
                  <a:pt x="0" y="53"/>
                  <a:pt x="2" y="55"/>
                  <a:pt x="4" y="55"/>
                </a:cubicBezTo>
                <a:cubicBezTo>
                  <a:pt x="6" y="55"/>
                  <a:pt x="8" y="53"/>
                  <a:pt x="8" y="51"/>
                </a:cubicBezTo>
                <a:cubicBezTo>
                  <a:pt x="8" y="4"/>
                  <a:pt x="8" y="4"/>
                  <a:pt x="8" y="4"/>
                </a:cubicBezTo>
                <a:cubicBezTo>
                  <a:pt x="8" y="2"/>
                  <a:pt x="6" y="0"/>
                  <a:pt x="4" y="0"/>
                </a:cubicBezTo>
                <a:cubicBezTo>
                  <a:pt x="2" y="0"/>
                  <a:pt x="0" y="2"/>
                  <a:pt x="0" y="4"/>
                </a:cubicBezTo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8" name="任意多边形: 形状 87">
            <a:extLst>
              <a:ext uri="{FF2B5EF4-FFF2-40B4-BE49-F238E27FC236}">
                <a16:creationId xmlns:a16="http://schemas.microsoft.com/office/drawing/2014/main" id="{D973B1CB-65DE-8D3B-87B8-ECAC476E229C}"/>
              </a:ext>
            </a:extLst>
          </p:cNvPr>
          <p:cNvSpPr/>
          <p:nvPr/>
        </p:nvSpPr>
        <p:spPr bwMode="auto">
          <a:xfrm>
            <a:off x="3543028" y="4791018"/>
            <a:ext cx="0" cy="93969"/>
          </a:xfrm>
          <a:custGeom>
            <a:avLst/>
            <a:gdLst>
              <a:gd name="T0" fmla="*/ 0 h 188"/>
              <a:gd name="T1" fmla="*/ 188 h 188"/>
              <a:gd name="T2" fmla="*/ 0 h 18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88">
                <a:moveTo>
                  <a:pt x="0" y="0"/>
                </a:moveTo>
                <a:lnTo>
                  <a:pt x="0" y="188"/>
                </a:lnTo>
                <a:lnTo>
                  <a:pt x="0" y="0"/>
                </a:lnTo>
                <a:close/>
              </a:path>
            </a:pathLst>
          </a:custGeom>
          <a:solidFill>
            <a:srgbClr val="C94E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9" name="直接连接符 88">
            <a:extLst>
              <a:ext uri="{FF2B5EF4-FFF2-40B4-BE49-F238E27FC236}">
                <a16:creationId xmlns:a16="http://schemas.microsoft.com/office/drawing/2014/main" id="{5A6B09D1-A677-274A-D1EA-646FF9E013C3}"/>
              </a:ext>
            </a:extLst>
          </p:cNvPr>
          <p:cNvSpPr/>
          <p:nvPr/>
        </p:nvSpPr>
        <p:spPr bwMode="auto">
          <a:xfrm>
            <a:off x="3543028" y="4791018"/>
            <a:ext cx="0" cy="93969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0" name="任意多边形: 形状 89">
            <a:extLst>
              <a:ext uri="{FF2B5EF4-FFF2-40B4-BE49-F238E27FC236}">
                <a16:creationId xmlns:a16="http://schemas.microsoft.com/office/drawing/2014/main" id="{BBD08F68-4A84-B0BF-8D61-E83B6424A2E8}"/>
              </a:ext>
            </a:extLst>
          </p:cNvPr>
          <p:cNvSpPr/>
          <p:nvPr/>
        </p:nvSpPr>
        <p:spPr bwMode="auto">
          <a:xfrm>
            <a:off x="3538030" y="4786020"/>
            <a:ext cx="9497" cy="103466"/>
          </a:xfrm>
          <a:custGeom>
            <a:avLst/>
            <a:gdLst>
              <a:gd name="T0" fmla="*/ 0 w 8"/>
              <a:gd name="T1" fmla="*/ 4 h 87"/>
              <a:gd name="T2" fmla="*/ 0 w 8"/>
              <a:gd name="T3" fmla="*/ 83 h 87"/>
              <a:gd name="T4" fmla="*/ 4 w 8"/>
              <a:gd name="T5" fmla="*/ 87 h 87"/>
              <a:gd name="T6" fmla="*/ 8 w 8"/>
              <a:gd name="T7" fmla="*/ 83 h 87"/>
              <a:gd name="T8" fmla="*/ 8 w 8"/>
              <a:gd name="T9" fmla="*/ 4 h 87"/>
              <a:gd name="T10" fmla="*/ 4 w 8"/>
              <a:gd name="T11" fmla="*/ 0 h 87"/>
              <a:gd name="T12" fmla="*/ 0 w 8"/>
              <a:gd name="T13" fmla="*/ 4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" h="87">
                <a:moveTo>
                  <a:pt x="0" y="4"/>
                </a:moveTo>
                <a:cubicBezTo>
                  <a:pt x="0" y="83"/>
                  <a:pt x="0" y="83"/>
                  <a:pt x="0" y="83"/>
                </a:cubicBezTo>
                <a:cubicBezTo>
                  <a:pt x="0" y="85"/>
                  <a:pt x="2" y="87"/>
                  <a:pt x="4" y="87"/>
                </a:cubicBezTo>
                <a:cubicBezTo>
                  <a:pt x="7" y="87"/>
                  <a:pt x="8" y="85"/>
                  <a:pt x="8" y="83"/>
                </a:cubicBezTo>
                <a:cubicBezTo>
                  <a:pt x="8" y="4"/>
                  <a:pt x="8" y="4"/>
                  <a:pt x="8" y="4"/>
                </a:cubicBezTo>
                <a:cubicBezTo>
                  <a:pt x="8" y="2"/>
                  <a:pt x="7" y="0"/>
                  <a:pt x="4" y="0"/>
                </a:cubicBezTo>
                <a:cubicBezTo>
                  <a:pt x="2" y="0"/>
                  <a:pt x="0" y="2"/>
                  <a:pt x="0" y="4"/>
                </a:cubicBezTo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1" name="任意多边形: 形状 90">
            <a:extLst>
              <a:ext uri="{FF2B5EF4-FFF2-40B4-BE49-F238E27FC236}">
                <a16:creationId xmlns:a16="http://schemas.microsoft.com/office/drawing/2014/main" id="{9B31290A-4FF7-AEDE-6A49-BB06EB684F1C}"/>
              </a:ext>
            </a:extLst>
          </p:cNvPr>
          <p:cNvSpPr/>
          <p:nvPr/>
        </p:nvSpPr>
        <p:spPr bwMode="auto">
          <a:xfrm>
            <a:off x="3401575" y="4698549"/>
            <a:ext cx="546819" cy="35488"/>
          </a:xfrm>
          <a:custGeom>
            <a:avLst/>
            <a:gdLst>
              <a:gd name="T0" fmla="*/ 17 w 461"/>
              <a:gd name="T1" fmla="*/ 1 h 30"/>
              <a:gd name="T2" fmla="*/ 46 w 461"/>
              <a:gd name="T3" fmla="*/ 21 h 30"/>
              <a:gd name="T4" fmla="*/ 461 w 461"/>
              <a:gd name="T5" fmla="*/ 21 h 30"/>
              <a:gd name="T6" fmla="*/ 449 w 461"/>
              <a:gd name="T7" fmla="*/ 30 h 30"/>
              <a:gd name="T8" fmla="*/ 20 w 461"/>
              <a:gd name="T9" fmla="*/ 30 h 30"/>
              <a:gd name="T10" fmla="*/ 0 w 461"/>
              <a:gd name="T11" fmla="*/ 0 h 30"/>
              <a:gd name="T12" fmla="*/ 17 w 461"/>
              <a:gd name="T13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1" h="30">
                <a:moveTo>
                  <a:pt x="17" y="1"/>
                </a:moveTo>
                <a:cubicBezTo>
                  <a:pt x="17" y="1"/>
                  <a:pt x="23" y="21"/>
                  <a:pt x="46" y="21"/>
                </a:cubicBezTo>
                <a:cubicBezTo>
                  <a:pt x="461" y="21"/>
                  <a:pt x="461" y="21"/>
                  <a:pt x="461" y="21"/>
                </a:cubicBezTo>
                <a:cubicBezTo>
                  <a:pt x="459" y="26"/>
                  <a:pt x="454" y="30"/>
                  <a:pt x="449" y="30"/>
                </a:cubicBezTo>
                <a:cubicBezTo>
                  <a:pt x="20" y="30"/>
                  <a:pt x="20" y="30"/>
                  <a:pt x="20" y="30"/>
                </a:cubicBezTo>
                <a:cubicBezTo>
                  <a:pt x="0" y="0"/>
                  <a:pt x="0" y="0"/>
                  <a:pt x="0" y="0"/>
                </a:cubicBezTo>
                <a:cubicBezTo>
                  <a:pt x="17" y="1"/>
                  <a:pt x="17" y="1"/>
                  <a:pt x="17" y="1"/>
                </a:cubicBezTo>
              </a:path>
            </a:pathLst>
          </a:custGeom>
          <a:solidFill>
            <a:srgbClr val="FB4E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2" name="任意多边形: 形状 91">
            <a:extLst>
              <a:ext uri="{FF2B5EF4-FFF2-40B4-BE49-F238E27FC236}">
                <a16:creationId xmlns:a16="http://schemas.microsoft.com/office/drawing/2014/main" id="{2714852C-40A6-11D8-62C7-BB5CB35B2E50}"/>
              </a:ext>
            </a:extLst>
          </p:cNvPr>
          <p:cNvSpPr/>
          <p:nvPr/>
        </p:nvSpPr>
        <p:spPr bwMode="auto">
          <a:xfrm>
            <a:off x="2726799" y="4695050"/>
            <a:ext cx="694769" cy="87471"/>
          </a:xfrm>
          <a:custGeom>
            <a:avLst/>
            <a:gdLst>
              <a:gd name="T0" fmla="*/ 549 w 586"/>
              <a:gd name="T1" fmla="*/ 74 h 74"/>
              <a:gd name="T2" fmla="*/ 37 w 586"/>
              <a:gd name="T3" fmla="*/ 74 h 74"/>
              <a:gd name="T4" fmla="*/ 0 w 586"/>
              <a:gd name="T5" fmla="*/ 37 h 74"/>
              <a:gd name="T6" fmla="*/ 37 w 586"/>
              <a:gd name="T7" fmla="*/ 0 h 74"/>
              <a:gd name="T8" fmla="*/ 549 w 586"/>
              <a:gd name="T9" fmla="*/ 0 h 74"/>
              <a:gd name="T10" fmla="*/ 586 w 586"/>
              <a:gd name="T11" fmla="*/ 37 h 74"/>
              <a:gd name="T12" fmla="*/ 549 w 586"/>
              <a:gd name="T1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86" h="74">
                <a:moveTo>
                  <a:pt x="549" y="74"/>
                </a:moveTo>
                <a:cubicBezTo>
                  <a:pt x="37" y="74"/>
                  <a:pt x="37" y="74"/>
                  <a:pt x="37" y="74"/>
                </a:cubicBezTo>
                <a:cubicBezTo>
                  <a:pt x="16" y="74"/>
                  <a:pt x="0" y="57"/>
                  <a:pt x="0" y="37"/>
                </a:cubicBezTo>
                <a:cubicBezTo>
                  <a:pt x="0" y="17"/>
                  <a:pt x="16" y="0"/>
                  <a:pt x="37" y="0"/>
                </a:cubicBezTo>
                <a:cubicBezTo>
                  <a:pt x="549" y="0"/>
                  <a:pt x="549" y="0"/>
                  <a:pt x="549" y="0"/>
                </a:cubicBezTo>
                <a:cubicBezTo>
                  <a:pt x="569" y="0"/>
                  <a:pt x="586" y="17"/>
                  <a:pt x="586" y="37"/>
                </a:cubicBezTo>
                <a:cubicBezTo>
                  <a:pt x="586" y="57"/>
                  <a:pt x="569" y="74"/>
                  <a:pt x="549" y="74"/>
                </a:cubicBezTo>
              </a:path>
            </a:pathLst>
          </a:custGeom>
          <a:solidFill>
            <a:srgbClr val="5666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3" name="任意多边形: 形状 92">
            <a:extLst>
              <a:ext uri="{FF2B5EF4-FFF2-40B4-BE49-F238E27FC236}">
                <a16:creationId xmlns:a16="http://schemas.microsoft.com/office/drawing/2014/main" id="{BBE4F6FF-B133-AC79-4EC4-9EBC6231CFFD}"/>
              </a:ext>
            </a:extLst>
          </p:cNvPr>
          <p:cNvSpPr/>
          <p:nvPr/>
        </p:nvSpPr>
        <p:spPr bwMode="auto">
          <a:xfrm>
            <a:off x="2722300" y="4690052"/>
            <a:ext cx="704266" cy="97468"/>
          </a:xfrm>
          <a:custGeom>
            <a:avLst/>
            <a:gdLst>
              <a:gd name="T0" fmla="*/ 553 w 594"/>
              <a:gd name="T1" fmla="*/ 78 h 82"/>
              <a:gd name="T2" fmla="*/ 553 w 594"/>
              <a:gd name="T3" fmla="*/ 74 h 82"/>
              <a:gd name="T4" fmla="*/ 41 w 594"/>
              <a:gd name="T5" fmla="*/ 74 h 82"/>
              <a:gd name="T6" fmla="*/ 17 w 594"/>
              <a:gd name="T7" fmla="*/ 64 h 82"/>
              <a:gd name="T8" fmla="*/ 8 w 594"/>
              <a:gd name="T9" fmla="*/ 41 h 82"/>
              <a:gd name="T10" fmla="*/ 17 w 594"/>
              <a:gd name="T11" fmla="*/ 18 h 82"/>
              <a:gd name="T12" fmla="*/ 41 w 594"/>
              <a:gd name="T13" fmla="*/ 8 h 82"/>
              <a:gd name="T14" fmla="*/ 553 w 594"/>
              <a:gd name="T15" fmla="*/ 8 h 82"/>
              <a:gd name="T16" fmla="*/ 576 w 594"/>
              <a:gd name="T17" fmla="*/ 18 h 82"/>
              <a:gd name="T18" fmla="*/ 586 w 594"/>
              <a:gd name="T19" fmla="*/ 41 h 82"/>
              <a:gd name="T20" fmla="*/ 576 w 594"/>
              <a:gd name="T21" fmla="*/ 64 h 82"/>
              <a:gd name="T22" fmla="*/ 553 w 594"/>
              <a:gd name="T23" fmla="*/ 74 h 82"/>
              <a:gd name="T24" fmla="*/ 553 w 594"/>
              <a:gd name="T25" fmla="*/ 78 h 82"/>
              <a:gd name="T26" fmla="*/ 553 w 594"/>
              <a:gd name="T27" fmla="*/ 82 h 82"/>
              <a:gd name="T28" fmla="*/ 594 w 594"/>
              <a:gd name="T29" fmla="*/ 41 h 82"/>
              <a:gd name="T30" fmla="*/ 553 w 594"/>
              <a:gd name="T31" fmla="*/ 0 h 82"/>
              <a:gd name="T32" fmla="*/ 41 w 594"/>
              <a:gd name="T33" fmla="*/ 0 h 82"/>
              <a:gd name="T34" fmla="*/ 0 w 594"/>
              <a:gd name="T35" fmla="*/ 41 h 82"/>
              <a:gd name="T36" fmla="*/ 41 w 594"/>
              <a:gd name="T37" fmla="*/ 82 h 82"/>
              <a:gd name="T38" fmla="*/ 553 w 594"/>
              <a:gd name="T39" fmla="*/ 82 h 82"/>
              <a:gd name="T40" fmla="*/ 553 w 594"/>
              <a:gd name="T41" fmla="*/ 78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94" h="82">
                <a:moveTo>
                  <a:pt x="553" y="78"/>
                </a:moveTo>
                <a:cubicBezTo>
                  <a:pt x="553" y="74"/>
                  <a:pt x="553" y="74"/>
                  <a:pt x="553" y="74"/>
                </a:cubicBezTo>
                <a:cubicBezTo>
                  <a:pt x="41" y="74"/>
                  <a:pt x="41" y="74"/>
                  <a:pt x="41" y="74"/>
                </a:cubicBezTo>
                <a:cubicBezTo>
                  <a:pt x="32" y="74"/>
                  <a:pt x="23" y="70"/>
                  <a:pt x="17" y="64"/>
                </a:cubicBezTo>
                <a:cubicBezTo>
                  <a:pt x="11" y="58"/>
                  <a:pt x="8" y="50"/>
                  <a:pt x="8" y="41"/>
                </a:cubicBezTo>
                <a:cubicBezTo>
                  <a:pt x="8" y="32"/>
                  <a:pt x="11" y="24"/>
                  <a:pt x="17" y="18"/>
                </a:cubicBezTo>
                <a:cubicBezTo>
                  <a:pt x="23" y="12"/>
                  <a:pt x="32" y="8"/>
                  <a:pt x="41" y="8"/>
                </a:cubicBezTo>
                <a:cubicBezTo>
                  <a:pt x="553" y="8"/>
                  <a:pt x="553" y="8"/>
                  <a:pt x="553" y="8"/>
                </a:cubicBezTo>
                <a:cubicBezTo>
                  <a:pt x="562" y="8"/>
                  <a:pt x="570" y="12"/>
                  <a:pt x="576" y="18"/>
                </a:cubicBezTo>
                <a:cubicBezTo>
                  <a:pt x="582" y="24"/>
                  <a:pt x="586" y="32"/>
                  <a:pt x="586" y="41"/>
                </a:cubicBezTo>
                <a:cubicBezTo>
                  <a:pt x="586" y="50"/>
                  <a:pt x="582" y="58"/>
                  <a:pt x="576" y="64"/>
                </a:cubicBezTo>
                <a:cubicBezTo>
                  <a:pt x="570" y="70"/>
                  <a:pt x="562" y="74"/>
                  <a:pt x="553" y="74"/>
                </a:cubicBezTo>
                <a:cubicBezTo>
                  <a:pt x="553" y="78"/>
                  <a:pt x="553" y="78"/>
                  <a:pt x="553" y="78"/>
                </a:cubicBezTo>
                <a:cubicBezTo>
                  <a:pt x="553" y="82"/>
                  <a:pt x="553" y="82"/>
                  <a:pt x="553" y="82"/>
                </a:cubicBezTo>
                <a:cubicBezTo>
                  <a:pt x="576" y="82"/>
                  <a:pt x="594" y="64"/>
                  <a:pt x="594" y="41"/>
                </a:cubicBezTo>
                <a:cubicBezTo>
                  <a:pt x="594" y="18"/>
                  <a:pt x="576" y="0"/>
                  <a:pt x="553" y="0"/>
                </a:cubicBezTo>
                <a:cubicBezTo>
                  <a:pt x="41" y="0"/>
                  <a:pt x="41" y="0"/>
                  <a:pt x="41" y="0"/>
                </a:cubicBezTo>
                <a:cubicBezTo>
                  <a:pt x="18" y="0"/>
                  <a:pt x="0" y="18"/>
                  <a:pt x="0" y="41"/>
                </a:cubicBezTo>
                <a:cubicBezTo>
                  <a:pt x="0" y="64"/>
                  <a:pt x="18" y="82"/>
                  <a:pt x="41" y="82"/>
                </a:cubicBezTo>
                <a:cubicBezTo>
                  <a:pt x="553" y="82"/>
                  <a:pt x="553" y="82"/>
                  <a:pt x="553" y="82"/>
                </a:cubicBezTo>
                <a:cubicBezTo>
                  <a:pt x="553" y="78"/>
                  <a:pt x="553" y="78"/>
                  <a:pt x="553" y="78"/>
                </a:cubicBezTo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4" name="任意多边形: 形状 93">
            <a:extLst>
              <a:ext uri="{FF2B5EF4-FFF2-40B4-BE49-F238E27FC236}">
                <a16:creationId xmlns:a16="http://schemas.microsoft.com/office/drawing/2014/main" id="{7D045E72-F158-2EC8-A359-53604DF31AED}"/>
              </a:ext>
            </a:extLst>
          </p:cNvPr>
          <p:cNvSpPr/>
          <p:nvPr/>
        </p:nvSpPr>
        <p:spPr bwMode="auto">
          <a:xfrm>
            <a:off x="2731297" y="4699549"/>
            <a:ext cx="685772" cy="39487"/>
          </a:xfrm>
          <a:custGeom>
            <a:avLst/>
            <a:gdLst>
              <a:gd name="T0" fmla="*/ 545 w 578"/>
              <a:gd name="T1" fmla="*/ 0 h 33"/>
              <a:gd name="T2" fmla="*/ 33 w 578"/>
              <a:gd name="T3" fmla="*/ 0 h 33"/>
              <a:gd name="T4" fmla="*/ 9 w 578"/>
              <a:gd name="T5" fmla="*/ 10 h 33"/>
              <a:gd name="T6" fmla="*/ 0 w 578"/>
              <a:gd name="T7" fmla="*/ 33 h 33"/>
              <a:gd name="T8" fmla="*/ 578 w 578"/>
              <a:gd name="T9" fmla="*/ 33 h 33"/>
              <a:gd name="T10" fmla="*/ 568 w 578"/>
              <a:gd name="T11" fmla="*/ 10 h 33"/>
              <a:gd name="T12" fmla="*/ 545 w 578"/>
              <a:gd name="T13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8" h="33">
                <a:moveTo>
                  <a:pt x="545" y="0"/>
                </a:moveTo>
                <a:cubicBezTo>
                  <a:pt x="33" y="0"/>
                  <a:pt x="33" y="0"/>
                  <a:pt x="33" y="0"/>
                </a:cubicBezTo>
                <a:cubicBezTo>
                  <a:pt x="24" y="0"/>
                  <a:pt x="15" y="4"/>
                  <a:pt x="9" y="10"/>
                </a:cubicBezTo>
                <a:cubicBezTo>
                  <a:pt x="3" y="16"/>
                  <a:pt x="0" y="24"/>
                  <a:pt x="0" y="33"/>
                </a:cubicBezTo>
                <a:cubicBezTo>
                  <a:pt x="578" y="33"/>
                  <a:pt x="578" y="33"/>
                  <a:pt x="578" y="33"/>
                </a:cubicBezTo>
                <a:cubicBezTo>
                  <a:pt x="578" y="24"/>
                  <a:pt x="574" y="16"/>
                  <a:pt x="568" y="10"/>
                </a:cubicBezTo>
                <a:cubicBezTo>
                  <a:pt x="562" y="4"/>
                  <a:pt x="554" y="0"/>
                  <a:pt x="545" y="0"/>
                </a:cubicBezTo>
              </a:path>
            </a:pathLst>
          </a:custGeom>
          <a:solidFill>
            <a:srgbClr val="6372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5" name="任意多边形: 形状 94">
            <a:extLst>
              <a:ext uri="{FF2B5EF4-FFF2-40B4-BE49-F238E27FC236}">
                <a16:creationId xmlns:a16="http://schemas.microsoft.com/office/drawing/2014/main" id="{54DF3200-935A-5560-F4A9-739F2C92594C}"/>
              </a:ext>
            </a:extLst>
          </p:cNvPr>
          <p:cNvSpPr/>
          <p:nvPr/>
        </p:nvSpPr>
        <p:spPr bwMode="auto">
          <a:xfrm>
            <a:off x="2726799" y="4695050"/>
            <a:ext cx="694769" cy="43985"/>
          </a:xfrm>
          <a:custGeom>
            <a:avLst/>
            <a:gdLst>
              <a:gd name="T0" fmla="*/ 549 w 586"/>
              <a:gd name="T1" fmla="*/ 0 h 37"/>
              <a:gd name="T2" fmla="*/ 37 w 586"/>
              <a:gd name="T3" fmla="*/ 0 h 37"/>
              <a:gd name="T4" fmla="*/ 0 w 586"/>
              <a:gd name="T5" fmla="*/ 37 h 37"/>
              <a:gd name="T6" fmla="*/ 4 w 586"/>
              <a:gd name="T7" fmla="*/ 37 h 37"/>
              <a:gd name="T8" fmla="*/ 13 w 586"/>
              <a:gd name="T9" fmla="*/ 14 h 37"/>
              <a:gd name="T10" fmla="*/ 37 w 586"/>
              <a:gd name="T11" fmla="*/ 4 h 37"/>
              <a:gd name="T12" fmla="*/ 549 w 586"/>
              <a:gd name="T13" fmla="*/ 4 h 37"/>
              <a:gd name="T14" fmla="*/ 572 w 586"/>
              <a:gd name="T15" fmla="*/ 14 h 37"/>
              <a:gd name="T16" fmla="*/ 582 w 586"/>
              <a:gd name="T17" fmla="*/ 37 h 37"/>
              <a:gd name="T18" fmla="*/ 586 w 586"/>
              <a:gd name="T19" fmla="*/ 37 h 37"/>
              <a:gd name="T20" fmla="*/ 549 w 586"/>
              <a:gd name="T21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86" h="37">
                <a:moveTo>
                  <a:pt x="549" y="0"/>
                </a:moveTo>
                <a:cubicBezTo>
                  <a:pt x="37" y="0"/>
                  <a:pt x="37" y="0"/>
                  <a:pt x="37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28"/>
                  <a:pt x="7" y="20"/>
                  <a:pt x="13" y="14"/>
                </a:cubicBezTo>
                <a:cubicBezTo>
                  <a:pt x="19" y="8"/>
                  <a:pt x="28" y="4"/>
                  <a:pt x="37" y="4"/>
                </a:cubicBezTo>
                <a:cubicBezTo>
                  <a:pt x="549" y="4"/>
                  <a:pt x="549" y="4"/>
                  <a:pt x="549" y="4"/>
                </a:cubicBezTo>
                <a:cubicBezTo>
                  <a:pt x="558" y="4"/>
                  <a:pt x="566" y="8"/>
                  <a:pt x="572" y="14"/>
                </a:cubicBezTo>
                <a:cubicBezTo>
                  <a:pt x="578" y="20"/>
                  <a:pt x="582" y="28"/>
                  <a:pt x="582" y="37"/>
                </a:cubicBezTo>
                <a:cubicBezTo>
                  <a:pt x="586" y="37"/>
                  <a:pt x="586" y="37"/>
                  <a:pt x="586" y="37"/>
                </a:cubicBezTo>
                <a:cubicBezTo>
                  <a:pt x="586" y="17"/>
                  <a:pt x="569" y="0"/>
                  <a:pt x="549" y="0"/>
                </a:cubicBezTo>
              </a:path>
            </a:pathLst>
          </a:custGeom>
          <a:solidFill>
            <a:srgbClr val="2E32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6" name="任意多边形: 形状 95">
            <a:extLst>
              <a:ext uri="{FF2B5EF4-FFF2-40B4-BE49-F238E27FC236}">
                <a16:creationId xmlns:a16="http://schemas.microsoft.com/office/drawing/2014/main" id="{5EDB05E0-ECE5-F5AD-430E-13F9A18411AD}"/>
              </a:ext>
            </a:extLst>
          </p:cNvPr>
          <p:cNvSpPr/>
          <p:nvPr/>
        </p:nvSpPr>
        <p:spPr bwMode="auto">
          <a:xfrm>
            <a:off x="3018702" y="4695050"/>
            <a:ext cx="402866" cy="87471"/>
          </a:xfrm>
          <a:custGeom>
            <a:avLst/>
            <a:gdLst>
              <a:gd name="T0" fmla="*/ 303 w 340"/>
              <a:gd name="T1" fmla="*/ 74 h 74"/>
              <a:gd name="T2" fmla="*/ 37 w 340"/>
              <a:gd name="T3" fmla="*/ 74 h 74"/>
              <a:gd name="T4" fmla="*/ 0 w 340"/>
              <a:gd name="T5" fmla="*/ 37 h 74"/>
              <a:gd name="T6" fmla="*/ 37 w 340"/>
              <a:gd name="T7" fmla="*/ 0 h 74"/>
              <a:gd name="T8" fmla="*/ 303 w 340"/>
              <a:gd name="T9" fmla="*/ 0 h 74"/>
              <a:gd name="T10" fmla="*/ 340 w 340"/>
              <a:gd name="T11" fmla="*/ 37 h 74"/>
              <a:gd name="T12" fmla="*/ 303 w 340"/>
              <a:gd name="T1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0" h="74">
                <a:moveTo>
                  <a:pt x="303" y="74"/>
                </a:moveTo>
                <a:cubicBezTo>
                  <a:pt x="37" y="74"/>
                  <a:pt x="37" y="74"/>
                  <a:pt x="37" y="74"/>
                </a:cubicBezTo>
                <a:cubicBezTo>
                  <a:pt x="16" y="74"/>
                  <a:pt x="0" y="57"/>
                  <a:pt x="0" y="37"/>
                </a:cubicBezTo>
                <a:cubicBezTo>
                  <a:pt x="0" y="17"/>
                  <a:pt x="16" y="0"/>
                  <a:pt x="37" y="0"/>
                </a:cubicBezTo>
                <a:cubicBezTo>
                  <a:pt x="303" y="0"/>
                  <a:pt x="303" y="0"/>
                  <a:pt x="303" y="0"/>
                </a:cubicBezTo>
                <a:cubicBezTo>
                  <a:pt x="323" y="0"/>
                  <a:pt x="340" y="17"/>
                  <a:pt x="340" y="37"/>
                </a:cubicBezTo>
                <a:cubicBezTo>
                  <a:pt x="340" y="57"/>
                  <a:pt x="323" y="74"/>
                  <a:pt x="303" y="74"/>
                </a:cubicBezTo>
                <a:close/>
              </a:path>
            </a:pathLst>
          </a:custGeom>
          <a:solidFill>
            <a:srgbClr val="FE70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7" name="任意多边形: 形状 96">
            <a:extLst>
              <a:ext uri="{FF2B5EF4-FFF2-40B4-BE49-F238E27FC236}">
                <a16:creationId xmlns:a16="http://schemas.microsoft.com/office/drawing/2014/main" id="{05095B69-7A44-E616-45B5-EB1E43D6E2D8}"/>
              </a:ext>
            </a:extLst>
          </p:cNvPr>
          <p:cNvSpPr/>
          <p:nvPr/>
        </p:nvSpPr>
        <p:spPr bwMode="auto">
          <a:xfrm>
            <a:off x="3013704" y="4690052"/>
            <a:ext cx="412863" cy="97468"/>
          </a:xfrm>
          <a:custGeom>
            <a:avLst/>
            <a:gdLst>
              <a:gd name="T0" fmla="*/ 307 w 348"/>
              <a:gd name="T1" fmla="*/ 78 h 82"/>
              <a:gd name="T2" fmla="*/ 307 w 348"/>
              <a:gd name="T3" fmla="*/ 74 h 82"/>
              <a:gd name="T4" fmla="*/ 41 w 348"/>
              <a:gd name="T5" fmla="*/ 74 h 82"/>
              <a:gd name="T6" fmla="*/ 17 w 348"/>
              <a:gd name="T7" fmla="*/ 64 h 82"/>
              <a:gd name="T8" fmla="*/ 8 w 348"/>
              <a:gd name="T9" fmla="*/ 41 h 82"/>
              <a:gd name="T10" fmla="*/ 17 w 348"/>
              <a:gd name="T11" fmla="*/ 18 h 82"/>
              <a:gd name="T12" fmla="*/ 41 w 348"/>
              <a:gd name="T13" fmla="*/ 8 h 82"/>
              <a:gd name="T14" fmla="*/ 307 w 348"/>
              <a:gd name="T15" fmla="*/ 8 h 82"/>
              <a:gd name="T16" fmla="*/ 330 w 348"/>
              <a:gd name="T17" fmla="*/ 18 h 82"/>
              <a:gd name="T18" fmla="*/ 340 w 348"/>
              <a:gd name="T19" fmla="*/ 41 h 82"/>
              <a:gd name="T20" fmla="*/ 330 w 348"/>
              <a:gd name="T21" fmla="*/ 64 h 82"/>
              <a:gd name="T22" fmla="*/ 307 w 348"/>
              <a:gd name="T23" fmla="*/ 74 h 82"/>
              <a:gd name="T24" fmla="*/ 307 w 348"/>
              <a:gd name="T25" fmla="*/ 78 h 82"/>
              <a:gd name="T26" fmla="*/ 307 w 348"/>
              <a:gd name="T27" fmla="*/ 82 h 82"/>
              <a:gd name="T28" fmla="*/ 348 w 348"/>
              <a:gd name="T29" fmla="*/ 41 h 82"/>
              <a:gd name="T30" fmla="*/ 307 w 348"/>
              <a:gd name="T31" fmla="*/ 0 h 82"/>
              <a:gd name="T32" fmla="*/ 41 w 348"/>
              <a:gd name="T33" fmla="*/ 0 h 82"/>
              <a:gd name="T34" fmla="*/ 0 w 348"/>
              <a:gd name="T35" fmla="*/ 41 h 82"/>
              <a:gd name="T36" fmla="*/ 41 w 348"/>
              <a:gd name="T37" fmla="*/ 82 h 82"/>
              <a:gd name="T38" fmla="*/ 307 w 348"/>
              <a:gd name="T39" fmla="*/ 82 h 82"/>
              <a:gd name="T40" fmla="*/ 307 w 348"/>
              <a:gd name="T41" fmla="*/ 78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48" h="82">
                <a:moveTo>
                  <a:pt x="307" y="78"/>
                </a:moveTo>
                <a:cubicBezTo>
                  <a:pt x="307" y="74"/>
                  <a:pt x="307" y="74"/>
                  <a:pt x="307" y="74"/>
                </a:cubicBezTo>
                <a:cubicBezTo>
                  <a:pt x="41" y="74"/>
                  <a:pt x="41" y="74"/>
                  <a:pt x="41" y="74"/>
                </a:cubicBezTo>
                <a:cubicBezTo>
                  <a:pt x="32" y="74"/>
                  <a:pt x="23" y="70"/>
                  <a:pt x="17" y="64"/>
                </a:cubicBezTo>
                <a:cubicBezTo>
                  <a:pt x="11" y="58"/>
                  <a:pt x="8" y="50"/>
                  <a:pt x="8" y="41"/>
                </a:cubicBezTo>
                <a:cubicBezTo>
                  <a:pt x="8" y="32"/>
                  <a:pt x="11" y="24"/>
                  <a:pt x="17" y="18"/>
                </a:cubicBezTo>
                <a:cubicBezTo>
                  <a:pt x="23" y="12"/>
                  <a:pt x="32" y="8"/>
                  <a:pt x="41" y="8"/>
                </a:cubicBezTo>
                <a:cubicBezTo>
                  <a:pt x="307" y="8"/>
                  <a:pt x="307" y="8"/>
                  <a:pt x="307" y="8"/>
                </a:cubicBezTo>
                <a:cubicBezTo>
                  <a:pt x="316" y="8"/>
                  <a:pt x="324" y="12"/>
                  <a:pt x="330" y="18"/>
                </a:cubicBezTo>
                <a:cubicBezTo>
                  <a:pt x="336" y="24"/>
                  <a:pt x="340" y="32"/>
                  <a:pt x="340" y="41"/>
                </a:cubicBezTo>
                <a:cubicBezTo>
                  <a:pt x="340" y="50"/>
                  <a:pt x="336" y="58"/>
                  <a:pt x="330" y="64"/>
                </a:cubicBezTo>
                <a:cubicBezTo>
                  <a:pt x="324" y="70"/>
                  <a:pt x="316" y="74"/>
                  <a:pt x="307" y="74"/>
                </a:cubicBezTo>
                <a:cubicBezTo>
                  <a:pt x="307" y="78"/>
                  <a:pt x="307" y="78"/>
                  <a:pt x="307" y="78"/>
                </a:cubicBezTo>
                <a:cubicBezTo>
                  <a:pt x="307" y="82"/>
                  <a:pt x="307" y="82"/>
                  <a:pt x="307" y="82"/>
                </a:cubicBezTo>
                <a:cubicBezTo>
                  <a:pt x="330" y="82"/>
                  <a:pt x="348" y="64"/>
                  <a:pt x="348" y="41"/>
                </a:cubicBezTo>
                <a:cubicBezTo>
                  <a:pt x="348" y="18"/>
                  <a:pt x="330" y="0"/>
                  <a:pt x="307" y="0"/>
                </a:cubicBezTo>
                <a:cubicBezTo>
                  <a:pt x="41" y="0"/>
                  <a:pt x="41" y="0"/>
                  <a:pt x="41" y="0"/>
                </a:cubicBezTo>
                <a:cubicBezTo>
                  <a:pt x="18" y="0"/>
                  <a:pt x="0" y="18"/>
                  <a:pt x="0" y="41"/>
                </a:cubicBezTo>
                <a:cubicBezTo>
                  <a:pt x="0" y="64"/>
                  <a:pt x="18" y="82"/>
                  <a:pt x="41" y="82"/>
                </a:cubicBezTo>
                <a:cubicBezTo>
                  <a:pt x="307" y="82"/>
                  <a:pt x="307" y="82"/>
                  <a:pt x="307" y="82"/>
                </a:cubicBezTo>
                <a:lnTo>
                  <a:pt x="307" y="78"/>
                </a:lnTo>
                <a:close/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8" name="任意多边形: 形状 97">
            <a:extLst>
              <a:ext uri="{FF2B5EF4-FFF2-40B4-BE49-F238E27FC236}">
                <a16:creationId xmlns:a16="http://schemas.microsoft.com/office/drawing/2014/main" id="{256E542E-E89D-73FA-BEF8-54BFE562AFB4}"/>
              </a:ext>
            </a:extLst>
          </p:cNvPr>
          <p:cNvSpPr/>
          <p:nvPr/>
        </p:nvSpPr>
        <p:spPr bwMode="auto">
          <a:xfrm>
            <a:off x="3022201" y="4739035"/>
            <a:ext cx="395869" cy="43486"/>
          </a:xfrm>
          <a:custGeom>
            <a:avLst/>
            <a:gdLst>
              <a:gd name="T0" fmla="*/ 334 w 334"/>
              <a:gd name="T1" fmla="*/ 0 h 37"/>
              <a:gd name="T2" fmla="*/ 333 w 334"/>
              <a:gd name="T3" fmla="*/ 8 h 37"/>
              <a:gd name="T4" fmla="*/ 297 w 334"/>
              <a:gd name="T5" fmla="*/ 37 h 37"/>
              <a:gd name="T6" fmla="*/ 36 w 334"/>
              <a:gd name="T7" fmla="*/ 37 h 37"/>
              <a:gd name="T8" fmla="*/ 2 w 334"/>
              <a:gd name="T9" fmla="*/ 13 h 37"/>
              <a:gd name="T10" fmla="*/ 0 w 334"/>
              <a:gd name="T11" fmla="*/ 0 h 37"/>
              <a:gd name="T12" fmla="*/ 334 w 334"/>
              <a:gd name="T13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4" h="37">
                <a:moveTo>
                  <a:pt x="334" y="0"/>
                </a:moveTo>
                <a:cubicBezTo>
                  <a:pt x="334" y="0"/>
                  <a:pt x="333" y="5"/>
                  <a:pt x="333" y="8"/>
                </a:cubicBezTo>
                <a:cubicBezTo>
                  <a:pt x="329" y="24"/>
                  <a:pt x="315" y="37"/>
                  <a:pt x="297" y="37"/>
                </a:cubicBezTo>
                <a:cubicBezTo>
                  <a:pt x="36" y="37"/>
                  <a:pt x="36" y="37"/>
                  <a:pt x="36" y="37"/>
                </a:cubicBezTo>
                <a:cubicBezTo>
                  <a:pt x="21" y="37"/>
                  <a:pt x="8" y="27"/>
                  <a:pt x="2" y="13"/>
                </a:cubicBezTo>
                <a:cubicBezTo>
                  <a:pt x="1" y="9"/>
                  <a:pt x="0" y="0"/>
                  <a:pt x="0" y="0"/>
                </a:cubicBezTo>
                <a:lnTo>
                  <a:pt x="334" y="0"/>
                </a:lnTo>
                <a:close/>
              </a:path>
            </a:pathLst>
          </a:custGeom>
          <a:solidFill>
            <a:srgbClr val="FB4E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9" name="任意多边形: 形状 98">
            <a:extLst>
              <a:ext uri="{FF2B5EF4-FFF2-40B4-BE49-F238E27FC236}">
                <a16:creationId xmlns:a16="http://schemas.microsoft.com/office/drawing/2014/main" id="{061387DE-9872-D503-9AB2-DE62E505B78C}"/>
              </a:ext>
            </a:extLst>
          </p:cNvPr>
          <p:cNvSpPr/>
          <p:nvPr/>
        </p:nvSpPr>
        <p:spPr bwMode="auto">
          <a:xfrm>
            <a:off x="3512038" y="4306679"/>
            <a:ext cx="137454" cy="175942"/>
          </a:xfrm>
          <a:custGeom>
            <a:avLst/>
            <a:gdLst>
              <a:gd name="T0" fmla="*/ 63 w 116"/>
              <a:gd name="T1" fmla="*/ 148 h 148"/>
              <a:gd name="T2" fmla="*/ 52 w 116"/>
              <a:gd name="T3" fmla="*/ 148 h 148"/>
              <a:gd name="T4" fmla="*/ 0 w 116"/>
              <a:gd name="T5" fmla="*/ 95 h 148"/>
              <a:gd name="T6" fmla="*/ 0 w 116"/>
              <a:gd name="T7" fmla="*/ 52 h 148"/>
              <a:gd name="T8" fmla="*/ 52 w 116"/>
              <a:gd name="T9" fmla="*/ 0 h 148"/>
              <a:gd name="T10" fmla="*/ 63 w 116"/>
              <a:gd name="T11" fmla="*/ 0 h 148"/>
              <a:gd name="T12" fmla="*/ 116 w 116"/>
              <a:gd name="T13" fmla="*/ 52 h 148"/>
              <a:gd name="T14" fmla="*/ 116 w 116"/>
              <a:gd name="T15" fmla="*/ 95 h 148"/>
              <a:gd name="T16" fmla="*/ 63 w 116"/>
              <a:gd name="T17" fmla="*/ 14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6" h="148">
                <a:moveTo>
                  <a:pt x="63" y="148"/>
                </a:moveTo>
                <a:cubicBezTo>
                  <a:pt x="52" y="148"/>
                  <a:pt x="52" y="148"/>
                  <a:pt x="52" y="148"/>
                </a:cubicBezTo>
                <a:cubicBezTo>
                  <a:pt x="23" y="148"/>
                  <a:pt x="0" y="124"/>
                  <a:pt x="0" y="95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24"/>
                  <a:pt x="23" y="0"/>
                  <a:pt x="52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92" y="0"/>
                  <a:pt x="116" y="24"/>
                  <a:pt x="116" y="52"/>
                </a:cubicBezTo>
                <a:cubicBezTo>
                  <a:pt x="116" y="95"/>
                  <a:pt x="116" y="95"/>
                  <a:pt x="116" y="95"/>
                </a:cubicBezTo>
                <a:cubicBezTo>
                  <a:pt x="116" y="124"/>
                  <a:pt x="92" y="148"/>
                  <a:pt x="63" y="148"/>
                </a:cubicBezTo>
                <a:close/>
              </a:path>
            </a:pathLst>
          </a:custGeom>
          <a:solidFill>
            <a:srgbClr val="FB4E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0" name="任意多边形: 形状 99">
            <a:extLst>
              <a:ext uri="{FF2B5EF4-FFF2-40B4-BE49-F238E27FC236}">
                <a16:creationId xmlns:a16="http://schemas.microsoft.com/office/drawing/2014/main" id="{33C8DE15-92EE-7141-518A-811A5920B32F}"/>
              </a:ext>
            </a:extLst>
          </p:cNvPr>
          <p:cNvSpPr/>
          <p:nvPr/>
        </p:nvSpPr>
        <p:spPr bwMode="auto">
          <a:xfrm>
            <a:off x="3569019" y="3947298"/>
            <a:ext cx="61480" cy="487838"/>
          </a:xfrm>
          <a:custGeom>
            <a:avLst/>
            <a:gdLst>
              <a:gd name="T0" fmla="*/ 27 w 52"/>
              <a:gd name="T1" fmla="*/ 411 h 411"/>
              <a:gd name="T2" fmla="*/ 25 w 52"/>
              <a:gd name="T3" fmla="*/ 411 h 411"/>
              <a:gd name="T4" fmla="*/ 0 w 52"/>
              <a:gd name="T5" fmla="*/ 386 h 411"/>
              <a:gd name="T6" fmla="*/ 0 w 52"/>
              <a:gd name="T7" fmla="*/ 25 h 411"/>
              <a:gd name="T8" fmla="*/ 25 w 52"/>
              <a:gd name="T9" fmla="*/ 0 h 411"/>
              <a:gd name="T10" fmla="*/ 27 w 52"/>
              <a:gd name="T11" fmla="*/ 0 h 411"/>
              <a:gd name="T12" fmla="*/ 52 w 52"/>
              <a:gd name="T13" fmla="*/ 25 h 411"/>
              <a:gd name="T14" fmla="*/ 52 w 52"/>
              <a:gd name="T15" fmla="*/ 386 h 411"/>
              <a:gd name="T16" fmla="*/ 27 w 52"/>
              <a:gd name="T17" fmla="*/ 411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" h="411">
                <a:moveTo>
                  <a:pt x="27" y="411"/>
                </a:moveTo>
                <a:cubicBezTo>
                  <a:pt x="25" y="411"/>
                  <a:pt x="25" y="411"/>
                  <a:pt x="25" y="411"/>
                </a:cubicBezTo>
                <a:cubicBezTo>
                  <a:pt x="11" y="411"/>
                  <a:pt x="0" y="400"/>
                  <a:pt x="0" y="386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11"/>
                  <a:pt x="11" y="0"/>
                  <a:pt x="25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41" y="0"/>
                  <a:pt x="52" y="11"/>
                  <a:pt x="52" y="25"/>
                </a:cubicBezTo>
                <a:cubicBezTo>
                  <a:pt x="52" y="386"/>
                  <a:pt x="52" y="386"/>
                  <a:pt x="52" y="386"/>
                </a:cubicBezTo>
                <a:cubicBezTo>
                  <a:pt x="52" y="400"/>
                  <a:pt x="41" y="411"/>
                  <a:pt x="27" y="41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1" name="任意多边形: 形状 100">
            <a:extLst>
              <a:ext uri="{FF2B5EF4-FFF2-40B4-BE49-F238E27FC236}">
                <a16:creationId xmlns:a16="http://schemas.microsoft.com/office/drawing/2014/main" id="{E099A2E0-0964-30AE-8254-77C97E291E40}"/>
              </a:ext>
            </a:extLst>
          </p:cNvPr>
          <p:cNvSpPr/>
          <p:nvPr/>
        </p:nvSpPr>
        <p:spPr bwMode="auto">
          <a:xfrm>
            <a:off x="3564021" y="3942300"/>
            <a:ext cx="71476" cy="497335"/>
          </a:xfrm>
          <a:custGeom>
            <a:avLst/>
            <a:gdLst>
              <a:gd name="T0" fmla="*/ 31 w 60"/>
              <a:gd name="T1" fmla="*/ 415 h 419"/>
              <a:gd name="T2" fmla="*/ 31 w 60"/>
              <a:gd name="T3" fmla="*/ 411 h 419"/>
              <a:gd name="T4" fmla="*/ 29 w 60"/>
              <a:gd name="T5" fmla="*/ 411 h 419"/>
              <a:gd name="T6" fmla="*/ 14 w 60"/>
              <a:gd name="T7" fmla="*/ 405 h 419"/>
              <a:gd name="T8" fmla="*/ 8 w 60"/>
              <a:gd name="T9" fmla="*/ 390 h 419"/>
              <a:gd name="T10" fmla="*/ 8 w 60"/>
              <a:gd name="T11" fmla="*/ 29 h 419"/>
              <a:gd name="T12" fmla="*/ 14 w 60"/>
              <a:gd name="T13" fmla="*/ 14 h 419"/>
              <a:gd name="T14" fmla="*/ 29 w 60"/>
              <a:gd name="T15" fmla="*/ 8 h 419"/>
              <a:gd name="T16" fmla="*/ 31 w 60"/>
              <a:gd name="T17" fmla="*/ 8 h 419"/>
              <a:gd name="T18" fmla="*/ 46 w 60"/>
              <a:gd name="T19" fmla="*/ 14 h 419"/>
              <a:gd name="T20" fmla="*/ 52 w 60"/>
              <a:gd name="T21" fmla="*/ 29 h 419"/>
              <a:gd name="T22" fmla="*/ 52 w 60"/>
              <a:gd name="T23" fmla="*/ 390 h 419"/>
              <a:gd name="T24" fmla="*/ 46 w 60"/>
              <a:gd name="T25" fmla="*/ 405 h 419"/>
              <a:gd name="T26" fmla="*/ 31 w 60"/>
              <a:gd name="T27" fmla="*/ 411 h 419"/>
              <a:gd name="T28" fmla="*/ 31 w 60"/>
              <a:gd name="T29" fmla="*/ 415 h 419"/>
              <a:gd name="T30" fmla="*/ 31 w 60"/>
              <a:gd name="T31" fmla="*/ 419 h 419"/>
              <a:gd name="T32" fmla="*/ 60 w 60"/>
              <a:gd name="T33" fmla="*/ 390 h 419"/>
              <a:gd name="T34" fmla="*/ 60 w 60"/>
              <a:gd name="T35" fmla="*/ 29 h 419"/>
              <a:gd name="T36" fmla="*/ 31 w 60"/>
              <a:gd name="T37" fmla="*/ 0 h 419"/>
              <a:gd name="T38" fmla="*/ 29 w 60"/>
              <a:gd name="T39" fmla="*/ 0 h 419"/>
              <a:gd name="T40" fmla="*/ 0 w 60"/>
              <a:gd name="T41" fmla="*/ 29 h 419"/>
              <a:gd name="T42" fmla="*/ 0 w 60"/>
              <a:gd name="T43" fmla="*/ 390 h 419"/>
              <a:gd name="T44" fmla="*/ 29 w 60"/>
              <a:gd name="T45" fmla="*/ 419 h 419"/>
              <a:gd name="T46" fmla="*/ 31 w 60"/>
              <a:gd name="T47" fmla="*/ 419 h 419"/>
              <a:gd name="T48" fmla="*/ 31 w 60"/>
              <a:gd name="T49" fmla="*/ 415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" h="419">
                <a:moveTo>
                  <a:pt x="31" y="415"/>
                </a:moveTo>
                <a:cubicBezTo>
                  <a:pt x="31" y="411"/>
                  <a:pt x="31" y="411"/>
                  <a:pt x="31" y="411"/>
                </a:cubicBezTo>
                <a:cubicBezTo>
                  <a:pt x="29" y="411"/>
                  <a:pt x="29" y="411"/>
                  <a:pt x="29" y="411"/>
                </a:cubicBezTo>
                <a:cubicBezTo>
                  <a:pt x="23" y="411"/>
                  <a:pt x="18" y="409"/>
                  <a:pt x="14" y="405"/>
                </a:cubicBezTo>
                <a:cubicBezTo>
                  <a:pt x="11" y="401"/>
                  <a:pt x="8" y="396"/>
                  <a:pt x="8" y="390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3"/>
                  <a:pt x="11" y="18"/>
                  <a:pt x="14" y="14"/>
                </a:cubicBezTo>
                <a:cubicBezTo>
                  <a:pt x="18" y="10"/>
                  <a:pt x="23" y="8"/>
                  <a:pt x="29" y="8"/>
                </a:cubicBezTo>
                <a:cubicBezTo>
                  <a:pt x="31" y="8"/>
                  <a:pt x="31" y="8"/>
                  <a:pt x="31" y="8"/>
                </a:cubicBezTo>
                <a:cubicBezTo>
                  <a:pt x="37" y="8"/>
                  <a:pt x="42" y="10"/>
                  <a:pt x="46" y="14"/>
                </a:cubicBezTo>
                <a:cubicBezTo>
                  <a:pt x="50" y="18"/>
                  <a:pt x="52" y="23"/>
                  <a:pt x="52" y="29"/>
                </a:cubicBezTo>
                <a:cubicBezTo>
                  <a:pt x="52" y="390"/>
                  <a:pt x="52" y="390"/>
                  <a:pt x="52" y="390"/>
                </a:cubicBezTo>
                <a:cubicBezTo>
                  <a:pt x="52" y="396"/>
                  <a:pt x="50" y="401"/>
                  <a:pt x="46" y="405"/>
                </a:cubicBezTo>
                <a:cubicBezTo>
                  <a:pt x="42" y="409"/>
                  <a:pt x="37" y="411"/>
                  <a:pt x="31" y="411"/>
                </a:cubicBezTo>
                <a:cubicBezTo>
                  <a:pt x="31" y="415"/>
                  <a:pt x="31" y="415"/>
                  <a:pt x="31" y="415"/>
                </a:cubicBezTo>
                <a:cubicBezTo>
                  <a:pt x="31" y="419"/>
                  <a:pt x="31" y="419"/>
                  <a:pt x="31" y="419"/>
                </a:cubicBezTo>
                <a:cubicBezTo>
                  <a:pt x="47" y="419"/>
                  <a:pt x="60" y="406"/>
                  <a:pt x="60" y="390"/>
                </a:cubicBezTo>
                <a:cubicBezTo>
                  <a:pt x="60" y="29"/>
                  <a:pt x="60" y="29"/>
                  <a:pt x="60" y="29"/>
                </a:cubicBezTo>
                <a:cubicBezTo>
                  <a:pt x="60" y="13"/>
                  <a:pt x="47" y="0"/>
                  <a:pt x="31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13" y="0"/>
                  <a:pt x="0" y="13"/>
                  <a:pt x="0" y="29"/>
                </a:cubicBezTo>
                <a:cubicBezTo>
                  <a:pt x="0" y="390"/>
                  <a:pt x="0" y="390"/>
                  <a:pt x="0" y="390"/>
                </a:cubicBezTo>
                <a:cubicBezTo>
                  <a:pt x="0" y="406"/>
                  <a:pt x="13" y="419"/>
                  <a:pt x="29" y="419"/>
                </a:cubicBezTo>
                <a:cubicBezTo>
                  <a:pt x="31" y="419"/>
                  <a:pt x="31" y="419"/>
                  <a:pt x="31" y="419"/>
                </a:cubicBezTo>
                <a:lnTo>
                  <a:pt x="31" y="415"/>
                </a:lnTo>
                <a:close/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2" name="任意多边形: 形状 101">
            <a:extLst>
              <a:ext uri="{FF2B5EF4-FFF2-40B4-BE49-F238E27FC236}">
                <a16:creationId xmlns:a16="http://schemas.microsoft.com/office/drawing/2014/main" id="{B2F61C4D-3A76-18B9-AC3D-0DC03C4F3495}"/>
              </a:ext>
            </a:extLst>
          </p:cNvPr>
          <p:cNvSpPr/>
          <p:nvPr/>
        </p:nvSpPr>
        <p:spPr bwMode="auto">
          <a:xfrm>
            <a:off x="3569019" y="3947298"/>
            <a:ext cx="204932" cy="114962"/>
          </a:xfrm>
          <a:custGeom>
            <a:avLst/>
            <a:gdLst>
              <a:gd name="T0" fmla="*/ 168 w 173"/>
              <a:gd name="T1" fmla="*/ 97 h 97"/>
              <a:gd name="T2" fmla="*/ 24 w 173"/>
              <a:gd name="T3" fmla="*/ 97 h 97"/>
              <a:gd name="T4" fmla="*/ 0 w 173"/>
              <a:gd name="T5" fmla="*/ 73 h 97"/>
              <a:gd name="T6" fmla="*/ 0 w 173"/>
              <a:gd name="T7" fmla="*/ 24 h 97"/>
              <a:gd name="T8" fmla="*/ 24 w 173"/>
              <a:gd name="T9" fmla="*/ 0 h 97"/>
              <a:gd name="T10" fmla="*/ 168 w 173"/>
              <a:gd name="T11" fmla="*/ 0 h 97"/>
              <a:gd name="T12" fmla="*/ 171 w 173"/>
              <a:gd name="T13" fmla="*/ 6 h 97"/>
              <a:gd name="T14" fmla="*/ 145 w 173"/>
              <a:gd name="T15" fmla="*/ 46 h 97"/>
              <a:gd name="T16" fmla="*/ 145 w 173"/>
              <a:gd name="T17" fmla="*/ 51 h 97"/>
              <a:gd name="T18" fmla="*/ 171 w 173"/>
              <a:gd name="T19" fmla="*/ 91 h 97"/>
              <a:gd name="T20" fmla="*/ 168 w 173"/>
              <a:gd name="T21" fmla="*/ 9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3" h="97">
                <a:moveTo>
                  <a:pt x="168" y="97"/>
                </a:moveTo>
                <a:cubicBezTo>
                  <a:pt x="24" y="97"/>
                  <a:pt x="24" y="97"/>
                  <a:pt x="24" y="97"/>
                </a:cubicBezTo>
                <a:cubicBezTo>
                  <a:pt x="11" y="97"/>
                  <a:pt x="0" y="86"/>
                  <a:pt x="0" y="7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168" y="0"/>
                  <a:pt x="168" y="0"/>
                  <a:pt x="168" y="0"/>
                </a:cubicBezTo>
                <a:cubicBezTo>
                  <a:pt x="171" y="0"/>
                  <a:pt x="173" y="3"/>
                  <a:pt x="171" y="6"/>
                </a:cubicBezTo>
                <a:cubicBezTo>
                  <a:pt x="145" y="46"/>
                  <a:pt x="145" y="46"/>
                  <a:pt x="145" y="46"/>
                </a:cubicBezTo>
                <a:cubicBezTo>
                  <a:pt x="145" y="48"/>
                  <a:pt x="145" y="49"/>
                  <a:pt x="145" y="51"/>
                </a:cubicBezTo>
                <a:cubicBezTo>
                  <a:pt x="171" y="91"/>
                  <a:pt x="171" y="91"/>
                  <a:pt x="171" y="91"/>
                </a:cubicBezTo>
                <a:cubicBezTo>
                  <a:pt x="173" y="94"/>
                  <a:pt x="171" y="97"/>
                  <a:pt x="168" y="97"/>
                </a:cubicBezTo>
                <a:close/>
              </a:path>
            </a:pathLst>
          </a:custGeom>
          <a:solidFill>
            <a:srgbClr val="FE70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3" name="任意多边形: 形状 102">
            <a:extLst>
              <a:ext uri="{FF2B5EF4-FFF2-40B4-BE49-F238E27FC236}">
                <a16:creationId xmlns:a16="http://schemas.microsoft.com/office/drawing/2014/main" id="{DAE61F20-C3EC-462F-103E-18F45602FDD9}"/>
              </a:ext>
            </a:extLst>
          </p:cNvPr>
          <p:cNvSpPr/>
          <p:nvPr/>
        </p:nvSpPr>
        <p:spPr bwMode="auto">
          <a:xfrm>
            <a:off x="3564021" y="3942300"/>
            <a:ext cx="213429" cy="124959"/>
          </a:xfrm>
          <a:custGeom>
            <a:avLst/>
            <a:gdLst>
              <a:gd name="T0" fmla="*/ 172 w 180"/>
              <a:gd name="T1" fmla="*/ 101 h 105"/>
              <a:gd name="T2" fmla="*/ 172 w 180"/>
              <a:gd name="T3" fmla="*/ 97 h 105"/>
              <a:gd name="T4" fmla="*/ 28 w 180"/>
              <a:gd name="T5" fmla="*/ 97 h 105"/>
              <a:gd name="T6" fmla="*/ 14 w 180"/>
              <a:gd name="T7" fmla="*/ 91 h 105"/>
              <a:gd name="T8" fmla="*/ 8 w 180"/>
              <a:gd name="T9" fmla="*/ 77 h 105"/>
              <a:gd name="T10" fmla="*/ 8 w 180"/>
              <a:gd name="T11" fmla="*/ 28 h 105"/>
              <a:gd name="T12" fmla="*/ 14 w 180"/>
              <a:gd name="T13" fmla="*/ 14 h 105"/>
              <a:gd name="T14" fmla="*/ 28 w 180"/>
              <a:gd name="T15" fmla="*/ 8 h 105"/>
              <a:gd name="T16" fmla="*/ 172 w 180"/>
              <a:gd name="T17" fmla="*/ 8 h 105"/>
              <a:gd name="T18" fmla="*/ 172 w 180"/>
              <a:gd name="T19" fmla="*/ 8 h 105"/>
              <a:gd name="T20" fmla="*/ 172 w 180"/>
              <a:gd name="T21" fmla="*/ 8 h 105"/>
              <a:gd name="T22" fmla="*/ 172 w 180"/>
              <a:gd name="T23" fmla="*/ 8 h 105"/>
              <a:gd name="T24" fmla="*/ 172 w 180"/>
              <a:gd name="T25" fmla="*/ 8 h 105"/>
              <a:gd name="T26" fmla="*/ 172 w 180"/>
              <a:gd name="T27" fmla="*/ 8 h 105"/>
              <a:gd name="T28" fmla="*/ 172 w 180"/>
              <a:gd name="T29" fmla="*/ 8 h 105"/>
              <a:gd name="T30" fmla="*/ 172 w 180"/>
              <a:gd name="T31" fmla="*/ 8 h 105"/>
              <a:gd name="T32" fmla="*/ 172 w 180"/>
              <a:gd name="T33" fmla="*/ 8 h 105"/>
              <a:gd name="T34" fmla="*/ 172 w 180"/>
              <a:gd name="T35" fmla="*/ 8 h 105"/>
              <a:gd name="T36" fmla="*/ 172 w 180"/>
              <a:gd name="T37" fmla="*/ 8 h 105"/>
              <a:gd name="T38" fmla="*/ 172 w 180"/>
              <a:gd name="T39" fmla="*/ 8 h 105"/>
              <a:gd name="T40" fmla="*/ 172 w 180"/>
              <a:gd name="T41" fmla="*/ 8 h 105"/>
              <a:gd name="T42" fmla="*/ 172 w 180"/>
              <a:gd name="T43" fmla="*/ 8 h 105"/>
              <a:gd name="T44" fmla="*/ 172 w 180"/>
              <a:gd name="T45" fmla="*/ 8 h 105"/>
              <a:gd name="T46" fmla="*/ 146 w 180"/>
              <a:gd name="T47" fmla="*/ 48 h 105"/>
              <a:gd name="T48" fmla="*/ 145 w 180"/>
              <a:gd name="T49" fmla="*/ 53 h 105"/>
              <a:gd name="T50" fmla="*/ 146 w 180"/>
              <a:gd name="T51" fmla="*/ 57 h 105"/>
              <a:gd name="T52" fmla="*/ 172 w 180"/>
              <a:gd name="T53" fmla="*/ 97 h 105"/>
              <a:gd name="T54" fmla="*/ 172 w 180"/>
              <a:gd name="T55" fmla="*/ 97 h 105"/>
              <a:gd name="T56" fmla="*/ 172 w 180"/>
              <a:gd name="T57" fmla="*/ 97 h 105"/>
              <a:gd name="T58" fmla="*/ 172 w 180"/>
              <a:gd name="T59" fmla="*/ 97 h 105"/>
              <a:gd name="T60" fmla="*/ 172 w 180"/>
              <a:gd name="T61" fmla="*/ 97 h 105"/>
              <a:gd name="T62" fmla="*/ 172 w 180"/>
              <a:gd name="T63" fmla="*/ 97 h 105"/>
              <a:gd name="T64" fmla="*/ 172 w 180"/>
              <a:gd name="T65" fmla="*/ 97 h 105"/>
              <a:gd name="T66" fmla="*/ 172 w 180"/>
              <a:gd name="T67" fmla="*/ 97 h 105"/>
              <a:gd name="T68" fmla="*/ 172 w 180"/>
              <a:gd name="T69" fmla="*/ 97 h 105"/>
              <a:gd name="T70" fmla="*/ 172 w 180"/>
              <a:gd name="T71" fmla="*/ 97 h 105"/>
              <a:gd name="T72" fmla="*/ 172 w 180"/>
              <a:gd name="T73" fmla="*/ 97 h 105"/>
              <a:gd name="T74" fmla="*/ 172 w 180"/>
              <a:gd name="T75" fmla="*/ 97 h 105"/>
              <a:gd name="T76" fmla="*/ 172 w 180"/>
              <a:gd name="T77" fmla="*/ 97 h 105"/>
              <a:gd name="T78" fmla="*/ 172 w 180"/>
              <a:gd name="T79" fmla="*/ 97 h 105"/>
              <a:gd name="T80" fmla="*/ 172 w 180"/>
              <a:gd name="T81" fmla="*/ 97 h 105"/>
              <a:gd name="T82" fmla="*/ 172 w 180"/>
              <a:gd name="T83" fmla="*/ 97 h 105"/>
              <a:gd name="T84" fmla="*/ 172 w 180"/>
              <a:gd name="T85" fmla="*/ 97 h 105"/>
              <a:gd name="T86" fmla="*/ 172 w 180"/>
              <a:gd name="T87" fmla="*/ 97 h 105"/>
              <a:gd name="T88" fmla="*/ 172 w 180"/>
              <a:gd name="T89" fmla="*/ 97 h 105"/>
              <a:gd name="T90" fmla="*/ 172 w 180"/>
              <a:gd name="T91" fmla="*/ 101 h 105"/>
              <a:gd name="T92" fmla="*/ 172 w 180"/>
              <a:gd name="T93" fmla="*/ 105 h 105"/>
              <a:gd name="T94" fmla="*/ 178 w 180"/>
              <a:gd name="T95" fmla="*/ 103 h 105"/>
              <a:gd name="T96" fmla="*/ 180 w 180"/>
              <a:gd name="T97" fmla="*/ 97 h 105"/>
              <a:gd name="T98" fmla="*/ 179 w 180"/>
              <a:gd name="T99" fmla="*/ 93 h 105"/>
              <a:gd name="T100" fmla="*/ 153 w 180"/>
              <a:gd name="T101" fmla="*/ 53 h 105"/>
              <a:gd name="T102" fmla="*/ 153 w 180"/>
              <a:gd name="T103" fmla="*/ 53 h 105"/>
              <a:gd name="T104" fmla="*/ 153 w 180"/>
              <a:gd name="T105" fmla="*/ 53 h 105"/>
              <a:gd name="T106" fmla="*/ 179 w 180"/>
              <a:gd name="T107" fmla="*/ 12 h 105"/>
              <a:gd name="T108" fmla="*/ 180 w 180"/>
              <a:gd name="T109" fmla="*/ 8 h 105"/>
              <a:gd name="T110" fmla="*/ 178 w 180"/>
              <a:gd name="T111" fmla="*/ 2 h 105"/>
              <a:gd name="T112" fmla="*/ 172 w 180"/>
              <a:gd name="T113" fmla="*/ 0 h 105"/>
              <a:gd name="T114" fmla="*/ 28 w 180"/>
              <a:gd name="T115" fmla="*/ 0 h 105"/>
              <a:gd name="T116" fmla="*/ 0 w 180"/>
              <a:gd name="T117" fmla="*/ 28 h 105"/>
              <a:gd name="T118" fmla="*/ 0 w 180"/>
              <a:gd name="T119" fmla="*/ 77 h 105"/>
              <a:gd name="T120" fmla="*/ 28 w 180"/>
              <a:gd name="T121" fmla="*/ 105 h 105"/>
              <a:gd name="T122" fmla="*/ 172 w 180"/>
              <a:gd name="T123" fmla="*/ 105 h 105"/>
              <a:gd name="T124" fmla="*/ 172 w 180"/>
              <a:gd name="T125" fmla="*/ 101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80" h="105">
                <a:moveTo>
                  <a:pt x="172" y="101"/>
                </a:moveTo>
                <a:cubicBezTo>
                  <a:pt x="172" y="97"/>
                  <a:pt x="172" y="97"/>
                  <a:pt x="172" y="97"/>
                </a:cubicBezTo>
                <a:cubicBezTo>
                  <a:pt x="28" y="97"/>
                  <a:pt x="28" y="97"/>
                  <a:pt x="28" y="97"/>
                </a:cubicBezTo>
                <a:cubicBezTo>
                  <a:pt x="23" y="97"/>
                  <a:pt x="18" y="95"/>
                  <a:pt x="14" y="91"/>
                </a:cubicBezTo>
                <a:cubicBezTo>
                  <a:pt x="10" y="88"/>
                  <a:pt x="8" y="83"/>
                  <a:pt x="8" y="77"/>
                </a:cubicBezTo>
                <a:cubicBezTo>
                  <a:pt x="8" y="28"/>
                  <a:pt x="8" y="28"/>
                  <a:pt x="8" y="28"/>
                </a:cubicBezTo>
                <a:cubicBezTo>
                  <a:pt x="8" y="22"/>
                  <a:pt x="10" y="17"/>
                  <a:pt x="14" y="14"/>
                </a:cubicBezTo>
                <a:cubicBezTo>
                  <a:pt x="18" y="10"/>
                  <a:pt x="23" y="8"/>
                  <a:pt x="28" y="8"/>
                </a:cubicBezTo>
                <a:cubicBezTo>
                  <a:pt x="172" y="8"/>
                  <a:pt x="172" y="8"/>
                  <a:pt x="172" y="8"/>
                </a:cubicBezTo>
                <a:cubicBezTo>
                  <a:pt x="172" y="8"/>
                  <a:pt x="172" y="8"/>
                  <a:pt x="172" y="8"/>
                </a:cubicBezTo>
                <a:cubicBezTo>
                  <a:pt x="172" y="8"/>
                  <a:pt x="172" y="8"/>
                  <a:pt x="172" y="8"/>
                </a:cubicBezTo>
                <a:cubicBezTo>
                  <a:pt x="172" y="8"/>
                  <a:pt x="172" y="8"/>
                  <a:pt x="172" y="8"/>
                </a:cubicBezTo>
                <a:cubicBezTo>
                  <a:pt x="172" y="8"/>
                  <a:pt x="172" y="8"/>
                  <a:pt x="172" y="8"/>
                </a:cubicBezTo>
                <a:cubicBezTo>
                  <a:pt x="172" y="8"/>
                  <a:pt x="172" y="8"/>
                  <a:pt x="172" y="8"/>
                </a:cubicBezTo>
                <a:cubicBezTo>
                  <a:pt x="172" y="8"/>
                  <a:pt x="172" y="8"/>
                  <a:pt x="172" y="8"/>
                </a:cubicBezTo>
                <a:cubicBezTo>
                  <a:pt x="172" y="8"/>
                  <a:pt x="172" y="8"/>
                  <a:pt x="172" y="8"/>
                </a:cubicBezTo>
                <a:cubicBezTo>
                  <a:pt x="172" y="8"/>
                  <a:pt x="172" y="8"/>
                  <a:pt x="172" y="8"/>
                </a:cubicBezTo>
                <a:cubicBezTo>
                  <a:pt x="172" y="8"/>
                  <a:pt x="172" y="8"/>
                  <a:pt x="172" y="8"/>
                </a:cubicBezTo>
                <a:cubicBezTo>
                  <a:pt x="172" y="8"/>
                  <a:pt x="172" y="8"/>
                  <a:pt x="172" y="8"/>
                </a:cubicBezTo>
                <a:cubicBezTo>
                  <a:pt x="172" y="8"/>
                  <a:pt x="172" y="8"/>
                  <a:pt x="172" y="8"/>
                </a:cubicBezTo>
                <a:cubicBezTo>
                  <a:pt x="172" y="8"/>
                  <a:pt x="172" y="8"/>
                  <a:pt x="172" y="8"/>
                </a:cubicBezTo>
                <a:cubicBezTo>
                  <a:pt x="172" y="8"/>
                  <a:pt x="172" y="8"/>
                  <a:pt x="172" y="8"/>
                </a:cubicBezTo>
                <a:cubicBezTo>
                  <a:pt x="172" y="8"/>
                  <a:pt x="172" y="8"/>
                  <a:pt x="172" y="8"/>
                </a:cubicBezTo>
                <a:cubicBezTo>
                  <a:pt x="146" y="48"/>
                  <a:pt x="146" y="48"/>
                  <a:pt x="146" y="48"/>
                </a:cubicBezTo>
                <a:cubicBezTo>
                  <a:pt x="145" y="50"/>
                  <a:pt x="145" y="51"/>
                  <a:pt x="145" y="53"/>
                </a:cubicBezTo>
                <a:cubicBezTo>
                  <a:pt x="145" y="54"/>
                  <a:pt x="145" y="56"/>
                  <a:pt x="146" y="57"/>
                </a:cubicBezTo>
                <a:cubicBezTo>
                  <a:pt x="172" y="97"/>
                  <a:pt x="172" y="97"/>
                  <a:pt x="172" y="97"/>
                </a:cubicBezTo>
                <a:cubicBezTo>
                  <a:pt x="172" y="97"/>
                  <a:pt x="172" y="97"/>
                  <a:pt x="172" y="97"/>
                </a:cubicBezTo>
                <a:cubicBezTo>
                  <a:pt x="172" y="97"/>
                  <a:pt x="172" y="97"/>
                  <a:pt x="172" y="97"/>
                </a:cubicBezTo>
                <a:cubicBezTo>
                  <a:pt x="172" y="97"/>
                  <a:pt x="172" y="97"/>
                  <a:pt x="172" y="97"/>
                </a:cubicBezTo>
                <a:cubicBezTo>
                  <a:pt x="172" y="97"/>
                  <a:pt x="172" y="97"/>
                  <a:pt x="172" y="97"/>
                </a:cubicBezTo>
                <a:cubicBezTo>
                  <a:pt x="172" y="97"/>
                  <a:pt x="172" y="97"/>
                  <a:pt x="172" y="97"/>
                </a:cubicBezTo>
                <a:cubicBezTo>
                  <a:pt x="172" y="97"/>
                  <a:pt x="172" y="97"/>
                  <a:pt x="172" y="97"/>
                </a:cubicBezTo>
                <a:cubicBezTo>
                  <a:pt x="172" y="97"/>
                  <a:pt x="172" y="97"/>
                  <a:pt x="172" y="97"/>
                </a:cubicBezTo>
                <a:cubicBezTo>
                  <a:pt x="172" y="97"/>
                  <a:pt x="172" y="97"/>
                  <a:pt x="172" y="97"/>
                </a:cubicBezTo>
                <a:cubicBezTo>
                  <a:pt x="172" y="97"/>
                  <a:pt x="172" y="97"/>
                  <a:pt x="172" y="97"/>
                </a:cubicBezTo>
                <a:cubicBezTo>
                  <a:pt x="172" y="97"/>
                  <a:pt x="172" y="97"/>
                  <a:pt x="172" y="97"/>
                </a:cubicBezTo>
                <a:cubicBezTo>
                  <a:pt x="172" y="97"/>
                  <a:pt x="172" y="97"/>
                  <a:pt x="172" y="97"/>
                </a:cubicBezTo>
                <a:cubicBezTo>
                  <a:pt x="172" y="97"/>
                  <a:pt x="172" y="97"/>
                  <a:pt x="172" y="97"/>
                </a:cubicBezTo>
                <a:cubicBezTo>
                  <a:pt x="172" y="97"/>
                  <a:pt x="172" y="97"/>
                  <a:pt x="172" y="97"/>
                </a:cubicBezTo>
                <a:cubicBezTo>
                  <a:pt x="172" y="97"/>
                  <a:pt x="172" y="97"/>
                  <a:pt x="172" y="97"/>
                </a:cubicBezTo>
                <a:cubicBezTo>
                  <a:pt x="172" y="97"/>
                  <a:pt x="172" y="97"/>
                  <a:pt x="172" y="97"/>
                </a:cubicBezTo>
                <a:cubicBezTo>
                  <a:pt x="172" y="97"/>
                  <a:pt x="172" y="97"/>
                  <a:pt x="172" y="97"/>
                </a:cubicBezTo>
                <a:cubicBezTo>
                  <a:pt x="172" y="97"/>
                  <a:pt x="172" y="97"/>
                  <a:pt x="172" y="97"/>
                </a:cubicBezTo>
                <a:cubicBezTo>
                  <a:pt x="172" y="97"/>
                  <a:pt x="172" y="97"/>
                  <a:pt x="172" y="97"/>
                </a:cubicBezTo>
                <a:cubicBezTo>
                  <a:pt x="172" y="101"/>
                  <a:pt x="172" y="101"/>
                  <a:pt x="172" y="101"/>
                </a:cubicBezTo>
                <a:cubicBezTo>
                  <a:pt x="172" y="105"/>
                  <a:pt x="172" y="105"/>
                  <a:pt x="172" y="105"/>
                </a:cubicBezTo>
                <a:cubicBezTo>
                  <a:pt x="174" y="105"/>
                  <a:pt x="176" y="104"/>
                  <a:pt x="178" y="103"/>
                </a:cubicBezTo>
                <a:cubicBezTo>
                  <a:pt x="179" y="101"/>
                  <a:pt x="180" y="99"/>
                  <a:pt x="180" y="97"/>
                </a:cubicBezTo>
                <a:cubicBezTo>
                  <a:pt x="180" y="96"/>
                  <a:pt x="180" y="94"/>
                  <a:pt x="179" y="93"/>
                </a:cubicBezTo>
                <a:cubicBezTo>
                  <a:pt x="153" y="53"/>
                  <a:pt x="153" y="53"/>
                  <a:pt x="153" y="53"/>
                </a:cubicBezTo>
                <a:cubicBezTo>
                  <a:pt x="153" y="53"/>
                  <a:pt x="153" y="53"/>
                  <a:pt x="153" y="53"/>
                </a:cubicBezTo>
                <a:cubicBezTo>
                  <a:pt x="153" y="53"/>
                  <a:pt x="153" y="53"/>
                  <a:pt x="153" y="53"/>
                </a:cubicBezTo>
                <a:cubicBezTo>
                  <a:pt x="179" y="12"/>
                  <a:pt x="179" y="12"/>
                  <a:pt x="179" y="12"/>
                </a:cubicBezTo>
                <a:cubicBezTo>
                  <a:pt x="180" y="11"/>
                  <a:pt x="180" y="9"/>
                  <a:pt x="180" y="8"/>
                </a:cubicBezTo>
                <a:cubicBezTo>
                  <a:pt x="180" y="6"/>
                  <a:pt x="179" y="4"/>
                  <a:pt x="178" y="2"/>
                </a:cubicBezTo>
                <a:cubicBezTo>
                  <a:pt x="176" y="1"/>
                  <a:pt x="174" y="0"/>
                  <a:pt x="172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13" y="0"/>
                  <a:pt x="0" y="12"/>
                  <a:pt x="0" y="28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93"/>
                  <a:pt x="13" y="105"/>
                  <a:pt x="28" y="105"/>
                </a:cubicBezTo>
                <a:cubicBezTo>
                  <a:pt x="172" y="105"/>
                  <a:pt x="172" y="105"/>
                  <a:pt x="172" y="105"/>
                </a:cubicBezTo>
                <a:lnTo>
                  <a:pt x="172" y="101"/>
                </a:lnTo>
                <a:close/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4" name="任意多边形: 形状 103">
            <a:extLst>
              <a:ext uri="{FF2B5EF4-FFF2-40B4-BE49-F238E27FC236}">
                <a16:creationId xmlns:a16="http://schemas.microsoft.com/office/drawing/2014/main" id="{10B6B6B3-0B14-A7C0-F4E4-C79062FD0BEC}"/>
              </a:ext>
            </a:extLst>
          </p:cNvPr>
          <p:cNvSpPr/>
          <p:nvPr/>
        </p:nvSpPr>
        <p:spPr bwMode="auto">
          <a:xfrm>
            <a:off x="3603508" y="4000780"/>
            <a:ext cx="165945" cy="58980"/>
          </a:xfrm>
          <a:custGeom>
            <a:avLst/>
            <a:gdLst>
              <a:gd name="T0" fmla="*/ 114 w 140"/>
              <a:gd name="T1" fmla="*/ 0 h 50"/>
              <a:gd name="T2" fmla="*/ 16 w 140"/>
              <a:gd name="T3" fmla="*/ 0 h 50"/>
              <a:gd name="T4" fmla="*/ 0 w 140"/>
              <a:gd name="T5" fmla="*/ 16 h 50"/>
              <a:gd name="T6" fmla="*/ 0 w 140"/>
              <a:gd name="T7" fmla="*/ 49 h 50"/>
              <a:gd name="T8" fmla="*/ 138 w 140"/>
              <a:gd name="T9" fmla="*/ 50 h 50"/>
              <a:gd name="T10" fmla="*/ 140 w 140"/>
              <a:gd name="T11" fmla="*/ 47 h 50"/>
              <a:gd name="T12" fmla="*/ 114 w 140"/>
              <a:gd name="T13" fmla="*/ 8 h 50"/>
              <a:gd name="T14" fmla="*/ 114 w 140"/>
              <a:gd name="T15" fmla="*/ 7 h 50"/>
              <a:gd name="T16" fmla="*/ 114 w 140"/>
              <a:gd name="T17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0" h="50">
                <a:moveTo>
                  <a:pt x="114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49"/>
                  <a:pt x="0" y="49"/>
                  <a:pt x="0" y="49"/>
                </a:cubicBezTo>
                <a:cubicBezTo>
                  <a:pt x="138" y="50"/>
                  <a:pt x="138" y="50"/>
                  <a:pt x="138" y="50"/>
                </a:cubicBezTo>
                <a:cubicBezTo>
                  <a:pt x="139" y="50"/>
                  <a:pt x="140" y="48"/>
                  <a:pt x="140" y="47"/>
                </a:cubicBezTo>
                <a:cubicBezTo>
                  <a:pt x="114" y="8"/>
                  <a:pt x="114" y="8"/>
                  <a:pt x="114" y="8"/>
                </a:cubicBezTo>
                <a:cubicBezTo>
                  <a:pt x="114" y="7"/>
                  <a:pt x="114" y="7"/>
                  <a:pt x="114" y="7"/>
                </a:cubicBezTo>
                <a:cubicBezTo>
                  <a:pt x="113" y="5"/>
                  <a:pt x="113" y="2"/>
                  <a:pt x="114" y="0"/>
                </a:cubicBezTo>
                <a:close/>
              </a:path>
            </a:pathLst>
          </a:custGeom>
          <a:solidFill>
            <a:srgbClr val="FB4E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5" name="任意多边形: 形状 104">
            <a:extLst>
              <a:ext uri="{FF2B5EF4-FFF2-40B4-BE49-F238E27FC236}">
                <a16:creationId xmlns:a16="http://schemas.microsoft.com/office/drawing/2014/main" id="{2CA6E56D-FAE2-2EAA-12CF-BA3DA52D85A5}"/>
              </a:ext>
            </a:extLst>
          </p:cNvPr>
          <p:cNvSpPr/>
          <p:nvPr/>
        </p:nvSpPr>
        <p:spPr bwMode="auto">
          <a:xfrm>
            <a:off x="2189477" y="3671889"/>
            <a:ext cx="572810" cy="518828"/>
          </a:xfrm>
          <a:custGeom>
            <a:avLst/>
            <a:gdLst>
              <a:gd name="T0" fmla="*/ 396 w 483"/>
              <a:gd name="T1" fmla="*/ 437 h 437"/>
              <a:gd name="T2" fmla="*/ 0 w 483"/>
              <a:gd name="T3" fmla="*/ 431 h 437"/>
              <a:gd name="T4" fmla="*/ 0 w 483"/>
              <a:gd name="T5" fmla="*/ 113 h 437"/>
              <a:gd name="T6" fmla="*/ 113 w 483"/>
              <a:gd name="T7" fmla="*/ 0 h 437"/>
              <a:gd name="T8" fmla="*/ 483 w 483"/>
              <a:gd name="T9" fmla="*/ 0 h 437"/>
              <a:gd name="T10" fmla="*/ 396 w 483"/>
              <a:gd name="T11" fmla="*/ 113 h 437"/>
              <a:gd name="T12" fmla="*/ 396 w 483"/>
              <a:gd name="T13" fmla="*/ 437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3" h="437">
                <a:moveTo>
                  <a:pt x="396" y="437"/>
                </a:moveTo>
                <a:cubicBezTo>
                  <a:pt x="0" y="431"/>
                  <a:pt x="0" y="431"/>
                  <a:pt x="0" y="431"/>
                </a:cubicBezTo>
                <a:cubicBezTo>
                  <a:pt x="0" y="113"/>
                  <a:pt x="0" y="113"/>
                  <a:pt x="0" y="113"/>
                </a:cubicBezTo>
                <a:cubicBezTo>
                  <a:pt x="0" y="50"/>
                  <a:pt x="51" y="0"/>
                  <a:pt x="113" y="0"/>
                </a:cubicBezTo>
                <a:cubicBezTo>
                  <a:pt x="483" y="0"/>
                  <a:pt x="483" y="0"/>
                  <a:pt x="483" y="0"/>
                </a:cubicBezTo>
                <a:cubicBezTo>
                  <a:pt x="420" y="0"/>
                  <a:pt x="396" y="50"/>
                  <a:pt x="396" y="113"/>
                </a:cubicBezTo>
                <a:lnTo>
                  <a:pt x="396" y="437"/>
                </a:lnTo>
                <a:close/>
              </a:path>
            </a:pathLst>
          </a:custGeom>
          <a:solidFill>
            <a:srgbClr val="FFFA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6" name="任意多边形: 形状 105">
            <a:extLst>
              <a:ext uri="{FF2B5EF4-FFF2-40B4-BE49-F238E27FC236}">
                <a16:creationId xmlns:a16="http://schemas.microsoft.com/office/drawing/2014/main" id="{BF37C5B3-9A31-ADAB-9B69-E172096E7073}"/>
              </a:ext>
            </a:extLst>
          </p:cNvPr>
          <p:cNvSpPr/>
          <p:nvPr/>
        </p:nvSpPr>
        <p:spPr bwMode="auto">
          <a:xfrm>
            <a:off x="2184979" y="3666891"/>
            <a:ext cx="577308" cy="528325"/>
          </a:xfrm>
          <a:custGeom>
            <a:avLst/>
            <a:gdLst>
              <a:gd name="T0" fmla="*/ 400 w 487"/>
              <a:gd name="T1" fmla="*/ 441 h 445"/>
              <a:gd name="T2" fmla="*/ 400 w 487"/>
              <a:gd name="T3" fmla="*/ 437 h 445"/>
              <a:gd name="T4" fmla="*/ 8 w 487"/>
              <a:gd name="T5" fmla="*/ 431 h 445"/>
              <a:gd name="T6" fmla="*/ 8 w 487"/>
              <a:gd name="T7" fmla="*/ 117 h 445"/>
              <a:gd name="T8" fmla="*/ 40 w 487"/>
              <a:gd name="T9" fmla="*/ 40 h 445"/>
              <a:gd name="T10" fmla="*/ 117 w 487"/>
              <a:gd name="T11" fmla="*/ 8 h 445"/>
              <a:gd name="T12" fmla="*/ 487 w 487"/>
              <a:gd name="T13" fmla="*/ 8 h 445"/>
              <a:gd name="T14" fmla="*/ 487 w 487"/>
              <a:gd name="T15" fmla="*/ 0 h 445"/>
              <a:gd name="T16" fmla="*/ 445 w 487"/>
              <a:gd name="T17" fmla="*/ 9 h 445"/>
              <a:gd name="T18" fmla="*/ 407 w 487"/>
              <a:gd name="T19" fmla="*/ 52 h 445"/>
              <a:gd name="T20" fmla="*/ 396 w 487"/>
              <a:gd name="T21" fmla="*/ 117 h 445"/>
              <a:gd name="T22" fmla="*/ 396 w 487"/>
              <a:gd name="T23" fmla="*/ 441 h 445"/>
              <a:gd name="T24" fmla="*/ 400 w 487"/>
              <a:gd name="T25" fmla="*/ 441 h 445"/>
              <a:gd name="T26" fmla="*/ 400 w 487"/>
              <a:gd name="T27" fmla="*/ 437 h 445"/>
              <a:gd name="T28" fmla="*/ 400 w 487"/>
              <a:gd name="T29" fmla="*/ 441 h 445"/>
              <a:gd name="T30" fmla="*/ 404 w 487"/>
              <a:gd name="T31" fmla="*/ 441 h 445"/>
              <a:gd name="T32" fmla="*/ 404 w 487"/>
              <a:gd name="T33" fmla="*/ 117 h 445"/>
              <a:gd name="T34" fmla="*/ 423 w 487"/>
              <a:gd name="T35" fmla="*/ 39 h 445"/>
              <a:gd name="T36" fmla="*/ 449 w 487"/>
              <a:gd name="T37" fmla="*/ 16 h 445"/>
              <a:gd name="T38" fmla="*/ 487 w 487"/>
              <a:gd name="T39" fmla="*/ 8 h 445"/>
              <a:gd name="T40" fmla="*/ 487 w 487"/>
              <a:gd name="T41" fmla="*/ 0 h 445"/>
              <a:gd name="T42" fmla="*/ 117 w 487"/>
              <a:gd name="T43" fmla="*/ 0 h 445"/>
              <a:gd name="T44" fmla="*/ 0 w 487"/>
              <a:gd name="T45" fmla="*/ 117 h 445"/>
              <a:gd name="T46" fmla="*/ 0 w 487"/>
              <a:gd name="T47" fmla="*/ 439 h 445"/>
              <a:gd name="T48" fmla="*/ 404 w 487"/>
              <a:gd name="T49" fmla="*/ 445 h 445"/>
              <a:gd name="T50" fmla="*/ 404 w 487"/>
              <a:gd name="T51" fmla="*/ 441 h 445"/>
              <a:gd name="T52" fmla="*/ 400 w 487"/>
              <a:gd name="T53" fmla="*/ 441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87" h="445">
                <a:moveTo>
                  <a:pt x="400" y="441"/>
                </a:moveTo>
                <a:cubicBezTo>
                  <a:pt x="400" y="437"/>
                  <a:pt x="400" y="437"/>
                  <a:pt x="400" y="437"/>
                </a:cubicBezTo>
                <a:cubicBezTo>
                  <a:pt x="8" y="431"/>
                  <a:pt x="8" y="431"/>
                  <a:pt x="8" y="431"/>
                </a:cubicBezTo>
                <a:cubicBezTo>
                  <a:pt x="8" y="117"/>
                  <a:pt x="8" y="117"/>
                  <a:pt x="8" y="117"/>
                </a:cubicBezTo>
                <a:cubicBezTo>
                  <a:pt x="8" y="87"/>
                  <a:pt x="20" y="59"/>
                  <a:pt x="40" y="40"/>
                </a:cubicBezTo>
                <a:cubicBezTo>
                  <a:pt x="60" y="20"/>
                  <a:pt x="87" y="8"/>
                  <a:pt x="117" y="8"/>
                </a:cubicBezTo>
                <a:cubicBezTo>
                  <a:pt x="487" y="8"/>
                  <a:pt x="487" y="8"/>
                  <a:pt x="487" y="8"/>
                </a:cubicBezTo>
                <a:cubicBezTo>
                  <a:pt x="487" y="0"/>
                  <a:pt x="487" y="0"/>
                  <a:pt x="487" y="0"/>
                </a:cubicBezTo>
                <a:cubicBezTo>
                  <a:pt x="471" y="0"/>
                  <a:pt x="457" y="3"/>
                  <a:pt x="445" y="9"/>
                </a:cubicBezTo>
                <a:cubicBezTo>
                  <a:pt x="427" y="18"/>
                  <a:pt x="415" y="33"/>
                  <a:pt x="407" y="52"/>
                </a:cubicBezTo>
                <a:cubicBezTo>
                  <a:pt x="399" y="71"/>
                  <a:pt x="396" y="93"/>
                  <a:pt x="396" y="117"/>
                </a:cubicBezTo>
                <a:cubicBezTo>
                  <a:pt x="396" y="441"/>
                  <a:pt x="396" y="441"/>
                  <a:pt x="396" y="441"/>
                </a:cubicBezTo>
                <a:cubicBezTo>
                  <a:pt x="400" y="441"/>
                  <a:pt x="400" y="441"/>
                  <a:pt x="400" y="441"/>
                </a:cubicBezTo>
                <a:cubicBezTo>
                  <a:pt x="400" y="437"/>
                  <a:pt x="400" y="437"/>
                  <a:pt x="400" y="437"/>
                </a:cubicBezTo>
                <a:cubicBezTo>
                  <a:pt x="400" y="441"/>
                  <a:pt x="400" y="441"/>
                  <a:pt x="400" y="441"/>
                </a:cubicBezTo>
                <a:cubicBezTo>
                  <a:pt x="404" y="441"/>
                  <a:pt x="404" y="441"/>
                  <a:pt x="404" y="441"/>
                </a:cubicBezTo>
                <a:cubicBezTo>
                  <a:pt x="404" y="117"/>
                  <a:pt x="404" y="117"/>
                  <a:pt x="404" y="117"/>
                </a:cubicBezTo>
                <a:cubicBezTo>
                  <a:pt x="404" y="86"/>
                  <a:pt x="410" y="58"/>
                  <a:pt x="423" y="39"/>
                </a:cubicBezTo>
                <a:cubicBezTo>
                  <a:pt x="430" y="29"/>
                  <a:pt x="438" y="21"/>
                  <a:pt x="449" y="16"/>
                </a:cubicBezTo>
                <a:cubicBezTo>
                  <a:pt x="459" y="11"/>
                  <a:pt x="472" y="8"/>
                  <a:pt x="487" y="8"/>
                </a:cubicBezTo>
                <a:cubicBezTo>
                  <a:pt x="487" y="0"/>
                  <a:pt x="487" y="0"/>
                  <a:pt x="487" y="0"/>
                </a:cubicBezTo>
                <a:cubicBezTo>
                  <a:pt x="117" y="0"/>
                  <a:pt x="117" y="0"/>
                  <a:pt x="117" y="0"/>
                </a:cubicBezTo>
                <a:cubicBezTo>
                  <a:pt x="53" y="0"/>
                  <a:pt x="0" y="52"/>
                  <a:pt x="0" y="117"/>
                </a:cubicBezTo>
                <a:cubicBezTo>
                  <a:pt x="0" y="439"/>
                  <a:pt x="0" y="439"/>
                  <a:pt x="0" y="439"/>
                </a:cubicBezTo>
                <a:cubicBezTo>
                  <a:pt x="404" y="445"/>
                  <a:pt x="404" y="445"/>
                  <a:pt x="404" y="445"/>
                </a:cubicBezTo>
                <a:cubicBezTo>
                  <a:pt x="404" y="441"/>
                  <a:pt x="404" y="441"/>
                  <a:pt x="404" y="441"/>
                </a:cubicBezTo>
                <a:lnTo>
                  <a:pt x="400" y="441"/>
                </a:lnTo>
                <a:close/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7" name="任意多边形: 形状 106">
            <a:extLst>
              <a:ext uri="{FF2B5EF4-FFF2-40B4-BE49-F238E27FC236}">
                <a16:creationId xmlns:a16="http://schemas.microsoft.com/office/drawing/2014/main" id="{368ABCC4-E3EF-F544-6207-8EAE371F3A0C}"/>
              </a:ext>
            </a:extLst>
          </p:cNvPr>
          <p:cNvSpPr/>
          <p:nvPr/>
        </p:nvSpPr>
        <p:spPr bwMode="auto">
          <a:xfrm>
            <a:off x="2074515" y="3902313"/>
            <a:ext cx="754250" cy="477841"/>
          </a:xfrm>
          <a:custGeom>
            <a:avLst/>
            <a:gdLst>
              <a:gd name="T0" fmla="*/ 0 w 636"/>
              <a:gd name="T1" fmla="*/ 0 h 403"/>
              <a:gd name="T2" fmla="*/ 0 w 636"/>
              <a:gd name="T3" fmla="*/ 327 h 403"/>
              <a:gd name="T4" fmla="*/ 76 w 636"/>
              <a:gd name="T5" fmla="*/ 403 h 403"/>
              <a:gd name="T6" fmla="*/ 559 w 636"/>
              <a:gd name="T7" fmla="*/ 403 h 403"/>
              <a:gd name="T8" fmla="*/ 636 w 636"/>
              <a:gd name="T9" fmla="*/ 327 h 403"/>
              <a:gd name="T10" fmla="*/ 636 w 636"/>
              <a:gd name="T11" fmla="*/ 0 h 403"/>
              <a:gd name="T12" fmla="*/ 318 w 636"/>
              <a:gd name="T13" fmla="*/ 244 h 403"/>
              <a:gd name="T14" fmla="*/ 0 w 636"/>
              <a:gd name="T15" fmla="*/ 0 h 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36" h="403">
                <a:moveTo>
                  <a:pt x="0" y="0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9"/>
                  <a:pt x="34" y="403"/>
                  <a:pt x="76" y="403"/>
                </a:cubicBezTo>
                <a:cubicBezTo>
                  <a:pt x="559" y="403"/>
                  <a:pt x="559" y="403"/>
                  <a:pt x="559" y="403"/>
                </a:cubicBezTo>
                <a:cubicBezTo>
                  <a:pt x="601" y="403"/>
                  <a:pt x="636" y="369"/>
                  <a:pt x="636" y="327"/>
                </a:cubicBezTo>
                <a:cubicBezTo>
                  <a:pt x="636" y="0"/>
                  <a:pt x="636" y="0"/>
                  <a:pt x="636" y="0"/>
                </a:cubicBezTo>
                <a:cubicBezTo>
                  <a:pt x="318" y="244"/>
                  <a:pt x="318" y="244"/>
                  <a:pt x="318" y="2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A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8" name="任意多边形: 形状 107">
            <a:extLst>
              <a:ext uri="{FF2B5EF4-FFF2-40B4-BE49-F238E27FC236}">
                <a16:creationId xmlns:a16="http://schemas.microsoft.com/office/drawing/2014/main" id="{8208A1C3-18CF-1B53-36D3-C0D30C0F2A8A}"/>
              </a:ext>
            </a:extLst>
          </p:cNvPr>
          <p:cNvSpPr/>
          <p:nvPr/>
        </p:nvSpPr>
        <p:spPr bwMode="auto">
          <a:xfrm>
            <a:off x="2070017" y="3891317"/>
            <a:ext cx="763747" cy="493836"/>
          </a:xfrm>
          <a:custGeom>
            <a:avLst/>
            <a:gdLst>
              <a:gd name="T0" fmla="*/ 4 w 644"/>
              <a:gd name="T1" fmla="*/ 9 h 416"/>
              <a:gd name="T2" fmla="*/ 0 w 644"/>
              <a:gd name="T3" fmla="*/ 9 h 416"/>
              <a:gd name="T4" fmla="*/ 0 w 644"/>
              <a:gd name="T5" fmla="*/ 336 h 416"/>
              <a:gd name="T6" fmla="*/ 80 w 644"/>
              <a:gd name="T7" fmla="*/ 416 h 416"/>
              <a:gd name="T8" fmla="*/ 563 w 644"/>
              <a:gd name="T9" fmla="*/ 416 h 416"/>
              <a:gd name="T10" fmla="*/ 644 w 644"/>
              <a:gd name="T11" fmla="*/ 336 h 416"/>
              <a:gd name="T12" fmla="*/ 644 w 644"/>
              <a:gd name="T13" fmla="*/ 0 h 416"/>
              <a:gd name="T14" fmla="*/ 322 w 644"/>
              <a:gd name="T15" fmla="*/ 248 h 416"/>
              <a:gd name="T16" fmla="*/ 0 w 644"/>
              <a:gd name="T17" fmla="*/ 0 h 416"/>
              <a:gd name="T18" fmla="*/ 0 w 644"/>
              <a:gd name="T19" fmla="*/ 9 h 416"/>
              <a:gd name="T20" fmla="*/ 4 w 644"/>
              <a:gd name="T21" fmla="*/ 9 h 416"/>
              <a:gd name="T22" fmla="*/ 2 w 644"/>
              <a:gd name="T23" fmla="*/ 12 h 416"/>
              <a:gd name="T24" fmla="*/ 322 w 644"/>
              <a:gd name="T25" fmla="*/ 258 h 416"/>
              <a:gd name="T26" fmla="*/ 636 w 644"/>
              <a:gd name="T27" fmla="*/ 17 h 416"/>
              <a:gd name="T28" fmla="*/ 636 w 644"/>
              <a:gd name="T29" fmla="*/ 336 h 416"/>
              <a:gd name="T30" fmla="*/ 614 w 644"/>
              <a:gd name="T31" fmla="*/ 387 h 416"/>
              <a:gd name="T32" fmla="*/ 563 w 644"/>
              <a:gd name="T33" fmla="*/ 408 h 416"/>
              <a:gd name="T34" fmla="*/ 80 w 644"/>
              <a:gd name="T35" fmla="*/ 408 h 416"/>
              <a:gd name="T36" fmla="*/ 29 w 644"/>
              <a:gd name="T37" fmla="*/ 387 h 416"/>
              <a:gd name="T38" fmla="*/ 8 w 644"/>
              <a:gd name="T39" fmla="*/ 336 h 416"/>
              <a:gd name="T40" fmla="*/ 8 w 644"/>
              <a:gd name="T41" fmla="*/ 9 h 416"/>
              <a:gd name="T42" fmla="*/ 4 w 644"/>
              <a:gd name="T43" fmla="*/ 9 h 416"/>
              <a:gd name="T44" fmla="*/ 2 w 644"/>
              <a:gd name="T45" fmla="*/ 12 h 416"/>
              <a:gd name="T46" fmla="*/ 4 w 644"/>
              <a:gd name="T47" fmla="*/ 9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44" h="416">
                <a:moveTo>
                  <a:pt x="4" y="9"/>
                </a:moveTo>
                <a:cubicBezTo>
                  <a:pt x="0" y="9"/>
                  <a:pt x="0" y="9"/>
                  <a:pt x="0" y="9"/>
                </a:cubicBezTo>
                <a:cubicBezTo>
                  <a:pt x="0" y="336"/>
                  <a:pt x="0" y="336"/>
                  <a:pt x="0" y="336"/>
                </a:cubicBezTo>
                <a:cubicBezTo>
                  <a:pt x="0" y="380"/>
                  <a:pt x="36" y="416"/>
                  <a:pt x="80" y="416"/>
                </a:cubicBezTo>
                <a:cubicBezTo>
                  <a:pt x="563" y="416"/>
                  <a:pt x="563" y="416"/>
                  <a:pt x="563" y="416"/>
                </a:cubicBezTo>
                <a:cubicBezTo>
                  <a:pt x="608" y="416"/>
                  <a:pt x="644" y="380"/>
                  <a:pt x="644" y="336"/>
                </a:cubicBezTo>
                <a:cubicBezTo>
                  <a:pt x="644" y="0"/>
                  <a:pt x="644" y="0"/>
                  <a:pt x="644" y="0"/>
                </a:cubicBezTo>
                <a:cubicBezTo>
                  <a:pt x="322" y="248"/>
                  <a:pt x="322" y="248"/>
                  <a:pt x="322" y="248"/>
                </a:cubicBezTo>
                <a:cubicBezTo>
                  <a:pt x="0" y="0"/>
                  <a:pt x="0" y="0"/>
                  <a:pt x="0" y="0"/>
                </a:cubicBezTo>
                <a:cubicBezTo>
                  <a:pt x="0" y="9"/>
                  <a:pt x="0" y="9"/>
                  <a:pt x="0" y="9"/>
                </a:cubicBezTo>
                <a:cubicBezTo>
                  <a:pt x="4" y="9"/>
                  <a:pt x="4" y="9"/>
                  <a:pt x="4" y="9"/>
                </a:cubicBezTo>
                <a:cubicBezTo>
                  <a:pt x="2" y="12"/>
                  <a:pt x="2" y="12"/>
                  <a:pt x="2" y="12"/>
                </a:cubicBezTo>
                <a:cubicBezTo>
                  <a:pt x="322" y="258"/>
                  <a:pt x="322" y="258"/>
                  <a:pt x="322" y="258"/>
                </a:cubicBezTo>
                <a:cubicBezTo>
                  <a:pt x="636" y="17"/>
                  <a:pt x="636" y="17"/>
                  <a:pt x="636" y="17"/>
                </a:cubicBezTo>
                <a:cubicBezTo>
                  <a:pt x="636" y="336"/>
                  <a:pt x="636" y="336"/>
                  <a:pt x="636" y="336"/>
                </a:cubicBezTo>
                <a:cubicBezTo>
                  <a:pt x="636" y="356"/>
                  <a:pt x="627" y="374"/>
                  <a:pt x="614" y="387"/>
                </a:cubicBezTo>
                <a:cubicBezTo>
                  <a:pt x="601" y="400"/>
                  <a:pt x="583" y="408"/>
                  <a:pt x="563" y="408"/>
                </a:cubicBezTo>
                <a:cubicBezTo>
                  <a:pt x="80" y="408"/>
                  <a:pt x="80" y="408"/>
                  <a:pt x="80" y="408"/>
                </a:cubicBezTo>
                <a:cubicBezTo>
                  <a:pt x="60" y="408"/>
                  <a:pt x="42" y="400"/>
                  <a:pt x="29" y="387"/>
                </a:cubicBezTo>
                <a:cubicBezTo>
                  <a:pt x="16" y="374"/>
                  <a:pt x="8" y="356"/>
                  <a:pt x="8" y="336"/>
                </a:cubicBezTo>
                <a:cubicBezTo>
                  <a:pt x="8" y="9"/>
                  <a:pt x="8" y="9"/>
                  <a:pt x="8" y="9"/>
                </a:cubicBezTo>
                <a:cubicBezTo>
                  <a:pt x="4" y="9"/>
                  <a:pt x="4" y="9"/>
                  <a:pt x="4" y="9"/>
                </a:cubicBezTo>
                <a:cubicBezTo>
                  <a:pt x="2" y="12"/>
                  <a:pt x="2" y="12"/>
                  <a:pt x="2" y="12"/>
                </a:cubicBezTo>
                <a:lnTo>
                  <a:pt x="4" y="9"/>
                </a:lnTo>
                <a:close/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9" name="任意多边形: 形状 108">
            <a:extLst>
              <a:ext uri="{FF2B5EF4-FFF2-40B4-BE49-F238E27FC236}">
                <a16:creationId xmlns:a16="http://schemas.microsoft.com/office/drawing/2014/main" id="{9B3F9F43-4A13-06D8-C355-16A387E058BB}"/>
              </a:ext>
            </a:extLst>
          </p:cNvPr>
          <p:cNvSpPr/>
          <p:nvPr/>
        </p:nvSpPr>
        <p:spPr bwMode="auto">
          <a:xfrm>
            <a:off x="2074515" y="4008778"/>
            <a:ext cx="754250" cy="281407"/>
          </a:xfrm>
          <a:custGeom>
            <a:avLst/>
            <a:gdLst>
              <a:gd name="T0" fmla="*/ 636 w 636"/>
              <a:gd name="T1" fmla="*/ 237 h 237"/>
              <a:gd name="T2" fmla="*/ 337 w 636"/>
              <a:gd name="T3" fmla="*/ 17 h 237"/>
              <a:gd name="T4" fmla="*/ 260 w 636"/>
              <a:gd name="T5" fmla="*/ 20 h 237"/>
              <a:gd name="T6" fmla="*/ 0 w 636"/>
              <a:gd name="T7" fmla="*/ 23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36" h="237">
                <a:moveTo>
                  <a:pt x="636" y="237"/>
                </a:moveTo>
                <a:cubicBezTo>
                  <a:pt x="337" y="17"/>
                  <a:pt x="337" y="17"/>
                  <a:pt x="337" y="17"/>
                </a:cubicBezTo>
                <a:cubicBezTo>
                  <a:pt x="314" y="0"/>
                  <a:pt x="282" y="1"/>
                  <a:pt x="260" y="20"/>
                </a:cubicBezTo>
                <a:cubicBezTo>
                  <a:pt x="0" y="237"/>
                  <a:pt x="0" y="237"/>
                  <a:pt x="0" y="237"/>
                </a:cubicBezTo>
              </a:path>
            </a:pathLst>
          </a:custGeom>
          <a:solidFill>
            <a:srgbClr val="FFCA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0" name="任意多边形: 形状 109">
            <a:extLst>
              <a:ext uri="{FF2B5EF4-FFF2-40B4-BE49-F238E27FC236}">
                <a16:creationId xmlns:a16="http://schemas.microsoft.com/office/drawing/2014/main" id="{DA2675B3-CC11-7E3A-47DC-994AF2D1076D}"/>
              </a:ext>
            </a:extLst>
          </p:cNvPr>
          <p:cNvSpPr/>
          <p:nvPr/>
        </p:nvSpPr>
        <p:spPr bwMode="auto">
          <a:xfrm>
            <a:off x="2072016" y="4010277"/>
            <a:ext cx="759248" cy="283406"/>
          </a:xfrm>
          <a:custGeom>
            <a:avLst/>
            <a:gdLst>
              <a:gd name="T0" fmla="*/ 640 w 640"/>
              <a:gd name="T1" fmla="*/ 233 h 239"/>
              <a:gd name="T2" fmla="*/ 342 w 640"/>
              <a:gd name="T3" fmla="*/ 13 h 239"/>
              <a:gd name="T4" fmla="*/ 302 w 640"/>
              <a:gd name="T5" fmla="*/ 0 h 239"/>
              <a:gd name="T6" fmla="*/ 259 w 640"/>
              <a:gd name="T7" fmla="*/ 16 h 239"/>
              <a:gd name="T8" fmla="*/ 0 w 640"/>
              <a:gd name="T9" fmla="*/ 233 h 239"/>
              <a:gd name="T10" fmla="*/ 5 w 640"/>
              <a:gd name="T11" fmla="*/ 239 h 239"/>
              <a:gd name="T12" fmla="*/ 265 w 640"/>
              <a:gd name="T13" fmla="*/ 22 h 239"/>
              <a:gd name="T14" fmla="*/ 302 w 640"/>
              <a:gd name="T15" fmla="*/ 8 h 239"/>
              <a:gd name="T16" fmla="*/ 337 w 640"/>
              <a:gd name="T17" fmla="*/ 19 h 239"/>
              <a:gd name="T18" fmla="*/ 635 w 640"/>
              <a:gd name="T19" fmla="*/ 239 h 239"/>
              <a:gd name="T20" fmla="*/ 640 w 640"/>
              <a:gd name="T21" fmla="*/ 233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40" h="239">
                <a:moveTo>
                  <a:pt x="640" y="233"/>
                </a:moveTo>
                <a:cubicBezTo>
                  <a:pt x="342" y="13"/>
                  <a:pt x="342" y="13"/>
                  <a:pt x="342" y="13"/>
                </a:cubicBezTo>
                <a:cubicBezTo>
                  <a:pt x="330" y="4"/>
                  <a:pt x="316" y="0"/>
                  <a:pt x="302" y="0"/>
                </a:cubicBezTo>
                <a:cubicBezTo>
                  <a:pt x="287" y="0"/>
                  <a:pt x="272" y="5"/>
                  <a:pt x="259" y="16"/>
                </a:cubicBezTo>
                <a:cubicBezTo>
                  <a:pt x="0" y="233"/>
                  <a:pt x="0" y="233"/>
                  <a:pt x="0" y="233"/>
                </a:cubicBezTo>
                <a:cubicBezTo>
                  <a:pt x="5" y="239"/>
                  <a:pt x="5" y="239"/>
                  <a:pt x="5" y="239"/>
                </a:cubicBezTo>
                <a:cubicBezTo>
                  <a:pt x="265" y="22"/>
                  <a:pt x="265" y="22"/>
                  <a:pt x="265" y="22"/>
                </a:cubicBezTo>
                <a:cubicBezTo>
                  <a:pt x="275" y="13"/>
                  <a:pt x="289" y="8"/>
                  <a:pt x="302" y="8"/>
                </a:cubicBezTo>
                <a:cubicBezTo>
                  <a:pt x="314" y="8"/>
                  <a:pt x="327" y="12"/>
                  <a:pt x="337" y="19"/>
                </a:cubicBezTo>
                <a:cubicBezTo>
                  <a:pt x="635" y="239"/>
                  <a:pt x="635" y="239"/>
                  <a:pt x="635" y="239"/>
                </a:cubicBezTo>
                <a:cubicBezTo>
                  <a:pt x="640" y="233"/>
                  <a:pt x="640" y="233"/>
                  <a:pt x="640" y="233"/>
                </a:cubicBezTo>
                <a:close/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1" name="任意多边形: 形状 110">
            <a:extLst>
              <a:ext uri="{FF2B5EF4-FFF2-40B4-BE49-F238E27FC236}">
                <a16:creationId xmlns:a16="http://schemas.microsoft.com/office/drawing/2014/main" id="{15E19B7E-64E1-6324-C151-71FE987BC2DA}"/>
              </a:ext>
            </a:extLst>
          </p:cNvPr>
          <p:cNvSpPr/>
          <p:nvPr/>
        </p:nvSpPr>
        <p:spPr bwMode="auto">
          <a:xfrm>
            <a:off x="2092509" y="4031270"/>
            <a:ext cx="730258" cy="346885"/>
          </a:xfrm>
          <a:custGeom>
            <a:avLst/>
            <a:gdLst>
              <a:gd name="T0" fmla="*/ 0 w 616"/>
              <a:gd name="T1" fmla="*/ 255 h 292"/>
              <a:gd name="T2" fmla="*/ 273 w 616"/>
              <a:gd name="T3" fmla="*/ 12 h 292"/>
              <a:gd name="T4" fmla="*/ 303 w 616"/>
              <a:gd name="T5" fmla="*/ 0 h 292"/>
              <a:gd name="T6" fmla="*/ 337 w 616"/>
              <a:gd name="T7" fmla="*/ 12 h 292"/>
              <a:gd name="T8" fmla="*/ 616 w 616"/>
              <a:gd name="T9" fmla="*/ 220 h 292"/>
              <a:gd name="T10" fmla="*/ 541 w 616"/>
              <a:gd name="T11" fmla="*/ 292 h 292"/>
              <a:gd name="T12" fmla="*/ 56 w 616"/>
              <a:gd name="T13" fmla="*/ 292 h 292"/>
              <a:gd name="T14" fmla="*/ 0 w 616"/>
              <a:gd name="T15" fmla="*/ 255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16" h="292">
                <a:moveTo>
                  <a:pt x="0" y="255"/>
                </a:moveTo>
                <a:cubicBezTo>
                  <a:pt x="273" y="12"/>
                  <a:pt x="273" y="12"/>
                  <a:pt x="273" y="12"/>
                </a:cubicBezTo>
                <a:cubicBezTo>
                  <a:pt x="281" y="5"/>
                  <a:pt x="292" y="0"/>
                  <a:pt x="303" y="0"/>
                </a:cubicBezTo>
                <a:cubicBezTo>
                  <a:pt x="316" y="0"/>
                  <a:pt x="327" y="4"/>
                  <a:pt x="337" y="12"/>
                </a:cubicBezTo>
                <a:cubicBezTo>
                  <a:pt x="616" y="220"/>
                  <a:pt x="616" y="220"/>
                  <a:pt x="616" y="220"/>
                </a:cubicBezTo>
                <a:cubicBezTo>
                  <a:pt x="616" y="220"/>
                  <a:pt x="614" y="292"/>
                  <a:pt x="541" y="292"/>
                </a:cubicBezTo>
                <a:cubicBezTo>
                  <a:pt x="56" y="292"/>
                  <a:pt x="56" y="292"/>
                  <a:pt x="56" y="292"/>
                </a:cubicBezTo>
                <a:cubicBezTo>
                  <a:pt x="56" y="292"/>
                  <a:pt x="20" y="292"/>
                  <a:pt x="0" y="255"/>
                </a:cubicBezTo>
                <a:close/>
              </a:path>
            </a:pathLst>
          </a:custGeom>
          <a:solidFill>
            <a:srgbClr val="FFBC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任意多边形: 形状 111">
            <a:extLst>
              <a:ext uri="{FF2B5EF4-FFF2-40B4-BE49-F238E27FC236}">
                <a16:creationId xmlns:a16="http://schemas.microsoft.com/office/drawing/2014/main" id="{D682F78A-7B18-8B57-D80E-D44B0A9C4C94}"/>
              </a:ext>
            </a:extLst>
          </p:cNvPr>
          <p:cNvSpPr/>
          <p:nvPr/>
        </p:nvSpPr>
        <p:spPr bwMode="auto">
          <a:xfrm>
            <a:off x="2665319" y="3640900"/>
            <a:ext cx="128957" cy="143452"/>
          </a:xfrm>
          <a:custGeom>
            <a:avLst/>
            <a:gdLst>
              <a:gd name="T0" fmla="*/ 26 w 109"/>
              <a:gd name="T1" fmla="*/ 121 h 121"/>
              <a:gd name="T2" fmla="*/ 109 w 109"/>
              <a:gd name="T3" fmla="*/ 35 h 121"/>
              <a:gd name="T4" fmla="*/ 0 w 109"/>
              <a:gd name="T5" fmla="*/ 121 h 121"/>
              <a:gd name="T6" fmla="*/ 26 w 109"/>
              <a:gd name="T7" fmla="*/ 121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9" h="121">
                <a:moveTo>
                  <a:pt x="26" y="121"/>
                </a:moveTo>
                <a:cubicBezTo>
                  <a:pt x="26" y="121"/>
                  <a:pt x="32" y="32"/>
                  <a:pt x="109" y="35"/>
                </a:cubicBezTo>
                <a:cubicBezTo>
                  <a:pt x="109" y="35"/>
                  <a:pt x="9" y="0"/>
                  <a:pt x="0" y="121"/>
                </a:cubicBezTo>
                <a:lnTo>
                  <a:pt x="26" y="121"/>
                </a:lnTo>
                <a:close/>
              </a:path>
            </a:pathLst>
          </a:custGeom>
          <a:solidFill>
            <a:srgbClr val="FDA2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3" name="矩形 112">
            <a:extLst>
              <a:ext uri="{FF2B5EF4-FFF2-40B4-BE49-F238E27FC236}">
                <a16:creationId xmlns:a16="http://schemas.microsoft.com/office/drawing/2014/main" id="{D88C38F8-8F98-5449-126B-2961C2C5160A}"/>
              </a:ext>
            </a:extLst>
          </p:cNvPr>
          <p:cNvSpPr/>
          <p:nvPr/>
        </p:nvSpPr>
        <p:spPr bwMode="auto">
          <a:xfrm>
            <a:off x="2267951" y="3793849"/>
            <a:ext cx="189437" cy="949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4" name="任意多边形: 形状 113">
            <a:extLst>
              <a:ext uri="{FF2B5EF4-FFF2-40B4-BE49-F238E27FC236}">
                <a16:creationId xmlns:a16="http://schemas.microsoft.com/office/drawing/2014/main" id="{A6B08C41-B71B-792E-7927-A249E1B8A4C7}"/>
              </a:ext>
            </a:extLst>
          </p:cNvPr>
          <p:cNvSpPr/>
          <p:nvPr/>
        </p:nvSpPr>
        <p:spPr bwMode="auto">
          <a:xfrm>
            <a:off x="2267951" y="3793849"/>
            <a:ext cx="189437" cy="9497"/>
          </a:xfrm>
          <a:custGeom>
            <a:avLst/>
            <a:gdLst>
              <a:gd name="T0" fmla="*/ 0 w 379"/>
              <a:gd name="T1" fmla="*/ 19 h 19"/>
              <a:gd name="T2" fmla="*/ 379 w 379"/>
              <a:gd name="T3" fmla="*/ 19 h 19"/>
              <a:gd name="T4" fmla="*/ 379 w 379"/>
              <a:gd name="T5" fmla="*/ 0 h 19"/>
              <a:gd name="T6" fmla="*/ 0 w 379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9" h="19">
                <a:moveTo>
                  <a:pt x="0" y="19"/>
                </a:moveTo>
                <a:lnTo>
                  <a:pt x="379" y="19"/>
                </a:lnTo>
                <a:lnTo>
                  <a:pt x="379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5" name="矩形 114">
            <a:extLst>
              <a:ext uri="{FF2B5EF4-FFF2-40B4-BE49-F238E27FC236}">
                <a16:creationId xmlns:a16="http://schemas.microsoft.com/office/drawing/2014/main" id="{C9BC11E8-17AB-CDD3-2442-DCC18C3C904F}"/>
              </a:ext>
            </a:extLst>
          </p:cNvPr>
          <p:cNvSpPr/>
          <p:nvPr/>
        </p:nvSpPr>
        <p:spPr bwMode="auto">
          <a:xfrm>
            <a:off x="2267951" y="3845332"/>
            <a:ext cx="296402" cy="949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6" name="任意多边形: 形状 115">
            <a:extLst>
              <a:ext uri="{FF2B5EF4-FFF2-40B4-BE49-F238E27FC236}">
                <a16:creationId xmlns:a16="http://schemas.microsoft.com/office/drawing/2014/main" id="{1C4730CB-2F54-5365-C820-8E13FDFEE9CF}"/>
              </a:ext>
            </a:extLst>
          </p:cNvPr>
          <p:cNvSpPr/>
          <p:nvPr/>
        </p:nvSpPr>
        <p:spPr bwMode="auto">
          <a:xfrm>
            <a:off x="2267951" y="3845332"/>
            <a:ext cx="296402" cy="9497"/>
          </a:xfrm>
          <a:custGeom>
            <a:avLst/>
            <a:gdLst>
              <a:gd name="T0" fmla="*/ 0 w 593"/>
              <a:gd name="T1" fmla="*/ 19 h 19"/>
              <a:gd name="T2" fmla="*/ 593 w 593"/>
              <a:gd name="T3" fmla="*/ 19 h 19"/>
              <a:gd name="T4" fmla="*/ 593 w 593"/>
              <a:gd name="T5" fmla="*/ 0 h 19"/>
              <a:gd name="T6" fmla="*/ 0 w 593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3" h="19">
                <a:moveTo>
                  <a:pt x="0" y="19"/>
                </a:moveTo>
                <a:lnTo>
                  <a:pt x="593" y="19"/>
                </a:lnTo>
                <a:lnTo>
                  <a:pt x="593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7" name="矩形 116">
            <a:extLst>
              <a:ext uri="{FF2B5EF4-FFF2-40B4-BE49-F238E27FC236}">
                <a16:creationId xmlns:a16="http://schemas.microsoft.com/office/drawing/2014/main" id="{D8E9AF82-A57A-CA71-C823-3B2DC13C59EC}"/>
              </a:ext>
            </a:extLst>
          </p:cNvPr>
          <p:cNvSpPr/>
          <p:nvPr/>
        </p:nvSpPr>
        <p:spPr bwMode="auto">
          <a:xfrm>
            <a:off x="2267951" y="3897315"/>
            <a:ext cx="296402" cy="949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8" name="任意多边形: 形状 117">
            <a:extLst>
              <a:ext uri="{FF2B5EF4-FFF2-40B4-BE49-F238E27FC236}">
                <a16:creationId xmlns:a16="http://schemas.microsoft.com/office/drawing/2014/main" id="{86F2C1A2-8F96-60D6-3717-A185DAA7D506}"/>
              </a:ext>
            </a:extLst>
          </p:cNvPr>
          <p:cNvSpPr/>
          <p:nvPr/>
        </p:nvSpPr>
        <p:spPr bwMode="auto">
          <a:xfrm>
            <a:off x="2267951" y="3897315"/>
            <a:ext cx="296402" cy="9497"/>
          </a:xfrm>
          <a:custGeom>
            <a:avLst/>
            <a:gdLst>
              <a:gd name="T0" fmla="*/ 0 w 593"/>
              <a:gd name="T1" fmla="*/ 19 h 19"/>
              <a:gd name="T2" fmla="*/ 593 w 593"/>
              <a:gd name="T3" fmla="*/ 19 h 19"/>
              <a:gd name="T4" fmla="*/ 593 w 593"/>
              <a:gd name="T5" fmla="*/ 0 h 19"/>
              <a:gd name="T6" fmla="*/ 0 w 593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3" h="19">
                <a:moveTo>
                  <a:pt x="0" y="19"/>
                </a:moveTo>
                <a:lnTo>
                  <a:pt x="593" y="19"/>
                </a:lnTo>
                <a:lnTo>
                  <a:pt x="593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9" name="矩形 118">
            <a:extLst>
              <a:ext uri="{FF2B5EF4-FFF2-40B4-BE49-F238E27FC236}">
                <a16:creationId xmlns:a16="http://schemas.microsoft.com/office/drawing/2014/main" id="{F1891C57-A88A-9F74-094B-ED9F08B06219}"/>
              </a:ext>
            </a:extLst>
          </p:cNvPr>
          <p:cNvSpPr/>
          <p:nvPr/>
        </p:nvSpPr>
        <p:spPr bwMode="auto">
          <a:xfrm>
            <a:off x="1337760" y="4621075"/>
            <a:ext cx="55981" cy="949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0" name="任意多边形: 形状 119">
            <a:extLst>
              <a:ext uri="{FF2B5EF4-FFF2-40B4-BE49-F238E27FC236}">
                <a16:creationId xmlns:a16="http://schemas.microsoft.com/office/drawing/2014/main" id="{6BAE7649-8103-3FF1-170F-DE957BAFA32D}"/>
              </a:ext>
            </a:extLst>
          </p:cNvPr>
          <p:cNvSpPr/>
          <p:nvPr/>
        </p:nvSpPr>
        <p:spPr bwMode="auto">
          <a:xfrm>
            <a:off x="1337760" y="4621075"/>
            <a:ext cx="55981" cy="9497"/>
          </a:xfrm>
          <a:custGeom>
            <a:avLst/>
            <a:gdLst>
              <a:gd name="T0" fmla="*/ 0 w 112"/>
              <a:gd name="T1" fmla="*/ 19 h 19"/>
              <a:gd name="T2" fmla="*/ 112 w 112"/>
              <a:gd name="T3" fmla="*/ 19 h 19"/>
              <a:gd name="T4" fmla="*/ 112 w 112"/>
              <a:gd name="T5" fmla="*/ 0 h 19"/>
              <a:gd name="T6" fmla="*/ 0 w 112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2" h="19">
                <a:moveTo>
                  <a:pt x="0" y="19"/>
                </a:moveTo>
                <a:lnTo>
                  <a:pt x="112" y="19"/>
                </a:lnTo>
                <a:lnTo>
                  <a:pt x="11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1" name="任意多边形: 形状 120">
            <a:extLst>
              <a:ext uri="{FF2B5EF4-FFF2-40B4-BE49-F238E27FC236}">
                <a16:creationId xmlns:a16="http://schemas.microsoft.com/office/drawing/2014/main" id="{5FBD82E5-1A76-B2FB-40E2-5831973F756D}"/>
              </a:ext>
            </a:extLst>
          </p:cNvPr>
          <p:cNvSpPr/>
          <p:nvPr/>
        </p:nvSpPr>
        <p:spPr bwMode="auto">
          <a:xfrm>
            <a:off x="1432728" y="4493117"/>
            <a:ext cx="435356" cy="137454"/>
          </a:xfrm>
          <a:custGeom>
            <a:avLst/>
            <a:gdLst>
              <a:gd name="T0" fmla="*/ 0 w 367"/>
              <a:gd name="T1" fmla="*/ 116 h 116"/>
              <a:gd name="T2" fmla="*/ 163 w 367"/>
              <a:gd name="T3" fmla="*/ 116 h 116"/>
              <a:gd name="T4" fmla="*/ 164 w 367"/>
              <a:gd name="T5" fmla="*/ 113 h 116"/>
              <a:gd name="T6" fmla="*/ 164 w 367"/>
              <a:gd name="T7" fmla="*/ 113 h 116"/>
              <a:gd name="T8" fmla="*/ 175 w 367"/>
              <a:gd name="T9" fmla="*/ 91 h 116"/>
              <a:gd name="T10" fmla="*/ 193 w 367"/>
              <a:gd name="T11" fmla="*/ 77 h 116"/>
              <a:gd name="T12" fmla="*/ 222 w 367"/>
              <a:gd name="T13" fmla="*/ 70 h 116"/>
              <a:gd name="T14" fmla="*/ 226 w 367"/>
              <a:gd name="T15" fmla="*/ 70 h 116"/>
              <a:gd name="T16" fmla="*/ 226 w 367"/>
              <a:gd name="T17" fmla="*/ 66 h 116"/>
              <a:gd name="T18" fmla="*/ 226 w 367"/>
              <a:gd name="T19" fmla="*/ 66 h 116"/>
              <a:gd name="T20" fmla="*/ 236 w 367"/>
              <a:gd name="T21" fmla="*/ 36 h 116"/>
              <a:gd name="T22" fmla="*/ 255 w 367"/>
              <a:gd name="T23" fmla="*/ 16 h 116"/>
              <a:gd name="T24" fmla="*/ 288 w 367"/>
              <a:gd name="T25" fmla="*/ 8 h 116"/>
              <a:gd name="T26" fmla="*/ 305 w 367"/>
              <a:gd name="T27" fmla="*/ 9 h 116"/>
              <a:gd name="T28" fmla="*/ 354 w 367"/>
              <a:gd name="T29" fmla="*/ 46 h 116"/>
              <a:gd name="T30" fmla="*/ 359 w 367"/>
              <a:gd name="T31" fmla="*/ 68 h 116"/>
              <a:gd name="T32" fmla="*/ 355 w 367"/>
              <a:gd name="T33" fmla="*/ 88 h 116"/>
              <a:gd name="T34" fmla="*/ 338 w 367"/>
              <a:gd name="T35" fmla="*/ 109 h 116"/>
              <a:gd name="T36" fmla="*/ 344 w 367"/>
              <a:gd name="T37" fmla="*/ 115 h 116"/>
              <a:gd name="T38" fmla="*/ 362 w 367"/>
              <a:gd name="T39" fmla="*/ 91 h 116"/>
              <a:gd name="T40" fmla="*/ 367 w 367"/>
              <a:gd name="T41" fmla="*/ 68 h 116"/>
              <a:gd name="T42" fmla="*/ 361 w 367"/>
              <a:gd name="T43" fmla="*/ 42 h 116"/>
              <a:gd name="T44" fmla="*/ 306 w 367"/>
              <a:gd name="T45" fmla="*/ 1 h 116"/>
              <a:gd name="T46" fmla="*/ 288 w 367"/>
              <a:gd name="T47" fmla="*/ 0 h 116"/>
              <a:gd name="T48" fmla="*/ 250 w 367"/>
              <a:gd name="T49" fmla="*/ 10 h 116"/>
              <a:gd name="T50" fmla="*/ 223 w 367"/>
              <a:gd name="T51" fmla="*/ 45 h 116"/>
              <a:gd name="T52" fmla="*/ 218 w 367"/>
              <a:gd name="T53" fmla="*/ 66 h 116"/>
              <a:gd name="T54" fmla="*/ 222 w 367"/>
              <a:gd name="T55" fmla="*/ 66 h 116"/>
              <a:gd name="T56" fmla="*/ 222 w 367"/>
              <a:gd name="T57" fmla="*/ 62 h 116"/>
              <a:gd name="T58" fmla="*/ 189 w 367"/>
              <a:gd name="T59" fmla="*/ 70 h 116"/>
              <a:gd name="T60" fmla="*/ 163 w 367"/>
              <a:gd name="T61" fmla="*/ 96 h 116"/>
              <a:gd name="T62" fmla="*/ 156 w 367"/>
              <a:gd name="T63" fmla="*/ 111 h 116"/>
              <a:gd name="T64" fmla="*/ 160 w 367"/>
              <a:gd name="T65" fmla="*/ 112 h 116"/>
              <a:gd name="T66" fmla="*/ 160 w 367"/>
              <a:gd name="T67" fmla="*/ 108 h 116"/>
              <a:gd name="T68" fmla="*/ 0 w 367"/>
              <a:gd name="T69" fmla="*/ 108 h 116"/>
              <a:gd name="T70" fmla="*/ 0 w 367"/>
              <a:gd name="T71" fmla="*/ 116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67" h="116">
                <a:moveTo>
                  <a:pt x="0" y="116"/>
                </a:moveTo>
                <a:cubicBezTo>
                  <a:pt x="163" y="116"/>
                  <a:pt x="163" y="116"/>
                  <a:pt x="163" y="116"/>
                </a:cubicBezTo>
                <a:cubicBezTo>
                  <a:pt x="164" y="113"/>
                  <a:pt x="164" y="113"/>
                  <a:pt x="164" y="113"/>
                </a:cubicBezTo>
                <a:cubicBezTo>
                  <a:pt x="164" y="113"/>
                  <a:pt x="164" y="113"/>
                  <a:pt x="164" y="113"/>
                </a:cubicBezTo>
                <a:cubicBezTo>
                  <a:pt x="164" y="113"/>
                  <a:pt x="167" y="102"/>
                  <a:pt x="175" y="91"/>
                </a:cubicBezTo>
                <a:cubicBezTo>
                  <a:pt x="180" y="86"/>
                  <a:pt x="185" y="81"/>
                  <a:pt x="193" y="77"/>
                </a:cubicBezTo>
                <a:cubicBezTo>
                  <a:pt x="201" y="73"/>
                  <a:pt x="210" y="70"/>
                  <a:pt x="222" y="70"/>
                </a:cubicBezTo>
                <a:cubicBezTo>
                  <a:pt x="226" y="70"/>
                  <a:pt x="226" y="70"/>
                  <a:pt x="226" y="70"/>
                </a:cubicBezTo>
                <a:cubicBezTo>
                  <a:pt x="226" y="66"/>
                  <a:pt x="226" y="66"/>
                  <a:pt x="226" y="66"/>
                </a:cubicBezTo>
                <a:cubicBezTo>
                  <a:pt x="226" y="66"/>
                  <a:pt x="226" y="66"/>
                  <a:pt x="226" y="66"/>
                </a:cubicBezTo>
                <a:cubicBezTo>
                  <a:pt x="226" y="65"/>
                  <a:pt x="228" y="50"/>
                  <a:pt x="236" y="36"/>
                </a:cubicBezTo>
                <a:cubicBezTo>
                  <a:pt x="241" y="28"/>
                  <a:pt x="246" y="21"/>
                  <a:pt x="255" y="16"/>
                </a:cubicBezTo>
                <a:cubicBezTo>
                  <a:pt x="263" y="11"/>
                  <a:pt x="274" y="8"/>
                  <a:pt x="288" y="8"/>
                </a:cubicBezTo>
                <a:cubicBezTo>
                  <a:pt x="293" y="8"/>
                  <a:pt x="299" y="8"/>
                  <a:pt x="305" y="9"/>
                </a:cubicBezTo>
                <a:cubicBezTo>
                  <a:pt x="326" y="13"/>
                  <a:pt x="345" y="26"/>
                  <a:pt x="354" y="46"/>
                </a:cubicBezTo>
                <a:cubicBezTo>
                  <a:pt x="357" y="53"/>
                  <a:pt x="359" y="60"/>
                  <a:pt x="359" y="68"/>
                </a:cubicBezTo>
                <a:cubicBezTo>
                  <a:pt x="359" y="75"/>
                  <a:pt x="358" y="81"/>
                  <a:pt x="355" y="88"/>
                </a:cubicBezTo>
                <a:cubicBezTo>
                  <a:pt x="351" y="95"/>
                  <a:pt x="346" y="102"/>
                  <a:pt x="338" y="109"/>
                </a:cubicBezTo>
                <a:cubicBezTo>
                  <a:pt x="344" y="115"/>
                  <a:pt x="344" y="115"/>
                  <a:pt x="344" y="115"/>
                </a:cubicBezTo>
                <a:cubicBezTo>
                  <a:pt x="352" y="107"/>
                  <a:pt x="358" y="99"/>
                  <a:pt x="362" y="91"/>
                </a:cubicBezTo>
                <a:cubicBezTo>
                  <a:pt x="366" y="83"/>
                  <a:pt x="367" y="76"/>
                  <a:pt x="367" y="68"/>
                </a:cubicBezTo>
                <a:cubicBezTo>
                  <a:pt x="367" y="59"/>
                  <a:pt x="365" y="50"/>
                  <a:pt x="361" y="42"/>
                </a:cubicBezTo>
                <a:cubicBezTo>
                  <a:pt x="351" y="20"/>
                  <a:pt x="330" y="5"/>
                  <a:pt x="306" y="1"/>
                </a:cubicBezTo>
                <a:cubicBezTo>
                  <a:pt x="300" y="0"/>
                  <a:pt x="294" y="0"/>
                  <a:pt x="288" y="0"/>
                </a:cubicBezTo>
                <a:cubicBezTo>
                  <a:pt x="272" y="0"/>
                  <a:pt x="259" y="4"/>
                  <a:pt x="250" y="10"/>
                </a:cubicBezTo>
                <a:cubicBezTo>
                  <a:pt x="235" y="20"/>
                  <a:pt x="227" y="34"/>
                  <a:pt x="223" y="45"/>
                </a:cubicBezTo>
                <a:cubicBezTo>
                  <a:pt x="219" y="56"/>
                  <a:pt x="218" y="66"/>
                  <a:pt x="218" y="66"/>
                </a:cubicBezTo>
                <a:cubicBezTo>
                  <a:pt x="222" y="66"/>
                  <a:pt x="222" y="66"/>
                  <a:pt x="222" y="66"/>
                </a:cubicBezTo>
                <a:cubicBezTo>
                  <a:pt x="222" y="62"/>
                  <a:pt x="222" y="62"/>
                  <a:pt x="222" y="62"/>
                </a:cubicBezTo>
                <a:cubicBezTo>
                  <a:pt x="209" y="62"/>
                  <a:pt x="198" y="66"/>
                  <a:pt x="189" y="70"/>
                </a:cubicBezTo>
                <a:cubicBezTo>
                  <a:pt x="176" y="77"/>
                  <a:pt x="167" y="87"/>
                  <a:pt x="163" y="96"/>
                </a:cubicBezTo>
                <a:cubicBezTo>
                  <a:pt x="158" y="104"/>
                  <a:pt x="156" y="111"/>
                  <a:pt x="156" y="111"/>
                </a:cubicBezTo>
                <a:cubicBezTo>
                  <a:pt x="160" y="112"/>
                  <a:pt x="160" y="112"/>
                  <a:pt x="160" y="112"/>
                </a:cubicBezTo>
                <a:cubicBezTo>
                  <a:pt x="160" y="108"/>
                  <a:pt x="160" y="108"/>
                  <a:pt x="160" y="108"/>
                </a:cubicBezTo>
                <a:cubicBezTo>
                  <a:pt x="0" y="108"/>
                  <a:pt x="0" y="108"/>
                  <a:pt x="0" y="108"/>
                </a:cubicBezTo>
                <a:cubicBezTo>
                  <a:pt x="0" y="116"/>
                  <a:pt x="0" y="116"/>
                  <a:pt x="0" y="11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2" name="矩形 121">
            <a:extLst>
              <a:ext uri="{FF2B5EF4-FFF2-40B4-BE49-F238E27FC236}">
                <a16:creationId xmlns:a16="http://schemas.microsoft.com/office/drawing/2014/main" id="{1F3F6A22-C867-7DBA-7040-EC9953EED003}"/>
              </a:ext>
            </a:extLst>
          </p:cNvPr>
          <p:cNvSpPr/>
          <p:nvPr/>
        </p:nvSpPr>
        <p:spPr bwMode="auto">
          <a:xfrm>
            <a:off x="1765118" y="4621075"/>
            <a:ext cx="128957" cy="949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3" name="任意多边形: 形状 122">
            <a:extLst>
              <a:ext uri="{FF2B5EF4-FFF2-40B4-BE49-F238E27FC236}">
                <a16:creationId xmlns:a16="http://schemas.microsoft.com/office/drawing/2014/main" id="{7052ED47-4F43-82E4-6AA7-78532128AF4A}"/>
              </a:ext>
            </a:extLst>
          </p:cNvPr>
          <p:cNvSpPr/>
          <p:nvPr/>
        </p:nvSpPr>
        <p:spPr bwMode="auto">
          <a:xfrm>
            <a:off x="1765118" y="4621075"/>
            <a:ext cx="128957" cy="9497"/>
          </a:xfrm>
          <a:custGeom>
            <a:avLst/>
            <a:gdLst>
              <a:gd name="T0" fmla="*/ 0 w 258"/>
              <a:gd name="T1" fmla="*/ 19 h 19"/>
              <a:gd name="T2" fmla="*/ 258 w 258"/>
              <a:gd name="T3" fmla="*/ 19 h 19"/>
              <a:gd name="T4" fmla="*/ 258 w 258"/>
              <a:gd name="T5" fmla="*/ 0 h 19"/>
              <a:gd name="T6" fmla="*/ 0 w 258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8" h="19">
                <a:moveTo>
                  <a:pt x="0" y="19"/>
                </a:moveTo>
                <a:lnTo>
                  <a:pt x="258" y="19"/>
                </a:lnTo>
                <a:lnTo>
                  <a:pt x="258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4" name="矩形 123">
            <a:extLst>
              <a:ext uri="{FF2B5EF4-FFF2-40B4-BE49-F238E27FC236}">
                <a16:creationId xmlns:a16="http://schemas.microsoft.com/office/drawing/2014/main" id="{F11F2A34-FAA9-63BA-E743-F2615D0164F4}"/>
              </a:ext>
            </a:extLst>
          </p:cNvPr>
          <p:cNvSpPr/>
          <p:nvPr/>
        </p:nvSpPr>
        <p:spPr bwMode="auto">
          <a:xfrm>
            <a:off x="950388" y="3951797"/>
            <a:ext cx="55482" cy="949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5" name="任意多边形: 形状 124">
            <a:extLst>
              <a:ext uri="{FF2B5EF4-FFF2-40B4-BE49-F238E27FC236}">
                <a16:creationId xmlns:a16="http://schemas.microsoft.com/office/drawing/2014/main" id="{AC7375D2-2D1B-C8DC-6763-DBAEE88EDD9B}"/>
              </a:ext>
            </a:extLst>
          </p:cNvPr>
          <p:cNvSpPr/>
          <p:nvPr/>
        </p:nvSpPr>
        <p:spPr bwMode="auto">
          <a:xfrm>
            <a:off x="950388" y="3951797"/>
            <a:ext cx="55482" cy="9497"/>
          </a:xfrm>
          <a:custGeom>
            <a:avLst/>
            <a:gdLst>
              <a:gd name="T0" fmla="*/ 0 w 111"/>
              <a:gd name="T1" fmla="*/ 19 h 19"/>
              <a:gd name="T2" fmla="*/ 111 w 111"/>
              <a:gd name="T3" fmla="*/ 19 h 19"/>
              <a:gd name="T4" fmla="*/ 111 w 111"/>
              <a:gd name="T5" fmla="*/ 0 h 19"/>
              <a:gd name="T6" fmla="*/ 0 w 111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1" h="19">
                <a:moveTo>
                  <a:pt x="0" y="19"/>
                </a:moveTo>
                <a:lnTo>
                  <a:pt x="111" y="19"/>
                </a:lnTo>
                <a:lnTo>
                  <a:pt x="111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6" name="任意多边形: 形状 125">
            <a:extLst>
              <a:ext uri="{FF2B5EF4-FFF2-40B4-BE49-F238E27FC236}">
                <a16:creationId xmlns:a16="http://schemas.microsoft.com/office/drawing/2014/main" id="{875D0B3B-C58D-BCAB-F322-ACFF1F6FBBE1}"/>
              </a:ext>
            </a:extLst>
          </p:cNvPr>
          <p:cNvSpPr/>
          <p:nvPr/>
        </p:nvSpPr>
        <p:spPr bwMode="auto">
          <a:xfrm>
            <a:off x="1044857" y="3822340"/>
            <a:ext cx="436855" cy="138954"/>
          </a:xfrm>
          <a:custGeom>
            <a:avLst/>
            <a:gdLst>
              <a:gd name="T0" fmla="*/ 0 w 368"/>
              <a:gd name="T1" fmla="*/ 117 h 117"/>
              <a:gd name="T2" fmla="*/ 163 w 368"/>
              <a:gd name="T3" fmla="*/ 117 h 117"/>
              <a:gd name="T4" fmla="*/ 164 w 368"/>
              <a:gd name="T5" fmla="*/ 114 h 117"/>
              <a:gd name="T6" fmla="*/ 164 w 368"/>
              <a:gd name="T7" fmla="*/ 114 h 117"/>
              <a:gd name="T8" fmla="*/ 164 w 368"/>
              <a:gd name="T9" fmla="*/ 114 h 117"/>
              <a:gd name="T10" fmla="*/ 164 w 368"/>
              <a:gd name="T11" fmla="*/ 114 h 117"/>
              <a:gd name="T12" fmla="*/ 164 w 368"/>
              <a:gd name="T13" fmla="*/ 114 h 117"/>
              <a:gd name="T14" fmla="*/ 164 w 368"/>
              <a:gd name="T15" fmla="*/ 114 h 117"/>
              <a:gd name="T16" fmla="*/ 176 w 368"/>
              <a:gd name="T17" fmla="*/ 92 h 117"/>
              <a:gd name="T18" fmla="*/ 194 w 368"/>
              <a:gd name="T19" fmla="*/ 78 h 117"/>
              <a:gd name="T20" fmla="*/ 223 w 368"/>
              <a:gd name="T21" fmla="*/ 71 h 117"/>
              <a:gd name="T22" fmla="*/ 226 w 368"/>
              <a:gd name="T23" fmla="*/ 71 h 117"/>
              <a:gd name="T24" fmla="*/ 227 w 368"/>
              <a:gd name="T25" fmla="*/ 67 h 117"/>
              <a:gd name="T26" fmla="*/ 227 w 368"/>
              <a:gd name="T27" fmla="*/ 67 h 117"/>
              <a:gd name="T28" fmla="*/ 237 w 368"/>
              <a:gd name="T29" fmla="*/ 36 h 117"/>
              <a:gd name="T30" fmla="*/ 255 w 368"/>
              <a:gd name="T31" fmla="*/ 17 h 117"/>
              <a:gd name="T32" fmla="*/ 288 w 368"/>
              <a:gd name="T33" fmla="*/ 8 h 117"/>
              <a:gd name="T34" fmla="*/ 306 w 368"/>
              <a:gd name="T35" fmla="*/ 10 h 117"/>
              <a:gd name="T36" fmla="*/ 354 w 368"/>
              <a:gd name="T37" fmla="*/ 46 h 117"/>
              <a:gd name="T38" fmla="*/ 360 w 368"/>
              <a:gd name="T39" fmla="*/ 69 h 117"/>
              <a:gd name="T40" fmla="*/ 355 w 368"/>
              <a:gd name="T41" fmla="*/ 89 h 117"/>
              <a:gd name="T42" fmla="*/ 339 w 368"/>
              <a:gd name="T43" fmla="*/ 110 h 117"/>
              <a:gd name="T44" fmla="*/ 344 w 368"/>
              <a:gd name="T45" fmla="*/ 116 h 117"/>
              <a:gd name="T46" fmla="*/ 362 w 368"/>
              <a:gd name="T47" fmla="*/ 92 h 117"/>
              <a:gd name="T48" fmla="*/ 368 w 368"/>
              <a:gd name="T49" fmla="*/ 69 h 117"/>
              <a:gd name="T50" fmla="*/ 362 w 368"/>
              <a:gd name="T51" fmla="*/ 43 h 117"/>
              <a:gd name="T52" fmla="*/ 307 w 368"/>
              <a:gd name="T53" fmla="*/ 2 h 117"/>
              <a:gd name="T54" fmla="*/ 288 w 368"/>
              <a:gd name="T55" fmla="*/ 0 h 117"/>
              <a:gd name="T56" fmla="*/ 250 w 368"/>
              <a:gd name="T57" fmla="*/ 11 h 117"/>
              <a:gd name="T58" fmla="*/ 224 w 368"/>
              <a:gd name="T59" fmla="*/ 46 h 117"/>
              <a:gd name="T60" fmla="*/ 219 w 368"/>
              <a:gd name="T61" fmla="*/ 66 h 117"/>
              <a:gd name="T62" fmla="*/ 223 w 368"/>
              <a:gd name="T63" fmla="*/ 67 h 117"/>
              <a:gd name="T64" fmla="*/ 223 w 368"/>
              <a:gd name="T65" fmla="*/ 63 h 117"/>
              <a:gd name="T66" fmla="*/ 190 w 368"/>
              <a:gd name="T67" fmla="*/ 71 h 117"/>
              <a:gd name="T68" fmla="*/ 163 w 368"/>
              <a:gd name="T69" fmla="*/ 96 h 117"/>
              <a:gd name="T70" fmla="*/ 156 w 368"/>
              <a:gd name="T71" fmla="*/ 112 h 117"/>
              <a:gd name="T72" fmla="*/ 160 w 368"/>
              <a:gd name="T73" fmla="*/ 113 h 117"/>
              <a:gd name="T74" fmla="*/ 160 w 368"/>
              <a:gd name="T75" fmla="*/ 109 h 117"/>
              <a:gd name="T76" fmla="*/ 0 w 368"/>
              <a:gd name="T77" fmla="*/ 109 h 117"/>
              <a:gd name="T78" fmla="*/ 0 w 368"/>
              <a:gd name="T79" fmla="*/ 117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68" h="117">
                <a:moveTo>
                  <a:pt x="0" y="117"/>
                </a:moveTo>
                <a:cubicBezTo>
                  <a:pt x="163" y="117"/>
                  <a:pt x="163" y="117"/>
                  <a:pt x="163" y="117"/>
                </a:cubicBezTo>
                <a:cubicBezTo>
                  <a:pt x="164" y="114"/>
                  <a:pt x="164" y="114"/>
                  <a:pt x="164" y="114"/>
                </a:cubicBezTo>
                <a:cubicBezTo>
                  <a:pt x="164" y="114"/>
                  <a:pt x="164" y="114"/>
                  <a:pt x="164" y="114"/>
                </a:cubicBezTo>
                <a:cubicBezTo>
                  <a:pt x="164" y="114"/>
                  <a:pt x="164" y="114"/>
                  <a:pt x="164" y="114"/>
                </a:cubicBezTo>
                <a:cubicBezTo>
                  <a:pt x="164" y="114"/>
                  <a:pt x="164" y="114"/>
                  <a:pt x="164" y="114"/>
                </a:cubicBezTo>
                <a:cubicBezTo>
                  <a:pt x="164" y="114"/>
                  <a:pt x="164" y="114"/>
                  <a:pt x="164" y="114"/>
                </a:cubicBezTo>
                <a:cubicBezTo>
                  <a:pt x="164" y="114"/>
                  <a:pt x="164" y="114"/>
                  <a:pt x="164" y="114"/>
                </a:cubicBezTo>
                <a:cubicBezTo>
                  <a:pt x="164" y="113"/>
                  <a:pt x="167" y="103"/>
                  <a:pt x="176" y="92"/>
                </a:cubicBezTo>
                <a:cubicBezTo>
                  <a:pt x="180" y="87"/>
                  <a:pt x="186" y="82"/>
                  <a:pt x="194" y="78"/>
                </a:cubicBezTo>
                <a:cubicBezTo>
                  <a:pt x="201" y="74"/>
                  <a:pt x="211" y="71"/>
                  <a:pt x="223" y="71"/>
                </a:cubicBezTo>
                <a:cubicBezTo>
                  <a:pt x="226" y="71"/>
                  <a:pt x="226" y="71"/>
                  <a:pt x="226" y="71"/>
                </a:cubicBezTo>
                <a:cubicBezTo>
                  <a:pt x="227" y="67"/>
                  <a:pt x="227" y="67"/>
                  <a:pt x="227" y="67"/>
                </a:cubicBezTo>
                <a:cubicBezTo>
                  <a:pt x="227" y="67"/>
                  <a:pt x="227" y="67"/>
                  <a:pt x="227" y="67"/>
                </a:cubicBezTo>
                <a:cubicBezTo>
                  <a:pt x="227" y="65"/>
                  <a:pt x="228" y="50"/>
                  <a:pt x="237" y="36"/>
                </a:cubicBezTo>
                <a:cubicBezTo>
                  <a:pt x="241" y="29"/>
                  <a:pt x="247" y="22"/>
                  <a:pt x="255" y="17"/>
                </a:cubicBezTo>
                <a:cubicBezTo>
                  <a:pt x="264" y="12"/>
                  <a:pt x="274" y="8"/>
                  <a:pt x="288" y="8"/>
                </a:cubicBezTo>
                <a:cubicBezTo>
                  <a:pt x="294" y="8"/>
                  <a:pt x="299" y="9"/>
                  <a:pt x="306" y="10"/>
                </a:cubicBezTo>
                <a:cubicBezTo>
                  <a:pt x="327" y="13"/>
                  <a:pt x="346" y="27"/>
                  <a:pt x="354" y="46"/>
                </a:cubicBezTo>
                <a:cubicBezTo>
                  <a:pt x="357" y="53"/>
                  <a:pt x="360" y="61"/>
                  <a:pt x="360" y="69"/>
                </a:cubicBezTo>
                <a:cubicBezTo>
                  <a:pt x="360" y="75"/>
                  <a:pt x="358" y="82"/>
                  <a:pt x="355" y="89"/>
                </a:cubicBezTo>
                <a:cubicBezTo>
                  <a:pt x="352" y="95"/>
                  <a:pt x="347" y="102"/>
                  <a:pt x="339" y="110"/>
                </a:cubicBezTo>
                <a:cubicBezTo>
                  <a:pt x="344" y="116"/>
                  <a:pt x="344" y="116"/>
                  <a:pt x="344" y="116"/>
                </a:cubicBezTo>
                <a:cubicBezTo>
                  <a:pt x="353" y="108"/>
                  <a:pt x="359" y="100"/>
                  <a:pt x="362" y="92"/>
                </a:cubicBezTo>
                <a:cubicBezTo>
                  <a:pt x="366" y="84"/>
                  <a:pt x="368" y="76"/>
                  <a:pt x="368" y="69"/>
                </a:cubicBezTo>
                <a:cubicBezTo>
                  <a:pt x="368" y="59"/>
                  <a:pt x="365" y="51"/>
                  <a:pt x="362" y="43"/>
                </a:cubicBezTo>
                <a:cubicBezTo>
                  <a:pt x="352" y="21"/>
                  <a:pt x="331" y="6"/>
                  <a:pt x="307" y="2"/>
                </a:cubicBezTo>
                <a:cubicBezTo>
                  <a:pt x="300" y="1"/>
                  <a:pt x="294" y="0"/>
                  <a:pt x="288" y="0"/>
                </a:cubicBezTo>
                <a:cubicBezTo>
                  <a:pt x="272" y="0"/>
                  <a:pt x="260" y="4"/>
                  <a:pt x="250" y="11"/>
                </a:cubicBezTo>
                <a:cubicBezTo>
                  <a:pt x="236" y="20"/>
                  <a:pt x="228" y="34"/>
                  <a:pt x="224" y="46"/>
                </a:cubicBezTo>
                <a:cubicBezTo>
                  <a:pt x="219" y="57"/>
                  <a:pt x="219" y="66"/>
                  <a:pt x="219" y="66"/>
                </a:cubicBezTo>
                <a:cubicBezTo>
                  <a:pt x="223" y="67"/>
                  <a:pt x="223" y="67"/>
                  <a:pt x="223" y="67"/>
                </a:cubicBezTo>
                <a:cubicBezTo>
                  <a:pt x="223" y="63"/>
                  <a:pt x="223" y="63"/>
                  <a:pt x="223" y="63"/>
                </a:cubicBezTo>
                <a:cubicBezTo>
                  <a:pt x="209" y="63"/>
                  <a:pt x="198" y="66"/>
                  <a:pt x="190" y="71"/>
                </a:cubicBezTo>
                <a:cubicBezTo>
                  <a:pt x="176" y="78"/>
                  <a:pt x="168" y="88"/>
                  <a:pt x="163" y="96"/>
                </a:cubicBezTo>
                <a:cubicBezTo>
                  <a:pt x="158" y="105"/>
                  <a:pt x="156" y="111"/>
                  <a:pt x="156" y="112"/>
                </a:cubicBezTo>
                <a:cubicBezTo>
                  <a:pt x="160" y="113"/>
                  <a:pt x="160" y="113"/>
                  <a:pt x="160" y="113"/>
                </a:cubicBezTo>
                <a:cubicBezTo>
                  <a:pt x="160" y="109"/>
                  <a:pt x="160" y="109"/>
                  <a:pt x="160" y="109"/>
                </a:cubicBezTo>
                <a:cubicBezTo>
                  <a:pt x="0" y="109"/>
                  <a:pt x="0" y="109"/>
                  <a:pt x="0" y="109"/>
                </a:cubicBezTo>
                <a:cubicBezTo>
                  <a:pt x="0" y="117"/>
                  <a:pt x="0" y="117"/>
                  <a:pt x="0" y="117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7" name="矩形 126">
            <a:extLst>
              <a:ext uri="{FF2B5EF4-FFF2-40B4-BE49-F238E27FC236}">
                <a16:creationId xmlns:a16="http://schemas.microsoft.com/office/drawing/2014/main" id="{3F8F37A6-5857-E668-0796-DA3D53C7F8C5}"/>
              </a:ext>
            </a:extLst>
          </p:cNvPr>
          <p:cNvSpPr/>
          <p:nvPr/>
        </p:nvSpPr>
        <p:spPr bwMode="auto">
          <a:xfrm>
            <a:off x="1377247" y="3951797"/>
            <a:ext cx="130457" cy="949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8" name="任意多边形: 形状 127">
            <a:extLst>
              <a:ext uri="{FF2B5EF4-FFF2-40B4-BE49-F238E27FC236}">
                <a16:creationId xmlns:a16="http://schemas.microsoft.com/office/drawing/2014/main" id="{6DF70043-A5B1-480B-6AF5-7A473B1B0E3F}"/>
              </a:ext>
            </a:extLst>
          </p:cNvPr>
          <p:cNvSpPr/>
          <p:nvPr/>
        </p:nvSpPr>
        <p:spPr bwMode="auto">
          <a:xfrm>
            <a:off x="1377247" y="3951797"/>
            <a:ext cx="130457" cy="9497"/>
          </a:xfrm>
          <a:custGeom>
            <a:avLst/>
            <a:gdLst>
              <a:gd name="T0" fmla="*/ 0 w 261"/>
              <a:gd name="T1" fmla="*/ 19 h 19"/>
              <a:gd name="T2" fmla="*/ 261 w 261"/>
              <a:gd name="T3" fmla="*/ 19 h 19"/>
              <a:gd name="T4" fmla="*/ 261 w 261"/>
              <a:gd name="T5" fmla="*/ 0 h 19"/>
              <a:gd name="T6" fmla="*/ 0 w 261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1" h="19">
                <a:moveTo>
                  <a:pt x="0" y="19"/>
                </a:moveTo>
                <a:lnTo>
                  <a:pt x="261" y="19"/>
                </a:lnTo>
                <a:lnTo>
                  <a:pt x="261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9" name="任意多边形: 形状 128">
            <a:extLst>
              <a:ext uri="{FF2B5EF4-FFF2-40B4-BE49-F238E27FC236}">
                <a16:creationId xmlns:a16="http://schemas.microsoft.com/office/drawing/2014/main" id="{E98C331C-BB43-4F71-28BC-70609E1EBDAB}"/>
              </a:ext>
            </a:extLst>
          </p:cNvPr>
          <p:cNvSpPr/>
          <p:nvPr/>
        </p:nvSpPr>
        <p:spPr bwMode="auto">
          <a:xfrm>
            <a:off x="3108672" y="4519108"/>
            <a:ext cx="215928" cy="55981"/>
          </a:xfrm>
          <a:custGeom>
            <a:avLst/>
            <a:gdLst>
              <a:gd name="T0" fmla="*/ 182 w 182"/>
              <a:gd name="T1" fmla="*/ 47 h 47"/>
              <a:gd name="T2" fmla="*/ 23 w 182"/>
              <a:gd name="T3" fmla="*/ 47 h 47"/>
              <a:gd name="T4" fmla="*/ 0 w 182"/>
              <a:gd name="T5" fmla="*/ 23 h 47"/>
              <a:gd name="T6" fmla="*/ 23 w 182"/>
              <a:gd name="T7" fmla="*/ 0 h 47"/>
              <a:gd name="T8" fmla="*/ 182 w 182"/>
              <a:gd name="T9" fmla="*/ 0 h 47"/>
              <a:gd name="T10" fmla="*/ 182 w 182"/>
              <a:gd name="T11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2" h="47">
                <a:moveTo>
                  <a:pt x="182" y="47"/>
                </a:moveTo>
                <a:cubicBezTo>
                  <a:pt x="23" y="47"/>
                  <a:pt x="23" y="47"/>
                  <a:pt x="23" y="47"/>
                </a:cubicBezTo>
                <a:cubicBezTo>
                  <a:pt x="10" y="47"/>
                  <a:pt x="0" y="36"/>
                  <a:pt x="0" y="23"/>
                </a:cubicBezTo>
                <a:cubicBezTo>
                  <a:pt x="0" y="10"/>
                  <a:pt x="10" y="0"/>
                  <a:pt x="23" y="0"/>
                </a:cubicBezTo>
                <a:cubicBezTo>
                  <a:pt x="182" y="0"/>
                  <a:pt x="182" y="0"/>
                  <a:pt x="182" y="0"/>
                </a:cubicBezTo>
                <a:lnTo>
                  <a:pt x="182" y="47"/>
                </a:lnTo>
                <a:close/>
              </a:path>
            </a:pathLst>
          </a:custGeom>
          <a:solidFill>
            <a:srgbClr val="FFCA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0" name="任意多边形: 形状 129">
            <a:extLst>
              <a:ext uri="{FF2B5EF4-FFF2-40B4-BE49-F238E27FC236}">
                <a16:creationId xmlns:a16="http://schemas.microsoft.com/office/drawing/2014/main" id="{65A6AECF-8F3D-4825-AADF-49A0CDF2CC7D}"/>
              </a:ext>
            </a:extLst>
          </p:cNvPr>
          <p:cNvSpPr/>
          <p:nvPr/>
        </p:nvSpPr>
        <p:spPr bwMode="auto">
          <a:xfrm>
            <a:off x="3104174" y="4514610"/>
            <a:ext cx="224925" cy="64978"/>
          </a:xfrm>
          <a:custGeom>
            <a:avLst/>
            <a:gdLst>
              <a:gd name="T0" fmla="*/ 186 w 190"/>
              <a:gd name="T1" fmla="*/ 51 h 55"/>
              <a:gd name="T2" fmla="*/ 186 w 190"/>
              <a:gd name="T3" fmla="*/ 47 h 55"/>
              <a:gd name="T4" fmla="*/ 27 w 190"/>
              <a:gd name="T5" fmla="*/ 47 h 55"/>
              <a:gd name="T6" fmla="*/ 14 w 190"/>
              <a:gd name="T7" fmla="*/ 41 h 55"/>
              <a:gd name="T8" fmla="*/ 8 w 190"/>
              <a:gd name="T9" fmla="*/ 27 h 55"/>
              <a:gd name="T10" fmla="*/ 14 w 190"/>
              <a:gd name="T11" fmla="*/ 13 h 55"/>
              <a:gd name="T12" fmla="*/ 27 w 190"/>
              <a:gd name="T13" fmla="*/ 8 h 55"/>
              <a:gd name="T14" fmla="*/ 182 w 190"/>
              <a:gd name="T15" fmla="*/ 8 h 55"/>
              <a:gd name="T16" fmla="*/ 182 w 190"/>
              <a:gd name="T17" fmla="*/ 51 h 55"/>
              <a:gd name="T18" fmla="*/ 186 w 190"/>
              <a:gd name="T19" fmla="*/ 51 h 55"/>
              <a:gd name="T20" fmla="*/ 186 w 190"/>
              <a:gd name="T21" fmla="*/ 47 h 55"/>
              <a:gd name="T22" fmla="*/ 186 w 190"/>
              <a:gd name="T23" fmla="*/ 51 h 55"/>
              <a:gd name="T24" fmla="*/ 190 w 190"/>
              <a:gd name="T25" fmla="*/ 51 h 55"/>
              <a:gd name="T26" fmla="*/ 190 w 190"/>
              <a:gd name="T27" fmla="*/ 0 h 55"/>
              <a:gd name="T28" fmla="*/ 27 w 190"/>
              <a:gd name="T29" fmla="*/ 0 h 55"/>
              <a:gd name="T30" fmla="*/ 0 w 190"/>
              <a:gd name="T31" fmla="*/ 27 h 55"/>
              <a:gd name="T32" fmla="*/ 27 w 190"/>
              <a:gd name="T33" fmla="*/ 55 h 55"/>
              <a:gd name="T34" fmla="*/ 190 w 190"/>
              <a:gd name="T35" fmla="*/ 55 h 55"/>
              <a:gd name="T36" fmla="*/ 190 w 190"/>
              <a:gd name="T37" fmla="*/ 51 h 55"/>
              <a:gd name="T38" fmla="*/ 186 w 190"/>
              <a:gd name="T39" fmla="*/ 51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90" h="55">
                <a:moveTo>
                  <a:pt x="186" y="51"/>
                </a:moveTo>
                <a:cubicBezTo>
                  <a:pt x="186" y="47"/>
                  <a:pt x="186" y="47"/>
                  <a:pt x="186" y="47"/>
                </a:cubicBezTo>
                <a:cubicBezTo>
                  <a:pt x="27" y="47"/>
                  <a:pt x="27" y="47"/>
                  <a:pt x="27" y="47"/>
                </a:cubicBezTo>
                <a:cubicBezTo>
                  <a:pt x="22" y="47"/>
                  <a:pt x="17" y="44"/>
                  <a:pt x="14" y="41"/>
                </a:cubicBezTo>
                <a:cubicBezTo>
                  <a:pt x="10" y="37"/>
                  <a:pt x="8" y="33"/>
                  <a:pt x="8" y="27"/>
                </a:cubicBezTo>
                <a:cubicBezTo>
                  <a:pt x="8" y="22"/>
                  <a:pt x="10" y="17"/>
                  <a:pt x="14" y="13"/>
                </a:cubicBezTo>
                <a:cubicBezTo>
                  <a:pt x="17" y="10"/>
                  <a:pt x="22" y="8"/>
                  <a:pt x="27" y="8"/>
                </a:cubicBezTo>
                <a:cubicBezTo>
                  <a:pt x="182" y="8"/>
                  <a:pt x="182" y="8"/>
                  <a:pt x="182" y="8"/>
                </a:cubicBezTo>
                <a:cubicBezTo>
                  <a:pt x="182" y="51"/>
                  <a:pt x="182" y="51"/>
                  <a:pt x="182" y="51"/>
                </a:cubicBezTo>
                <a:cubicBezTo>
                  <a:pt x="186" y="51"/>
                  <a:pt x="186" y="51"/>
                  <a:pt x="186" y="51"/>
                </a:cubicBezTo>
                <a:cubicBezTo>
                  <a:pt x="186" y="47"/>
                  <a:pt x="186" y="47"/>
                  <a:pt x="186" y="47"/>
                </a:cubicBezTo>
                <a:cubicBezTo>
                  <a:pt x="186" y="51"/>
                  <a:pt x="186" y="51"/>
                  <a:pt x="186" y="51"/>
                </a:cubicBezTo>
                <a:cubicBezTo>
                  <a:pt x="190" y="51"/>
                  <a:pt x="190" y="51"/>
                  <a:pt x="190" y="51"/>
                </a:cubicBezTo>
                <a:cubicBezTo>
                  <a:pt x="190" y="0"/>
                  <a:pt x="190" y="0"/>
                  <a:pt x="190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12" y="0"/>
                  <a:pt x="0" y="12"/>
                  <a:pt x="0" y="27"/>
                </a:cubicBezTo>
                <a:cubicBezTo>
                  <a:pt x="0" y="42"/>
                  <a:pt x="12" y="55"/>
                  <a:pt x="27" y="55"/>
                </a:cubicBezTo>
                <a:cubicBezTo>
                  <a:pt x="190" y="55"/>
                  <a:pt x="190" y="55"/>
                  <a:pt x="190" y="55"/>
                </a:cubicBezTo>
                <a:cubicBezTo>
                  <a:pt x="190" y="51"/>
                  <a:pt x="190" y="51"/>
                  <a:pt x="190" y="51"/>
                </a:cubicBezTo>
                <a:lnTo>
                  <a:pt x="186" y="51"/>
                </a:lnTo>
                <a:close/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1" name="任意多边形: 形状 130">
            <a:extLst>
              <a:ext uri="{FF2B5EF4-FFF2-40B4-BE49-F238E27FC236}">
                <a16:creationId xmlns:a16="http://schemas.microsoft.com/office/drawing/2014/main" id="{884DA524-49D9-8758-8611-49906999950B}"/>
              </a:ext>
            </a:extLst>
          </p:cNvPr>
          <p:cNvSpPr/>
          <p:nvPr/>
        </p:nvSpPr>
        <p:spPr bwMode="auto">
          <a:xfrm>
            <a:off x="3039695" y="4635570"/>
            <a:ext cx="284905" cy="55981"/>
          </a:xfrm>
          <a:custGeom>
            <a:avLst/>
            <a:gdLst>
              <a:gd name="T0" fmla="*/ 240 w 240"/>
              <a:gd name="T1" fmla="*/ 47 h 47"/>
              <a:gd name="T2" fmla="*/ 23 w 240"/>
              <a:gd name="T3" fmla="*/ 47 h 47"/>
              <a:gd name="T4" fmla="*/ 0 w 240"/>
              <a:gd name="T5" fmla="*/ 23 h 47"/>
              <a:gd name="T6" fmla="*/ 23 w 240"/>
              <a:gd name="T7" fmla="*/ 0 h 47"/>
              <a:gd name="T8" fmla="*/ 240 w 240"/>
              <a:gd name="T9" fmla="*/ 0 h 47"/>
              <a:gd name="T10" fmla="*/ 240 w 240"/>
              <a:gd name="T11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0" h="47">
                <a:moveTo>
                  <a:pt x="240" y="47"/>
                </a:moveTo>
                <a:cubicBezTo>
                  <a:pt x="23" y="47"/>
                  <a:pt x="23" y="47"/>
                  <a:pt x="23" y="47"/>
                </a:cubicBezTo>
                <a:cubicBezTo>
                  <a:pt x="10" y="47"/>
                  <a:pt x="0" y="36"/>
                  <a:pt x="0" y="23"/>
                </a:cubicBezTo>
                <a:cubicBezTo>
                  <a:pt x="0" y="10"/>
                  <a:pt x="10" y="0"/>
                  <a:pt x="23" y="0"/>
                </a:cubicBezTo>
                <a:cubicBezTo>
                  <a:pt x="240" y="0"/>
                  <a:pt x="240" y="0"/>
                  <a:pt x="240" y="0"/>
                </a:cubicBezTo>
                <a:lnTo>
                  <a:pt x="240" y="47"/>
                </a:lnTo>
                <a:close/>
              </a:path>
            </a:pathLst>
          </a:custGeom>
          <a:solidFill>
            <a:srgbClr val="FFCA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2" name="任意多边形: 形状 131">
            <a:extLst>
              <a:ext uri="{FF2B5EF4-FFF2-40B4-BE49-F238E27FC236}">
                <a16:creationId xmlns:a16="http://schemas.microsoft.com/office/drawing/2014/main" id="{1255AF35-581C-EF7D-3F63-39E48A66DB53}"/>
              </a:ext>
            </a:extLst>
          </p:cNvPr>
          <p:cNvSpPr/>
          <p:nvPr/>
        </p:nvSpPr>
        <p:spPr bwMode="auto">
          <a:xfrm>
            <a:off x="3035196" y="4630571"/>
            <a:ext cx="293902" cy="65478"/>
          </a:xfrm>
          <a:custGeom>
            <a:avLst/>
            <a:gdLst>
              <a:gd name="T0" fmla="*/ 244 w 248"/>
              <a:gd name="T1" fmla="*/ 51 h 55"/>
              <a:gd name="T2" fmla="*/ 244 w 248"/>
              <a:gd name="T3" fmla="*/ 47 h 55"/>
              <a:gd name="T4" fmla="*/ 27 w 248"/>
              <a:gd name="T5" fmla="*/ 47 h 55"/>
              <a:gd name="T6" fmla="*/ 13 w 248"/>
              <a:gd name="T7" fmla="*/ 41 h 55"/>
              <a:gd name="T8" fmla="*/ 8 w 248"/>
              <a:gd name="T9" fmla="*/ 27 h 55"/>
              <a:gd name="T10" fmla="*/ 13 w 248"/>
              <a:gd name="T11" fmla="*/ 13 h 55"/>
              <a:gd name="T12" fmla="*/ 27 w 248"/>
              <a:gd name="T13" fmla="*/ 8 h 55"/>
              <a:gd name="T14" fmla="*/ 240 w 248"/>
              <a:gd name="T15" fmla="*/ 8 h 55"/>
              <a:gd name="T16" fmla="*/ 240 w 248"/>
              <a:gd name="T17" fmla="*/ 51 h 55"/>
              <a:gd name="T18" fmla="*/ 244 w 248"/>
              <a:gd name="T19" fmla="*/ 51 h 55"/>
              <a:gd name="T20" fmla="*/ 244 w 248"/>
              <a:gd name="T21" fmla="*/ 47 h 55"/>
              <a:gd name="T22" fmla="*/ 244 w 248"/>
              <a:gd name="T23" fmla="*/ 51 h 55"/>
              <a:gd name="T24" fmla="*/ 248 w 248"/>
              <a:gd name="T25" fmla="*/ 51 h 55"/>
              <a:gd name="T26" fmla="*/ 248 w 248"/>
              <a:gd name="T27" fmla="*/ 0 h 55"/>
              <a:gd name="T28" fmla="*/ 27 w 248"/>
              <a:gd name="T29" fmla="*/ 0 h 55"/>
              <a:gd name="T30" fmla="*/ 0 w 248"/>
              <a:gd name="T31" fmla="*/ 27 h 55"/>
              <a:gd name="T32" fmla="*/ 27 w 248"/>
              <a:gd name="T33" fmla="*/ 55 h 55"/>
              <a:gd name="T34" fmla="*/ 248 w 248"/>
              <a:gd name="T35" fmla="*/ 55 h 55"/>
              <a:gd name="T36" fmla="*/ 248 w 248"/>
              <a:gd name="T37" fmla="*/ 51 h 55"/>
              <a:gd name="T38" fmla="*/ 244 w 248"/>
              <a:gd name="T39" fmla="*/ 51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48" h="55">
                <a:moveTo>
                  <a:pt x="244" y="51"/>
                </a:moveTo>
                <a:cubicBezTo>
                  <a:pt x="244" y="47"/>
                  <a:pt x="244" y="47"/>
                  <a:pt x="244" y="47"/>
                </a:cubicBezTo>
                <a:cubicBezTo>
                  <a:pt x="27" y="47"/>
                  <a:pt x="27" y="47"/>
                  <a:pt x="27" y="47"/>
                </a:cubicBezTo>
                <a:cubicBezTo>
                  <a:pt x="22" y="47"/>
                  <a:pt x="17" y="44"/>
                  <a:pt x="13" y="41"/>
                </a:cubicBezTo>
                <a:cubicBezTo>
                  <a:pt x="10" y="37"/>
                  <a:pt x="8" y="33"/>
                  <a:pt x="8" y="27"/>
                </a:cubicBezTo>
                <a:cubicBezTo>
                  <a:pt x="8" y="22"/>
                  <a:pt x="10" y="17"/>
                  <a:pt x="13" y="13"/>
                </a:cubicBezTo>
                <a:cubicBezTo>
                  <a:pt x="17" y="10"/>
                  <a:pt x="22" y="8"/>
                  <a:pt x="27" y="8"/>
                </a:cubicBezTo>
                <a:cubicBezTo>
                  <a:pt x="240" y="8"/>
                  <a:pt x="240" y="8"/>
                  <a:pt x="240" y="8"/>
                </a:cubicBezTo>
                <a:cubicBezTo>
                  <a:pt x="240" y="51"/>
                  <a:pt x="240" y="51"/>
                  <a:pt x="240" y="51"/>
                </a:cubicBezTo>
                <a:cubicBezTo>
                  <a:pt x="244" y="51"/>
                  <a:pt x="244" y="51"/>
                  <a:pt x="244" y="51"/>
                </a:cubicBezTo>
                <a:cubicBezTo>
                  <a:pt x="244" y="47"/>
                  <a:pt x="244" y="47"/>
                  <a:pt x="244" y="47"/>
                </a:cubicBezTo>
                <a:cubicBezTo>
                  <a:pt x="244" y="51"/>
                  <a:pt x="244" y="51"/>
                  <a:pt x="244" y="51"/>
                </a:cubicBezTo>
                <a:cubicBezTo>
                  <a:pt x="248" y="51"/>
                  <a:pt x="248" y="51"/>
                  <a:pt x="248" y="51"/>
                </a:cubicBezTo>
                <a:cubicBezTo>
                  <a:pt x="248" y="0"/>
                  <a:pt x="248" y="0"/>
                  <a:pt x="248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12" y="0"/>
                  <a:pt x="0" y="12"/>
                  <a:pt x="0" y="27"/>
                </a:cubicBezTo>
                <a:cubicBezTo>
                  <a:pt x="0" y="42"/>
                  <a:pt x="12" y="55"/>
                  <a:pt x="27" y="55"/>
                </a:cubicBezTo>
                <a:cubicBezTo>
                  <a:pt x="248" y="55"/>
                  <a:pt x="248" y="55"/>
                  <a:pt x="248" y="55"/>
                </a:cubicBezTo>
                <a:cubicBezTo>
                  <a:pt x="248" y="51"/>
                  <a:pt x="248" y="51"/>
                  <a:pt x="248" y="51"/>
                </a:cubicBezTo>
                <a:lnTo>
                  <a:pt x="244" y="51"/>
                </a:lnTo>
                <a:close/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3" name="任意多边形: 形状 132">
            <a:extLst>
              <a:ext uri="{FF2B5EF4-FFF2-40B4-BE49-F238E27FC236}">
                <a16:creationId xmlns:a16="http://schemas.microsoft.com/office/drawing/2014/main" id="{8FADE87B-0D35-D1B3-2A61-6A724E69A90B}"/>
              </a:ext>
            </a:extLst>
          </p:cNvPr>
          <p:cNvSpPr/>
          <p:nvPr/>
        </p:nvSpPr>
        <p:spPr bwMode="auto">
          <a:xfrm>
            <a:off x="3146659" y="4577589"/>
            <a:ext cx="177941" cy="55482"/>
          </a:xfrm>
          <a:custGeom>
            <a:avLst/>
            <a:gdLst>
              <a:gd name="T0" fmla="*/ 150 w 150"/>
              <a:gd name="T1" fmla="*/ 47 h 47"/>
              <a:gd name="T2" fmla="*/ 22 w 150"/>
              <a:gd name="T3" fmla="*/ 47 h 47"/>
              <a:gd name="T4" fmla="*/ 0 w 150"/>
              <a:gd name="T5" fmla="*/ 26 h 47"/>
              <a:gd name="T6" fmla="*/ 0 w 150"/>
              <a:gd name="T7" fmla="*/ 21 h 47"/>
              <a:gd name="T8" fmla="*/ 22 w 150"/>
              <a:gd name="T9" fmla="*/ 0 h 47"/>
              <a:gd name="T10" fmla="*/ 150 w 150"/>
              <a:gd name="T11" fmla="*/ 0 h 47"/>
              <a:gd name="T12" fmla="*/ 150 w 150"/>
              <a:gd name="T13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0" h="47">
                <a:moveTo>
                  <a:pt x="150" y="47"/>
                </a:moveTo>
                <a:cubicBezTo>
                  <a:pt x="22" y="47"/>
                  <a:pt x="22" y="47"/>
                  <a:pt x="22" y="47"/>
                </a:cubicBezTo>
                <a:cubicBezTo>
                  <a:pt x="10" y="47"/>
                  <a:pt x="0" y="37"/>
                  <a:pt x="0" y="26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10"/>
                  <a:pt x="10" y="0"/>
                  <a:pt x="22" y="0"/>
                </a:cubicBezTo>
                <a:cubicBezTo>
                  <a:pt x="150" y="0"/>
                  <a:pt x="150" y="0"/>
                  <a:pt x="150" y="0"/>
                </a:cubicBezTo>
                <a:lnTo>
                  <a:pt x="150" y="47"/>
                </a:lnTo>
                <a:close/>
              </a:path>
            </a:pathLst>
          </a:custGeom>
          <a:solidFill>
            <a:srgbClr val="E381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4" name="任意多边形: 形状 133">
            <a:extLst>
              <a:ext uri="{FF2B5EF4-FFF2-40B4-BE49-F238E27FC236}">
                <a16:creationId xmlns:a16="http://schemas.microsoft.com/office/drawing/2014/main" id="{96E8DE59-E2FC-1EE9-450B-DB6B8AECC709}"/>
              </a:ext>
            </a:extLst>
          </p:cNvPr>
          <p:cNvSpPr/>
          <p:nvPr/>
        </p:nvSpPr>
        <p:spPr bwMode="auto">
          <a:xfrm>
            <a:off x="3141661" y="4572591"/>
            <a:ext cx="187438" cy="65478"/>
          </a:xfrm>
          <a:custGeom>
            <a:avLst/>
            <a:gdLst>
              <a:gd name="T0" fmla="*/ 154 w 158"/>
              <a:gd name="T1" fmla="*/ 51 h 55"/>
              <a:gd name="T2" fmla="*/ 154 w 158"/>
              <a:gd name="T3" fmla="*/ 47 h 55"/>
              <a:gd name="T4" fmla="*/ 26 w 158"/>
              <a:gd name="T5" fmla="*/ 47 h 55"/>
              <a:gd name="T6" fmla="*/ 14 w 158"/>
              <a:gd name="T7" fmla="*/ 42 h 55"/>
              <a:gd name="T8" fmla="*/ 8 w 158"/>
              <a:gd name="T9" fmla="*/ 30 h 55"/>
              <a:gd name="T10" fmla="*/ 8 w 158"/>
              <a:gd name="T11" fmla="*/ 25 h 55"/>
              <a:gd name="T12" fmla="*/ 14 w 158"/>
              <a:gd name="T13" fmla="*/ 13 h 55"/>
              <a:gd name="T14" fmla="*/ 26 w 158"/>
              <a:gd name="T15" fmla="*/ 8 h 55"/>
              <a:gd name="T16" fmla="*/ 150 w 158"/>
              <a:gd name="T17" fmla="*/ 8 h 55"/>
              <a:gd name="T18" fmla="*/ 150 w 158"/>
              <a:gd name="T19" fmla="*/ 51 h 55"/>
              <a:gd name="T20" fmla="*/ 154 w 158"/>
              <a:gd name="T21" fmla="*/ 51 h 55"/>
              <a:gd name="T22" fmla="*/ 154 w 158"/>
              <a:gd name="T23" fmla="*/ 47 h 55"/>
              <a:gd name="T24" fmla="*/ 154 w 158"/>
              <a:gd name="T25" fmla="*/ 51 h 55"/>
              <a:gd name="T26" fmla="*/ 158 w 158"/>
              <a:gd name="T27" fmla="*/ 51 h 55"/>
              <a:gd name="T28" fmla="*/ 158 w 158"/>
              <a:gd name="T29" fmla="*/ 0 h 55"/>
              <a:gd name="T30" fmla="*/ 26 w 158"/>
              <a:gd name="T31" fmla="*/ 0 h 55"/>
              <a:gd name="T32" fmla="*/ 0 w 158"/>
              <a:gd name="T33" fmla="*/ 25 h 55"/>
              <a:gd name="T34" fmla="*/ 0 w 158"/>
              <a:gd name="T35" fmla="*/ 30 h 55"/>
              <a:gd name="T36" fmla="*/ 26 w 158"/>
              <a:gd name="T37" fmla="*/ 55 h 55"/>
              <a:gd name="T38" fmla="*/ 158 w 158"/>
              <a:gd name="T39" fmla="*/ 55 h 55"/>
              <a:gd name="T40" fmla="*/ 158 w 158"/>
              <a:gd name="T41" fmla="*/ 51 h 55"/>
              <a:gd name="T42" fmla="*/ 154 w 158"/>
              <a:gd name="T43" fmla="*/ 51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58" h="55">
                <a:moveTo>
                  <a:pt x="154" y="51"/>
                </a:moveTo>
                <a:cubicBezTo>
                  <a:pt x="154" y="47"/>
                  <a:pt x="154" y="47"/>
                  <a:pt x="154" y="47"/>
                </a:cubicBezTo>
                <a:cubicBezTo>
                  <a:pt x="26" y="47"/>
                  <a:pt x="26" y="47"/>
                  <a:pt x="26" y="47"/>
                </a:cubicBezTo>
                <a:cubicBezTo>
                  <a:pt x="21" y="47"/>
                  <a:pt x="17" y="45"/>
                  <a:pt x="14" y="42"/>
                </a:cubicBezTo>
                <a:cubicBezTo>
                  <a:pt x="10" y="39"/>
                  <a:pt x="8" y="34"/>
                  <a:pt x="8" y="30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1"/>
                  <a:pt x="10" y="16"/>
                  <a:pt x="14" y="13"/>
                </a:cubicBezTo>
                <a:cubicBezTo>
                  <a:pt x="17" y="10"/>
                  <a:pt x="21" y="8"/>
                  <a:pt x="26" y="8"/>
                </a:cubicBezTo>
                <a:cubicBezTo>
                  <a:pt x="150" y="8"/>
                  <a:pt x="150" y="8"/>
                  <a:pt x="150" y="8"/>
                </a:cubicBezTo>
                <a:cubicBezTo>
                  <a:pt x="150" y="51"/>
                  <a:pt x="150" y="51"/>
                  <a:pt x="150" y="51"/>
                </a:cubicBezTo>
                <a:cubicBezTo>
                  <a:pt x="154" y="51"/>
                  <a:pt x="154" y="51"/>
                  <a:pt x="154" y="51"/>
                </a:cubicBezTo>
                <a:cubicBezTo>
                  <a:pt x="154" y="47"/>
                  <a:pt x="154" y="47"/>
                  <a:pt x="154" y="47"/>
                </a:cubicBezTo>
                <a:cubicBezTo>
                  <a:pt x="154" y="51"/>
                  <a:pt x="154" y="51"/>
                  <a:pt x="154" y="51"/>
                </a:cubicBezTo>
                <a:cubicBezTo>
                  <a:pt x="158" y="51"/>
                  <a:pt x="158" y="51"/>
                  <a:pt x="158" y="51"/>
                </a:cubicBezTo>
                <a:cubicBezTo>
                  <a:pt x="158" y="0"/>
                  <a:pt x="158" y="0"/>
                  <a:pt x="158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44"/>
                  <a:pt x="12" y="55"/>
                  <a:pt x="26" y="55"/>
                </a:cubicBezTo>
                <a:cubicBezTo>
                  <a:pt x="158" y="55"/>
                  <a:pt x="158" y="55"/>
                  <a:pt x="158" y="55"/>
                </a:cubicBezTo>
                <a:cubicBezTo>
                  <a:pt x="158" y="51"/>
                  <a:pt x="158" y="51"/>
                  <a:pt x="158" y="51"/>
                </a:cubicBezTo>
                <a:lnTo>
                  <a:pt x="154" y="51"/>
                </a:lnTo>
                <a:close/>
              </a:path>
            </a:pathLst>
          </a:custGeom>
          <a:solidFill>
            <a:srgbClr val="0A0A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0" name="文本框 139">
            <a:extLst>
              <a:ext uri="{FF2B5EF4-FFF2-40B4-BE49-F238E27FC236}">
                <a16:creationId xmlns:a16="http://schemas.microsoft.com/office/drawing/2014/main" id="{B0FECA6D-7663-EC4B-8B24-02ED172DAE91}"/>
              </a:ext>
            </a:extLst>
          </p:cNvPr>
          <p:cNvSpPr txBox="1"/>
          <p:nvPr/>
        </p:nvSpPr>
        <p:spPr>
          <a:xfrm>
            <a:off x="688990" y="1141289"/>
            <a:ext cx="3084961" cy="138114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0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sz="2400" b="1" dirty="0">
                <a:cs typeface="+mn-ea"/>
                <a:sym typeface="+mn-lt"/>
              </a:rPr>
              <a:t>Unified fonts make reading </a:t>
            </a:r>
          </a:p>
          <a:p>
            <a:r>
              <a:rPr lang="en-US" sz="2400" b="1" dirty="0">
                <a:solidFill>
                  <a:schemeClr val="accent2"/>
                </a:solidFill>
                <a:cs typeface="+mn-ea"/>
                <a:sym typeface="+mn-lt"/>
              </a:rPr>
              <a:t>more fluent.</a:t>
            </a:r>
          </a:p>
        </p:txBody>
      </p:sp>
      <p:cxnSp>
        <p:nvCxnSpPr>
          <p:cNvPr id="141" name="直接连接符 140">
            <a:extLst>
              <a:ext uri="{FF2B5EF4-FFF2-40B4-BE49-F238E27FC236}">
                <a16:creationId xmlns:a16="http://schemas.microsoft.com/office/drawing/2014/main" id="{B2C33EBB-C031-A03A-EA1A-D55E45E2050F}"/>
              </a:ext>
            </a:extLst>
          </p:cNvPr>
          <p:cNvCxnSpPr>
            <a:cxnSpLocks/>
          </p:cNvCxnSpPr>
          <p:nvPr/>
        </p:nvCxnSpPr>
        <p:spPr>
          <a:xfrm>
            <a:off x="688990" y="2772868"/>
            <a:ext cx="2817050" cy="0"/>
          </a:xfrm>
          <a:prstGeom prst="line">
            <a:avLst/>
          </a:prstGeom>
          <a:ln w="12700">
            <a:solidFill>
              <a:schemeClr val="tx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矩形: 圆角 146">
            <a:extLst>
              <a:ext uri="{FF2B5EF4-FFF2-40B4-BE49-F238E27FC236}">
                <a16:creationId xmlns:a16="http://schemas.microsoft.com/office/drawing/2014/main" id="{EB7F5623-7B4A-766F-4E38-E48CB2B80744}"/>
              </a:ext>
            </a:extLst>
          </p:cNvPr>
          <p:cNvSpPr/>
          <p:nvPr/>
        </p:nvSpPr>
        <p:spPr>
          <a:xfrm>
            <a:off x="4213806" y="1934897"/>
            <a:ext cx="2114550" cy="3780813"/>
          </a:xfrm>
          <a:prstGeom prst="roundRect">
            <a:avLst>
              <a:gd name="adj" fmla="val 405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rgbClr val="FFFFFF"/>
                </a:solidFill>
                <a:cs typeface="+mn-ea"/>
                <a:sym typeface="+mn-lt"/>
              </a:rPr>
              <a:t>01</a:t>
            </a:r>
            <a:endParaRPr lang="zh-CN" altLang="en-US" sz="44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50" name="矩形: 圆角 149">
            <a:extLst>
              <a:ext uri="{FF2B5EF4-FFF2-40B4-BE49-F238E27FC236}">
                <a16:creationId xmlns:a16="http://schemas.microsoft.com/office/drawing/2014/main" id="{F93B3FB4-49F3-17C9-34DF-F2CDF23B19A7}"/>
              </a:ext>
            </a:extLst>
          </p:cNvPr>
          <p:cNvSpPr/>
          <p:nvPr/>
        </p:nvSpPr>
        <p:spPr>
          <a:xfrm>
            <a:off x="6814131" y="1934897"/>
            <a:ext cx="2114550" cy="3780813"/>
          </a:xfrm>
          <a:prstGeom prst="roundRect">
            <a:avLst>
              <a:gd name="adj" fmla="val 4054"/>
            </a:avLst>
          </a:prstGeom>
          <a:solidFill>
            <a:schemeClr val="tx1">
              <a:alpha val="10000"/>
            </a:schemeClr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defTabSz="913765"/>
            <a:r>
              <a:rPr lang="en-US" altLang="zh-CN" sz="4400" b="1" dirty="0">
                <a:solidFill>
                  <a:schemeClr val="tx1">
                    <a:alpha val="40000"/>
                  </a:schemeClr>
                </a:solidFill>
                <a:cs typeface="+mn-ea"/>
                <a:sym typeface="+mn-lt"/>
              </a:rPr>
              <a:t>02</a:t>
            </a:r>
            <a:endParaRPr lang="zh-CN" altLang="en-US" sz="4400" b="1" dirty="0">
              <a:solidFill>
                <a:schemeClr val="tx1">
                  <a:alpha val="4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1" name="矩形: 圆角 150">
            <a:extLst>
              <a:ext uri="{FF2B5EF4-FFF2-40B4-BE49-F238E27FC236}">
                <a16:creationId xmlns:a16="http://schemas.microsoft.com/office/drawing/2014/main" id="{050FDF1B-4811-7224-5841-33949CA24A97}"/>
              </a:ext>
            </a:extLst>
          </p:cNvPr>
          <p:cNvSpPr/>
          <p:nvPr/>
        </p:nvSpPr>
        <p:spPr>
          <a:xfrm>
            <a:off x="9414456" y="1934897"/>
            <a:ext cx="2114550" cy="3780813"/>
          </a:xfrm>
          <a:prstGeom prst="roundRect">
            <a:avLst>
              <a:gd name="adj" fmla="val 4054"/>
            </a:avLst>
          </a:prstGeom>
          <a:solidFill>
            <a:schemeClr val="tx1">
              <a:alpha val="10000"/>
            </a:schemeClr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defTabSz="913765"/>
            <a:r>
              <a:rPr lang="en-US" altLang="zh-CN" sz="4400" b="1" dirty="0">
                <a:solidFill>
                  <a:schemeClr val="tx1">
                    <a:alpha val="40000"/>
                  </a:schemeClr>
                </a:solidFill>
                <a:cs typeface="+mn-ea"/>
                <a:sym typeface="+mn-lt"/>
              </a:rPr>
              <a:t>03</a:t>
            </a:r>
            <a:endParaRPr lang="zh-CN" altLang="en-US" sz="4400" b="1" dirty="0">
              <a:solidFill>
                <a:schemeClr val="tx1">
                  <a:alpha val="4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6" name="箭头: 右 145">
            <a:extLst>
              <a:ext uri="{FF2B5EF4-FFF2-40B4-BE49-F238E27FC236}">
                <a16:creationId xmlns:a16="http://schemas.microsoft.com/office/drawing/2014/main" id="{A0F60127-3BD6-CD77-AABC-FE534A68A666}"/>
              </a:ext>
            </a:extLst>
          </p:cNvPr>
          <p:cNvSpPr/>
          <p:nvPr/>
        </p:nvSpPr>
        <p:spPr>
          <a:xfrm>
            <a:off x="6240831" y="3460424"/>
            <a:ext cx="684881" cy="729758"/>
          </a:xfrm>
          <a:prstGeom prst="rightArrow">
            <a:avLst/>
          </a:prstGeom>
          <a:gradFill>
            <a:gsLst>
              <a:gs pos="0">
                <a:schemeClr val="tx2">
                  <a:alpha val="0"/>
                </a:schemeClr>
              </a:gs>
              <a:gs pos="100000">
                <a:schemeClr val="tx2">
                  <a:alpha val="40000"/>
                </a:schemeClr>
              </a:gs>
            </a:gsLst>
            <a:lin ang="0" scaled="1"/>
          </a:gradFill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92500" lnSpcReduction="10000"/>
          </a:bodyPr>
          <a:lstStyle/>
          <a:p>
            <a:pPr algn="ctr" defTabSz="913765"/>
            <a:endParaRPr lang="zh-CN" altLang="en-US" sz="20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2" name="箭头: 右 151">
            <a:extLst>
              <a:ext uri="{FF2B5EF4-FFF2-40B4-BE49-F238E27FC236}">
                <a16:creationId xmlns:a16="http://schemas.microsoft.com/office/drawing/2014/main" id="{97CF6C14-6783-81D0-1FA5-B1390805EF4B}"/>
              </a:ext>
            </a:extLst>
          </p:cNvPr>
          <p:cNvSpPr/>
          <p:nvPr/>
        </p:nvSpPr>
        <p:spPr>
          <a:xfrm>
            <a:off x="8831631" y="3460424"/>
            <a:ext cx="684881" cy="729758"/>
          </a:xfrm>
          <a:prstGeom prst="rightArrow">
            <a:avLst/>
          </a:prstGeom>
          <a:gradFill>
            <a:gsLst>
              <a:gs pos="0">
                <a:schemeClr val="tx2">
                  <a:alpha val="0"/>
                </a:schemeClr>
              </a:gs>
              <a:gs pos="100000">
                <a:schemeClr val="tx2">
                  <a:alpha val="40000"/>
                </a:schemeClr>
              </a:gs>
            </a:gsLst>
            <a:lin ang="0" scaled="1"/>
          </a:gradFill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92500" lnSpcReduction="10000"/>
          </a:bodyPr>
          <a:lstStyle/>
          <a:p>
            <a:pPr algn="ctr" defTabSz="913765"/>
            <a:endParaRPr lang="zh-CN" altLang="en-US" sz="20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0" name="文本框 159">
            <a:extLst>
              <a:ext uri="{FF2B5EF4-FFF2-40B4-BE49-F238E27FC236}">
                <a16:creationId xmlns:a16="http://schemas.microsoft.com/office/drawing/2014/main" id="{981BA636-BE7D-9973-3526-BB72E6954B9F}"/>
              </a:ext>
            </a:extLst>
          </p:cNvPr>
          <p:cNvSpPr txBox="1"/>
          <p:nvPr/>
        </p:nvSpPr>
        <p:spPr>
          <a:xfrm>
            <a:off x="4964085" y="2242651"/>
            <a:ext cx="613993" cy="613993"/>
          </a:xfrm>
          <a:prstGeom prst="roundRect">
            <a:avLst>
              <a:gd name="adj" fmla="val 50000"/>
            </a:avLst>
          </a:prstGeom>
          <a:solidFill>
            <a:srgbClr val="FFFFFF"/>
          </a:solidFill>
        </p:spPr>
        <p:txBody>
          <a:bodyPr wrap="none" lIns="108000" tIns="108000" rIns="108000" bIns="108000" rtlCol="0" anchor="ctr" anchorCtr="0">
            <a:noAutofit/>
          </a:bodyPr>
          <a:lstStyle/>
          <a:p>
            <a:pPr algn="ctr"/>
            <a:endParaRPr kumimoji="1" lang="zh-CN" altLang="en-US" sz="2000" b="1" dirty="0">
              <a:noFill/>
              <a:cs typeface="+mn-ea"/>
              <a:sym typeface="+mn-lt"/>
            </a:endParaRPr>
          </a:p>
        </p:txBody>
      </p:sp>
      <p:sp>
        <p:nvSpPr>
          <p:cNvPr id="161" name="任意多边形: 形状 160">
            <a:extLst>
              <a:ext uri="{FF2B5EF4-FFF2-40B4-BE49-F238E27FC236}">
                <a16:creationId xmlns:a16="http://schemas.microsoft.com/office/drawing/2014/main" id="{8DA0B50F-A73B-ACEE-852A-26795D1A4AA9}"/>
              </a:ext>
            </a:extLst>
          </p:cNvPr>
          <p:cNvSpPr/>
          <p:nvPr/>
        </p:nvSpPr>
        <p:spPr>
          <a:xfrm>
            <a:off x="5142468" y="2393076"/>
            <a:ext cx="257227" cy="313143"/>
          </a:xfrm>
          <a:custGeom>
            <a:avLst/>
            <a:gdLst>
              <a:gd name="connsiteX0" fmla="*/ 284197 w 438150"/>
              <a:gd name="connsiteY0" fmla="*/ 621 h 533400"/>
              <a:gd name="connsiteX1" fmla="*/ 286102 w 438150"/>
              <a:gd name="connsiteY1" fmla="*/ 621 h 533400"/>
              <a:gd name="connsiteX2" fmla="*/ 286102 w 438150"/>
              <a:gd name="connsiteY2" fmla="*/ 124446 h 533400"/>
              <a:gd name="connsiteX3" fmla="*/ 286102 w 438150"/>
              <a:gd name="connsiteY3" fmla="*/ 126351 h 533400"/>
              <a:gd name="connsiteX4" fmla="*/ 314677 w 438150"/>
              <a:gd name="connsiteY4" fmla="*/ 153021 h 533400"/>
              <a:gd name="connsiteX5" fmla="*/ 314677 w 438150"/>
              <a:gd name="connsiteY5" fmla="*/ 153021 h 533400"/>
              <a:gd name="connsiteX6" fmla="*/ 438502 w 438150"/>
              <a:gd name="connsiteY6" fmla="*/ 153021 h 533400"/>
              <a:gd name="connsiteX7" fmla="*/ 438502 w 438150"/>
              <a:gd name="connsiteY7" fmla="*/ 154926 h 533400"/>
              <a:gd name="connsiteX8" fmla="*/ 438502 w 438150"/>
              <a:gd name="connsiteY8" fmla="*/ 505446 h 533400"/>
              <a:gd name="connsiteX9" fmla="*/ 409927 w 438150"/>
              <a:gd name="connsiteY9" fmla="*/ 534021 h 533400"/>
              <a:gd name="connsiteX10" fmla="*/ 28927 w 438150"/>
              <a:gd name="connsiteY10" fmla="*/ 534021 h 533400"/>
              <a:gd name="connsiteX11" fmla="*/ 352 w 438150"/>
              <a:gd name="connsiteY11" fmla="*/ 505446 h 533400"/>
              <a:gd name="connsiteX12" fmla="*/ 352 w 438150"/>
              <a:gd name="connsiteY12" fmla="*/ 29196 h 533400"/>
              <a:gd name="connsiteX13" fmla="*/ 28927 w 438150"/>
              <a:gd name="connsiteY13" fmla="*/ 621 h 533400"/>
              <a:gd name="connsiteX14" fmla="*/ 284197 w 438150"/>
              <a:gd name="connsiteY14" fmla="*/ 621 h 533400"/>
              <a:gd name="connsiteX15" fmla="*/ 248002 w 438150"/>
              <a:gd name="connsiteY15" fmla="*/ 200646 h 533400"/>
              <a:gd name="connsiteX16" fmla="*/ 152752 w 438150"/>
              <a:gd name="connsiteY16" fmla="*/ 200646 h 533400"/>
              <a:gd name="connsiteX17" fmla="*/ 152752 w 438150"/>
              <a:gd name="connsiteY17" fmla="*/ 410196 h 533400"/>
              <a:gd name="connsiteX18" fmla="*/ 171802 w 438150"/>
              <a:gd name="connsiteY18" fmla="*/ 410196 h 533400"/>
              <a:gd name="connsiteX19" fmla="*/ 171802 w 438150"/>
              <a:gd name="connsiteY19" fmla="*/ 314946 h 533400"/>
              <a:gd name="connsiteX20" fmla="*/ 248002 w 438150"/>
              <a:gd name="connsiteY20" fmla="*/ 314946 h 533400"/>
              <a:gd name="connsiteX21" fmla="*/ 249907 w 438150"/>
              <a:gd name="connsiteY21" fmla="*/ 314946 h 533400"/>
              <a:gd name="connsiteX22" fmla="*/ 305152 w 438150"/>
              <a:gd name="connsiteY22" fmla="*/ 257796 h 533400"/>
              <a:gd name="connsiteX23" fmla="*/ 248002 w 438150"/>
              <a:gd name="connsiteY23" fmla="*/ 200646 h 533400"/>
              <a:gd name="connsiteX24" fmla="*/ 248002 w 438150"/>
              <a:gd name="connsiteY24" fmla="*/ 200646 h 533400"/>
              <a:gd name="connsiteX25" fmla="*/ 248002 w 438150"/>
              <a:gd name="connsiteY25" fmla="*/ 219696 h 533400"/>
              <a:gd name="connsiteX26" fmla="*/ 286102 w 438150"/>
              <a:gd name="connsiteY26" fmla="*/ 257796 h 533400"/>
              <a:gd name="connsiteX27" fmla="*/ 248002 w 438150"/>
              <a:gd name="connsiteY27" fmla="*/ 295896 h 533400"/>
              <a:gd name="connsiteX28" fmla="*/ 248002 w 438150"/>
              <a:gd name="connsiteY28" fmla="*/ 295896 h 533400"/>
              <a:gd name="connsiteX29" fmla="*/ 171802 w 438150"/>
              <a:gd name="connsiteY29" fmla="*/ 295896 h 533400"/>
              <a:gd name="connsiteX30" fmla="*/ 171802 w 438150"/>
              <a:gd name="connsiteY30" fmla="*/ 219696 h 533400"/>
              <a:gd name="connsiteX31" fmla="*/ 248002 w 438150"/>
              <a:gd name="connsiteY31" fmla="*/ 219696 h 533400"/>
              <a:gd name="connsiteX32" fmla="*/ 428977 w 438150"/>
              <a:gd name="connsiteY32" fmla="*/ 133971 h 533400"/>
              <a:gd name="connsiteX33" fmla="*/ 314677 w 438150"/>
              <a:gd name="connsiteY33" fmla="*/ 133971 h 533400"/>
              <a:gd name="connsiteX34" fmla="*/ 313724 w 438150"/>
              <a:gd name="connsiteY34" fmla="*/ 133971 h 533400"/>
              <a:gd name="connsiteX35" fmla="*/ 305152 w 438150"/>
              <a:gd name="connsiteY35" fmla="*/ 124446 h 533400"/>
              <a:gd name="connsiteX36" fmla="*/ 305152 w 438150"/>
              <a:gd name="connsiteY36" fmla="*/ 124446 h 533400"/>
              <a:gd name="connsiteX37" fmla="*/ 305152 w 438150"/>
              <a:gd name="connsiteY37" fmla="*/ 10146 h 533400"/>
              <a:gd name="connsiteX38" fmla="*/ 428977 w 438150"/>
              <a:gd name="connsiteY38" fmla="*/ 133971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38150" h="533400">
                <a:moveTo>
                  <a:pt x="284197" y="621"/>
                </a:moveTo>
                <a:cubicBezTo>
                  <a:pt x="285149" y="621"/>
                  <a:pt x="286102" y="621"/>
                  <a:pt x="286102" y="621"/>
                </a:cubicBezTo>
                <a:lnTo>
                  <a:pt x="286102" y="124446"/>
                </a:lnTo>
                <a:lnTo>
                  <a:pt x="286102" y="126351"/>
                </a:lnTo>
                <a:cubicBezTo>
                  <a:pt x="287055" y="141591"/>
                  <a:pt x="299437" y="153021"/>
                  <a:pt x="314677" y="153021"/>
                </a:cubicBezTo>
                <a:lnTo>
                  <a:pt x="314677" y="153021"/>
                </a:lnTo>
                <a:lnTo>
                  <a:pt x="438502" y="153021"/>
                </a:lnTo>
                <a:cubicBezTo>
                  <a:pt x="438502" y="153974"/>
                  <a:pt x="438502" y="154926"/>
                  <a:pt x="438502" y="154926"/>
                </a:cubicBezTo>
                <a:lnTo>
                  <a:pt x="438502" y="505446"/>
                </a:lnTo>
                <a:cubicBezTo>
                  <a:pt x="438502" y="521639"/>
                  <a:pt x="426120" y="534021"/>
                  <a:pt x="409927" y="534021"/>
                </a:cubicBezTo>
                <a:lnTo>
                  <a:pt x="28927" y="534021"/>
                </a:lnTo>
                <a:cubicBezTo>
                  <a:pt x="12734" y="534021"/>
                  <a:pt x="352" y="521639"/>
                  <a:pt x="352" y="505446"/>
                </a:cubicBezTo>
                <a:lnTo>
                  <a:pt x="352" y="29196"/>
                </a:lnTo>
                <a:cubicBezTo>
                  <a:pt x="352" y="13004"/>
                  <a:pt x="12734" y="621"/>
                  <a:pt x="28927" y="621"/>
                </a:cubicBezTo>
                <a:lnTo>
                  <a:pt x="284197" y="621"/>
                </a:lnTo>
                <a:close/>
                <a:moveTo>
                  <a:pt x="248002" y="200646"/>
                </a:moveTo>
                <a:lnTo>
                  <a:pt x="152752" y="200646"/>
                </a:lnTo>
                <a:lnTo>
                  <a:pt x="152752" y="410196"/>
                </a:lnTo>
                <a:lnTo>
                  <a:pt x="171802" y="410196"/>
                </a:lnTo>
                <a:lnTo>
                  <a:pt x="171802" y="314946"/>
                </a:lnTo>
                <a:lnTo>
                  <a:pt x="248002" y="314946"/>
                </a:lnTo>
                <a:lnTo>
                  <a:pt x="249907" y="314946"/>
                </a:lnTo>
                <a:cubicBezTo>
                  <a:pt x="280387" y="313994"/>
                  <a:pt x="305152" y="288276"/>
                  <a:pt x="305152" y="257796"/>
                </a:cubicBezTo>
                <a:cubicBezTo>
                  <a:pt x="305152" y="226364"/>
                  <a:pt x="279434" y="200646"/>
                  <a:pt x="248002" y="200646"/>
                </a:cubicBezTo>
                <a:lnTo>
                  <a:pt x="248002" y="200646"/>
                </a:lnTo>
                <a:close/>
                <a:moveTo>
                  <a:pt x="248002" y="219696"/>
                </a:moveTo>
                <a:cubicBezTo>
                  <a:pt x="268957" y="219696"/>
                  <a:pt x="286102" y="236841"/>
                  <a:pt x="286102" y="257796"/>
                </a:cubicBezTo>
                <a:cubicBezTo>
                  <a:pt x="286102" y="278751"/>
                  <a:pt x="268957" y="295896"/>
                  <a:pt x="248002" y="295896"/>
                </a:cubicBezTo>
                <a:lnTo>
                  <a:pt x="248002" y="295896"/>
                </a:lnTo>
                <a:lnTo>
                  <a:pt x="171802" y="295896"/>
                </a:lnTo>
                <a:lnTo>
                  <a:pt x="171802" y="219696"/>
                </a:lnTo>
                <a:lnTo>
                  <a:pt x="248002" y="219696"/>
                </a:lnTo>
                <a:close/>
                <a:moveTo>
                  <a:pt x="428977" y="133971"/>
                </a:moveTo>
                <a:lnTo>
                  <a:pt x="314677" y="133971"/>
                </a:lnTo>
                <a:lnTo>
                  <a:pt x="313724" y="133971"/>
                </a:lnTo>
                <a:cubicBezTo>
                  <a:pt x="308962" y="133019"/>
                  <a:pt x="305152" y="129209"/>
                  <a:pt x="305152" y="124446"/>
                </a:cubicBezTo>
                <a:lnTo>
                  <a:pt x="305152" y="124446"/>
                </a:lnTo>
                <a:lnTo>
                  <a:pt x="305152" y="10146"/>
                </a:lnTo>
                <a:lnTo>
                  <a:pt x="428977" y="133971"/>
                </a:ln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3" name="文本框 162">
            <a:extLst>
              <a:ext uri="{FF2B5EF4-FFF2-40B4-BE49-F238E27FC236}">
                <a16:creationId xmlns:a16="http://schemas.microsoft.com/office/drawing/2014/main" id="{10058DCA-C361-5F29-3A57-AC5C9710F5E6}"/>
              </a:ext>
            </a:extLst>
          </p:cNvPr>
          <p:cNvSpPr txBox="1"/>
          <p:nvPr/>
        </p:nvSpPr>
        <p:spPr>
          <a:xfrm>
            <a:off x="7564410" y="2242651"/>
            <a:ext cx="613993" cy="613993"/>
          </a:xfrm>
          <a:prstGeom prst="roundRect">
            <a:avLst>
              <a:gd name="adj" fmla="val 50000"/>
            </a:avLst>
          </a:prstGeom>
          <a:solidFill>
            <a:schemeClr val="tx1">
              <a:alpha val="40000"/>
            </a:schemeClr>
          </a:solidFill>
        </p:spPr>
        <p:txBody>
          <a:bodyPr wrap="none" lIns="108000" tIns="108000" rIns="108000" bIns="108000" rtlCol="0" anchor="ctr" anchorCtr="0">
            <a:noAutofit/>
          </a:bodyPr>
          <a:lstStyle/>
          <a:p>
            <a:pPr algn="ctr"/>
            <a:endParaRPr kumimoji="1" lang="zh-CN" altLang="en-US" sz="2000" b="1" dirty="0">
              <a:noFill/>
              <a:cs typeface="+mn-ea"/>
              <a:sym typeface="+mn-lt"/>
            </a:endParaRPr>
          </a:p>
        </p:txBody>
      </p:sp>
      <p:sp>
        <p:nvSpPr>
          <p:cNvPr id="164" name="任意多边形: 形状 163">
            <a:extLst>
              <a:ext uri="{FF2B5EF4-FFF2-40B4-BE49-F238E27FC236}">
                <a16:creationId xmlns:a16="http://schemas.microsoft.com/office/drawing/2014/main" id="{36BE2BBB-5296-5546-1FE4-28E572C965C4}"/>
              </a:ext>
            </a:extLst>
          </p:cNvPr>
          <p:cNvSpPr/>
          <p:nvPr/>
        </p:nvSpPr>
        <p:spPr>
          <a:xfrm>
            <a:off x="7726019" y="2395872"/>
            <a:ext cx="290776" cy="307551"/>
          </a:xfrm>
          <a:custGeom>
            <a:avLst/>
            <a:gdLst>
              <a:gd name="connsiteX0" fmla="*/ 371955 w 495300"/>
              <a:gd name="connsiteY0" fmla="*/ 621 h 523875"/>
              <a:gd name="connsiteX1" fmla="*/ 400530 w 495300"/>
              <a:gd name="connsiteY1" fmla="*/ 29196 h 523875"/>
              <a:gd name="connsiteX2" fmla="*/ 400530 w 495300"/>
              <a:gd name="connsiteY2" fmla="*/ 133971 h 523875"/>
              <a:gd name="connsiteX3" fmla="*/ 371955 w 495300"/>
              <a:gd name="connsiteY3" fmla="*/ 162546 h 523875"/>
              <a:gd name="connsiteX4" fmla="*/ 257655 w 495300"/>
              <a:gd name="connsiteY4" fmla="*/ 162546 h 523875"/>
              <a:gd name="connsiteX5" fmla="*/ 257655 w 495300"/>
              <a:gd name="connsiteY5" fmla="*/ 286371 h 523875"/>
              <a:gd name="connsiteX6" fmla="*/ 419580 w 495300"/>
              <a:gd name="connsiteY6" fmla="*/ 286371 h 523875"/>
              <a:gd name="connsiteX7" fmla="*/ 457680 w 495300"/>
              <a:gd name="connsiteY7" fmla="*/ 322566 h 523875"/>
              <a:gd name="connsiteX8" fmla="*/ 457680 w 495300"/>
              <a:gd name="connsiteY8" fmla="*/ 324471 h 523875"/>
              <a:gd name="connsiteX9" fmla="*/ 457680 w 495300"/>
              <a:gd name="connsiteY9" fmla="*/ 429246 h 523875"/>
              <a:gd name="connsiteX10" fmla="*/ 476730 w 495300"/>
              <a:gd name="connsiteY10" fmla="*/ 429246 h 523875"/>
              <a:gd name="connsiteX11" fmla="*/ 495780 w 495300"/>
              <a:gd name="connsiteY11" fmla="*/ 448296 h 523875"/>
              <a:gd name="connsiteX12" fmla="*/ 495780 w 495300"/>
              <a:gd name="connsiteY12" fmla="*/ 505446 h 523875"/>
              <a:gd name="connsiteX13" fmla="*/ 476730 w 495300"/>
              <a:gd name="connsiteY13" fmla="*/ 524496 h 523875"/>
              <a:gd name="connsiteX14" fmla="*/ 419580 w 495300"/>
              <a:gd name="connsiteY14" fmla="*/ 524496 h 523875"/>
              <a:gd name="connsiteX15" fmla="*/ 400530 w 495300"/>
              <a:gd name="connsiteY15" fmla="*/ 505446 h 523875"/>
              <a:gd name="connsiteX16" fmla="*/ 400530 w 495300"/>
              <a:gd name="connsiteY16" fmla="*/ 448296 h 523875"/>
              <a:gd name="connsiteX17" fmla="*/ 419580 w 495300"/>
              <a:gd name="connsiteY17" fmla="*/ 429246 h 523875"/>
              <a:gd name="connsiteX18" fmla="*/ 438630 w 495300"/>
              <a:gd name="connsiteY18" fmla="*/ 429246 h 523875"/>
              <a:gd name="connsiteX19" fmla="*/ 438630 w 495300"/>
              <a:gd name="connsiteY19" fmla="*/ 324471 h 523875"/>
              <a:gd name="connsiteX20" fmla="*/ 420533 w 495300"/>
              <a:gd name="connsiteY20" fmla="*/ 305421 h 523875"/>
              <a:gd name="connsiteX21" fmla="*/ 419580 w 495300"/>
              <a:gd name="connsiteY21" fmla="*/ 305421 h 523875"/>
              <a:gd name="connsiteX22" fmla="*/ 257655 w 495300"/>
              <a:gd name="connsiteY22" fmla="*/ 305421 h 523875"/>
              <a:gd name="connsiteX23" fmla="*/ 257655 w 495300"/>
              <a:gd name="connsiteY23" fmla="*/ 429246 h 523875"/>
              <a:gd name="connsiteX24" fmla="*/ 276705 w 495300"/>
              <a:gd name="connsiteY24" fmla="*/ 429246 h 523875"/>
              <a:gd name="connsiteX25" fmla="*/ 295755 w 495300"/>
              <a:gd name="connsiteY25" fmla="*/ 448296 h 523875"/>
              <a:gd name="connsiteX26" fmla="*/ 295755 w 495300"/>
              <a:gd name="connsiteY26" fmla="*/ 505446 h 523875"/>
              <a:gd name="connsiteX27" fmla="*/ 276705 w 495300"/>
              <a:gd name="connsiteY27" fmla="*/ 524496 h 523875"/>
              <a:gd name="connsiteX28" fmla="*/ 219555 w 495300"/>
              <a:gd name="connsiteY28" fmla="*/ 524496 h 523875"/>
              <a:gd name="connsiteX29" fmla="*/ 200505 w 495300"/>
              <a:gd name="connsiteY29" fmla="*/ 505446 h 523875"/>
              <a:gd name="connsiteX30" fmla="*/ 200505 w 495300"/>
              <a:gd name="connsiteY30" fmla="*/ 448296 h 523875"/>
              <a:gd name="connsiteX31" fmla="*/ 219555 w 495300"/>
              <a:gd name="connsiteY31" fmla="*/ 429246 h 523875"/>
              <a:gd name="connsiteX32" fmla="*/ 238605 w 495300"/>
              <a:gd name="connsiteY32" fmla="*/ 429246 h 523875"/>
              <a:gd name="connsiteX33" fmla="*/ 238605 w 495300"/>
              <a:gd name="connsiteY33" fmla="*/ 305421 h 523875"/>
              <a:gd name="connsiteX34" fmla="*/ 76680 w 495300"/>
              <a:gd name="connsiteY34" fmla="*/ 305421 h 523875"/>
              <a:gd name="connsiteX35" fmla="*/ 57630 w 495300"/>
              <a:gd name="connsiteY35" fmla="*/ 323519 h 523875"/>
              <a:gd name="connsiteX36" fmla="*/ 57630 w 495300"/>
              <a:gd name="connsiteY36" fmla="*/ 324471 h 523875"/>
              <a:gd name="connsiteX37" fmla="*/ 57630 w 495300"/>
              <a:gd name="connsiteY37" fmla="*/ 429246 h 523875"/>
              <a:gd name="connsiteX38" fmla="*/ 76680 w 495300"/>
              <a:gd name="connsiteY38" fmla="*/ 429246 h 523875"/>
              <a:gd name="connsiteX39" fmla="*/ 95730 w 495300"/>
              <a:gd name="connsiteY39" fmla="*/ 448296 h 523875"/>
              <a:gd name="connsiteX40" fmla="*/ 95730 w 495300"/>
              <a:gd name="connsiteY40" fmla="*/ 505446 h 523875"/>
              <a:gd name="connsiteX41" fmla="*/ 76680 w 495300"/>
              <a:gd name="connsiteY41" fmla="*/ 524496 h 523875"/>
              <a:gd name="connsiteX42" fmla="*/ 19530 w 495300"/>
              <a:gd name="connsiteY42" fmla="*/ 524496 h 523875"/>
              <a:gd name="connsiteX43" fmla="*/ 480 w 495300"/>
              <a:gd name="connsiteY43" fmla="*/ 505446 h 523875"/>
              <a:gd name="connsiteX44" fmla="*/ 480 w 495300"/>
              <a:gd name="connsiteY44" fmla="*/ 448296 h 523875"/>
              <a:gd name="connsiteX45" fmla="*/ 19530 w 495300"/>
              <a:gd name="connsiteY45" fmla="*/ 429246 h 523875"/>
              <a:gd name="connsiteX46" fmla="*/ 38580 w 495300"/>
              <a:gd name="connsiteY46" fmla="*/ 429246 h 523875"/>
              <a:gd name="connsiteX47" fmla="*/ 38580 w 495300"/>
              <a:gd name="connsiteY47" fmla="*/ 324471 h 523875"/>
              <a:gd name="connsiteX48" fmla="*/ 74775 w 495300"/>
              <a:gd name="connsiteY48" fmla="*/ 286371 h 523875"/>
              <a:gd name="connsiteX49" fmla="*/ 76680 w 495300"/>
              <a:gd name="connsiteY49" fmla="*/ 286371 h 523875"/>
              <a:gd name="connsiteX50" fmla="*/ 238605 w 495300"/>
              <a:gd name="connsiteY50" fmla="*/ 286371 h 523875"/>
              <a:gd name="connsiteX51" fmla="*/ 238605 w 495300"/>
              <a:gd name="connsiteY51" fmla="*/ 162546 h 523875"/>
              <a:gd name="connsiteX52" fmla="*/ 124305 w 495300"/>
              <a:gd name="connsiteY52" fmla="*/ 162546 h 523875"/>
              <a:gd name="connsiteX53" fmla="*/ 95730 w 495300"/>
              <a:gd name="connsiteY53" fmla="*/ 133971 h 523875"/>
              <a:gd name="connsiteX54" fmla="*/ 95730 w 495300"/>
              <a:gd name="connsiteY54" fmla="*/ 29196 h 523875"/>
              <a:gd name="connsiteX55" fmla="*/ 124305 w 495300"/>
              <a:gd name="connsiteY55" fmla="*/ 621 h 523875"/>
              <a:gd name="connsiteX56" fmla="*/ 371955 w 495300"/>
              <a:gd name="connsiteY56" fmla="*/ 621 h 523875"/>
              <a:gd name="connsiteX57" fmla="*/ 148118 w 495300"/>
              <a:gd name="connsiteY57" fmla="*/ 95871 h 523875"/>
              <a:gd name="connsiteX58" fmla="*/ 133830 w 495300"/>
              <a:gd name="connsiteY58" fmla="*/ 110159 h 523875"/>
              <a:gd name="connsiteX59" fmla="*/ 148118 w 495300"/>
              <a:gd name="connsiteY59" fmla="*/ 124446 h 523875"/>
              <a:gd name="connsiteX60" fmla="*/ 162405 w 495300"/>
              <a:gd name="connsiteY60" fmla="*/ 110159 h 523875"/>
              <a:gd name="connsiteX61" fmla="*/ 148118 w 495300"/>
              <a:gd name="connsiteY61" fmla="*/ 95871 h 5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495300" h="523875">
                <a:moveTo>
                  <a:pt x="371955" y="621"/>
                </a:moveTo>
                <a:cubicBezTo>
                  <a:pt x="388148" y="621"/>
                  <a:pt x="400530" y="13004"/>
                  <a:pt x="400530" y="29196"/>
                </a:cubicBezTo>
                <a:lnTo>
                  <a:pt x="400530" y="133971"/>
                </a:lnTo>
                <a:cubicBezTo>
                  <a:pt x="400530" y="150164"/>
                  <a:pt x="388148" y="162546"/>
                  <a:pt x="371955" y="162546"/>
                </a:cubicBezTo>
                <a:lnTo>
                  <a:pt x="257655" y="162546"/>
                </a:lnTo>
                <a:lnTo>
                  <a:pt x="257655" y="286371"/>
                </a:lnTo>
                <a:lnTo>
                  <a:pt x="419580" y="286371"/>
                </a:lnTo>
                <a:cubicBezTo>
                  <a:pt x="439583" y="286371"/>
                  <a:pt x="456727" y="302564"/>
                  <a:pt x="457680" y="322566"/>
                </a:cubicBezTo>
                <a:lnTo>
                  <a:pt x="457680" y="324471"/>
                </a:lnTo>
                <a:lnTo>
                  <a:pt x="457680" y="429246"/>
                </a:lnTo>
                <a:lnTo>
                  <a:pt x="476730" y="429246"/>
                </a:lnTo>
                <a:cubicBezTo>
                  <a:pt x="487208" y="429246"/>
                  <a:pt x="495780" y="437819"/>
                  <a:pt x="495780" y="448296"/>
                </a:cubicBezTo>
                <a:lnTo>
                  <a:pt x="495780" y="505446"/>
                </a:lnTo>
                <a:cubicBezTo>
                  <a:pt x="495780" y="515924"/>
                  <a:pt x="487208" y="524496"/>
                  <a:pt x="476730" y="524496"/>
                </a:cubicBezTo>
                <a:lnTo>
                  <a:pt x="419580" y="524496"/>
                </a:lnTo>
                <a:cubicBezTo>
                  <a:pt x="409102" y="524496"/>
                  <a:pt x="400530" y="515924"/>
                  <a:pt x="400530" y="505446"/>
                </a:cubicBezTo>
                <a:lnTo>
                  <a:pt x="400530" y="448296"/>
                </a:lnTo>
                <a:cubicBezTo>
                  <a:pt x="400530" y="437819"/>
                  <a:pt x="409102" y="429246"/>
                  <a:pt x="419580" y="429246"/>
                </a:cubicBezTo>
                <a:lnTo>
                  <a:pt x="438630" y="429246"/>
                </a:lnTo>
                <a:lnTo>
                  <a:pt x="438630" y="324471"/>
                </a:lnTo>
                <a:cubicBezTo>
                  <a:pt x="438630" y="313994"/>
                  <a:pt x="431010" y="306374"/>
                  <a:pt x="420533" y="305421"/>
                </a:cubicBezTo>
                <a:lnTo>
                  <a:pt x="419580" y="305421"/>
                </a:lnTo>
                <a:lnTo>
                  <a:pt x="257655" y="305421"/>
                </a:lnTo>
                <a:lnTo>
                  <a:pt x="257655" y="429246"/>
                </a:lnTo>
                <a:lnTo>
                  <a:pt x="276705" y="429246"/>
                </a:lnTo>
                <a:cubicBezTo>
                  <a:pt x="287183" y="429246"/>
                  <a:pt x="295755" y="437819"/>
                  <a:pt x="295755" y="448296"/>
                </a:cubicBezTo>
                <a:lnTo>
                  <a:pt x="295755" y="505446"/>
                </a:lnTo>
                <a:cubicBezTo>
                  <a:pt x="295755" y="515924"/>
                  <a:pt x="287183" y="524496"/>
                  <a:pt x="276705" y="524496"/>
                </a:cubicBezTo>
                <a:lnTo>
                  <a:pt x="219555" y="524496"/>
                </a:lnTo>
                <a:cubicBezTo>
                  <a:pt x="209077" y="524496"/>
                  <a:pt x="200505" y="515924"/>
                  <a:pt x="200505" y="505446"/>
                </a:cubicBezTo>
                <a:lnTo>
                  <a:pt x="200505" y="448296"/>
                </a:lnTo>
                <a:cubicBezTo>
                  <a:pt x="200505" y="437819"/>
                  <a:pt x="209077" y="429246"/>
                  <a:pt x="219555" y="429246"/>
                </a:cubicBezTo>
                <a:lnTo>
                  <a:pt x="238605" y="429246"/>
                </a:lnTo>
                <a:lnTo>
                  <a:pt x="238605" y="305421"/>
                </a:lnTo>
                <a:lnTo>
                  <a:pt x="76680" y="305421"/>
                </a:lnTo>
                <a:cubicBezTo>
                  <a:pt x="66202" y="305421"/>
                  <a:pt x="58583" y="313041"/>
                  <a:pt x="57630" y="323519"/>
                </a:cubicBezTo>
                <a:lnTo>
                  <a:pt x="57630" y="324471"/>
                </a:lnTo>
                <a:lnTo>
                  <a:pt x="57630" y="429246"/>
                </a:lnTo>
                <a:lnTo>
                  <a:pt x="76680" y="429246"/>
                </a:lnTo>
                <a:cubicBezTo>
                  <a:pt x="87158" y="429246"/>
                  <a:pt x="95730" y="437819"/>
                  <a:pt x="95730" y="448296"/>
                </a:cubicBezTo>
                <a:lnTo>
                  <a:pt x="95730" y="505446"/>
                </a:lnTo>
                <a:cubicBezTo>
                  <a:pt x="95730" y="515924"/>
                  <a:pt x="87158" y="524496"/>
                  <a:pt x="76680" y="524496"/>
                </a:cubicBezTo>
                <a:lnTo>
                  <a:pt x="19530" y="524496"/>
                </a:lnTo>
                <a:cubicBezTo>
                  <a:pt x="9052" y="524496"/>
                  <a:pt x="480" y="515924"/>
                  <a:pt x="480" y="505446"/>
                </a:cubicBezTo>
                <a:lnTo>
                  <a:pt x="480" y="448296"/>
                </a:lnTo>
                <a:cubicBezTo>
                  <a:pt x="480" y="437819"/>
                  <a:pt x="9052" y="429246"/>
                  <a:pt x="19530" y="429246"/>
                </a:cubicBezTo>
                <a:lnTo>
                  <a:pt x="38580" y="429246"/>
                </a:lnTo>
                <a:lnTo>
                  <a:pt x="38580" y="324471"/>
                </a:lnTo>
                <a:cubicBezTo>
                  <a:pt x="38580" y="304469"/>
                  <a:pt x="54773" y="287324"/>
                  <a:pt x="74775" y="286371"/>
                </a:cubicBezTo>
                <a:lnTo>
                  <a:pt x="76680" y="286371"/>
                </a:lnTo>
                <a:lnTo>
                  <a:pt x="238605" y="286371"/>
                </a:lnTo>
                <a:lnTo>
                  <a:pt x="238605" y="162546"/>
                </a:lnTo>
                <a:lnTo>
                  <a:pt x="124305" y="162546"/>
                </a:lnTo>
                <a:cubicBezTo>
                  <a:pt x="108112" y="162546"/>
                  <a:pt x="95730" y="150164"/>
                  <a:pt x="95730" y="133971"/>
                </a:cubicBezTo>
                <a:lnTo>
                  <a:pt x="95730" y="29196"/>
                </a:lnTo>
                <a:cubicBezTo>
                  <a:pt x="95730" y="13004"/>
                  <a:pt x="108112" y="621"/>
                  <a:pt x="124305" y="621"/>
                </a:cubicBezTo>
                <a:lnTo>
                  <a:pt x="371955" y="621"/>
                </a:lnTo>
                <a:close/>
                <a:moveTo>
                  <a:pt x="148118" y="95871"/>
                </a:moveTo>
                <a:cubicBezTo>
                  <a:pt x="140498" y="95871"/>
                  <a:pt x="133830" y="102539"/>
                  <a:pt x="133830" y="110159"/>
                </a:cubicBezTo>
                <a:cubicBezTo>
                  <a:pt x="133830" y="117779"/>
                  <a:pt x="140498" y="124446"/>
                  <a:pt x="148118" y="124446"/>
                </a:cubicBezTo>
                <a:cubicBezTo>
                  <a:pt x="155737" y="124446"/>
                  <a:pt x="162405" y="117779"/>
                  <a:pt x="162405" y="110159"/>
                </a:cubicBezTo>
                <a:cubicBezTo>
                  <a:pt x="162405" y="102539"/>
                  <a:pt x="155737" y="95871"/>
                  <a:pt x="148118" y="95871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6" name="文本框 165">
            <a:extLst>
              <a:ext uri="{FF2B5EF4-FFF2-40B4-BE49-F238E27FC236}">
                <a16:creationId xmlns:a16="http://schemas.microsoft.com/office/drawing/2014/main" id="{29DAE0D7-578E-CFBB-849A-A6FBD4CDA475}"/>
              </a:ext>
            </a:extLst>
          </p:cNvPr>
          <p:cNvSpPr txBox="1"/>
          <p:nvPr/>
        </p:nvSpPr>
        <p:spPr>
          <a:xfrm>
            <a:off x="10164735" y="2242651"/>
            <a:ext cx="613993" cy="613993"/>
          </a:xfrm>
          <a:prstGeom prst="roundRect">
            <a:avLst>
              <a:gd name="adj" fmla="val 50000"/>
            </a:avLst>
          </a:prstGeom>
          <a:solidFill>
            <a:schemeClr val="tx1">
              <a:alpha val="40000"/>
            </a:schemeClr>
          </a:solidFill>
        </p:spPr>
        <p:txBody>
          <a:bodyPr wrap="none" lIns="108000" tIns="108000" rIns="108000" bIns="108000" rtlCol="0" anchor="ctr" anchorCtr="0">
            <a:noAutofit/>
          </a:bodyPr>
          <a:lstStyle/>
          <a:p>
            <a:pPr algn="ctr"/>
            <a:endParaRPr kumimoji="1" lang="zh-CN" altLang="en-US" sz="2000" b="1" dirty="0">
              <a:noFill/>
              <a:cs typeface="+mn-ea"/>
              <a:sym typeface="+mn-lt"/>
            </a:endParaRPr>
          </a:p>
        </p:txBody>
      </p:sp>
      <p:sp>
        <p:nvSpPr>
          <p:cNvPr id="167" name="任意多边形: 形状 166">
            <a:extLst>
              <a:ext uri="{FF2B5EF4-FFF2-40B4-BE49-F238E27FC236}">
                <a16:creationId xmlns:a16="http://schemas.microsoft.com/office/drawing/2014/main" id="{452AE37D-85CA-DABD-4392-C71E767FA40E}"/>
              </a:ext>
            </a:extLst>
          </p:cNvPr>
          <p:cNvSpPr/>
          <p:nvPr/>
        </p:nvSpPr>
        <p:spPr>
          <a:xfrm>
            <a:off x="10315160" y="2432219"/>
            <a:ext cx="313143" cy="234857"/>
          </a:xfrm>
          <a:custGeom>
            <a:avLst/>
            <a:gdLst>
              <a:gd name="connsiteX0" fmla="*/ 505433 w 533400"/>
              <a:gd name="connsiteY0" fmla="*/ 621 h 400050"/>
              <a:gd name="connsiteX1" fmla="*/ 534008 w 533400"/>
              <a:gd name="connsiteY1" fmla="*/ 29196 h 400050"/>
              <a:gd name="connsiteX2" fmla="*/ 534008 w 533400"/>
              <a:gd name="connsiteY2" fmla="*/ 372096 h 400050"/>
              <a:gd name="connsiteX3" fmla="*/ 505433 w 533400"/>
              <a:gd name="connsiteY3" fmla="*/ 400671 h 400050"/>
              <a:gd name="connsiteX4" fmla="*/ 29183 w 533400"/>
              <a:gd name="connsiteY4" fmla="*/ 400671 h 400050"/>
              <a:gd name="connsiteX5" fmla="*/ 608 w 533400"/>
              <a:gd name="connsiteY5" fmla="*/ 372096 h 400050"/>
              <a:gd name="connsiteX6" fmla="*/ 608 w 533400"/>
              <a:gd name="connsiteY6" fmla="*/ 29196 h 400050"/>
              <a:gd name="connsiteX7" fmla="*/ 29183 w 533400"/>
              <a:gd name="connsiteY7" fmla="*/ 621 h 400050"/>
              <a:gd name="connsiteX8" fmla="*/ 505433 w 533400"/>
              <a:gd name="connsiteY8" fmla="*/ 621 h 400050"/>
              <a:gd name="connsiteX9" fmla="*/ 391133 w 533400"/>
              <a:gd name="connsiteY9" fmla="*/ 198741 h 400050"/>
              <a:gd name="connsiteX10" fmla="*/ 351128 w 533400"/>
              <a:gd name="connsiteY10" fmla="*/ 204456 h 400050"/>
              <a:gd name="connsiteX11" fmla="*/ 351128 w 533400"/>
              <a:gd name="connsiteY11" fmla="*/ 204456 h 400050"/>
              <a:gd name="connsiteX12" fmla="*/ 267308 w 533400"/>
              <a:gd name="connsiteY12" fmla="*/ 315899 h 400050"/>
              <a:gd name="connsiteX13" fmla="*/ 264451 w 533400"/>
              <a:gd name="connsiteY13" fmla="*/ 318756 h 400050"/>
              <a:gd name="connsiteX14" fmla="*/ 224446 w 533400"/>
              <a:gd name="connsiteY14" fmla="*/ 318756 h 400050"/>
              <a:gd name="connsiteX15" fmla="*/ 224446 w 533400"/>
              <a:gd name="connsiteY15" fmla="*/ 318756 h 400050"/>
              <a:gd name="connsiteX16" fmla="*/ 162533 w 533400"/>
              <a:gd name="connsiteY16" fmla="*/ 257796 h 400050"/>
              <a:gd name="connsiteX17" fmla="*/ 160628 w 533400"/>
              <a:gd name="connsiteY17" fmla="*/ 255891 h 400050"/>
              <a:gd name="connsiteX18" fmla="*/ 120623 w 533400"/>
              <a:gd name="connsiteY18" fmla="*/ 259701 h 400050"/>
              <a:gd name="connsiteX19" fmla="*/ 120623 w 533400"/>
              <a:gd name="connsiteY19" fmla="*/ 259701 h 400050"/>
              <a:gd name="connsiteX20" fmla="*/ 32993 w 533400"/>
              <a:gd name="connsiteY20" fmla="*/ 366381 h 400050"/>
              <a:gd name="connsiteX21" fmla="*/ 31088 w 533400"/>
              <a:gd name="connsiteY21" fmla="*/ 372096 h 400050"/>
              <a:gd name="connsiteX22" fmla="*/ 40613 w 533400"/>
              <a:gd name="connsiteY22" fmla="*/ 381621 h 400050"/>
              <a:gd name="connsiteX23" fmla="*/ 40613 w 533400"/>
              <a:gd name="connsiteY23" fmla="*/ 381621 h 400050"/>
              <a:gd name="connsiteX24" fmla="*/ 497813 w 533400"/>
              <a:gd name="connsiteY24" fmla="*/ 381621 h 400050"/>
              <a:gd name="connsiteX25" fmla="*/ 503528 w 533400"/>
              <a:gd name="connsiteY25" fmla="*/ 379716 h 400050"/>
              <a:gd name="connsiteX26" fmla="*/ 506386 w 533400"/>
              <a:gd name="connsiteY26" fmla="*/ 366381 h 400050"/>
              <a:gd name="connsiteX27" fmla="*/ 506386 w 533400"/>
              <a:gd name="connsiteY27" fmla="*/ 366381 h 400050"/>
              <a:gd name="connsiteX28" fmla="*/ 398753 w 533400"/>
              <a:gd name="connsiteY28" fmla="*/ 205409 h 400050"/>
              <a:gd name="connsiteX29" fmla="*/ 391133 w 533400"/>
              <a:gd name="connsiteY29" fmla="*/ 198741 h 400050"/>
              <a:gd name="connsiteX30" fmla="*/ 95858 w 533400"/>
              <a:gd name="connsiteY30" fmla="*/ 57771 h 400050"/>
              <a:gd name="connsiteX31" fmla="*/ 57758 w 533400"/>
              <a:gd name="connsiteY31" fmla="*/ 95871 h 400050"/>
              <a:gd name="connsiteX32" fmla="*/ 95858 w 533400"/>
              <a:gd name="connsiteY32" fmla="*/ 133971 h 400050"/>
              <a:gd name="connsiteX33" fmla="*/ 133958 w 533400"/>
              <a:gd name="connsiteY33" fmla="*/ 95871 h 400050"/>
              <a:gd name="connsiteX34" fmla="*/ 95858 w 533400"/>
              <a:gd name="connsiteY34" fmla="*/ 57771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33400" h="400050">
                <a:moveTo>
                  <a:pt x="505433" y="621"/>
                </a:moveTo>
                <a:cubicBezTo>
                  <a:pt x="521626" y="621"/>
                  <a:pt x="534008" y="13004"/>
                  <a:pt x="534008" y="29196"/>
                </a:cubicBezTo>
                <a:lnTo>
                  <a:pt x="534008" y="372096"/>
                </a:lnTo>
                <a:cubicBezTo>
                  <a:pt x="534008" y="388289"/>
                  <a:pt x="521626" y="400671"/>
                  <a:pt x="505433" y="400671"/>
                </a:cubicBezTo>
                <a:lnTo>
                  <a:pt x="29183" y="400671"/>
                </a:lnTo>
                <a:cubicBezTo>
                  <a:pt x="12990" y="400671"/>
                  <a:pt x="608" y="388289"/>
                  <a:pt x="608" y="372096"/>
                </a:cubicBezTo>
                <a:lnTo>
                  <a:pt x="608" y="29196"/>
                </a:lnTo>
                <a:cubicBezTo>
                  <a:pt x="608" y="13004"/>
                  <a:pt x="12990" y="621"/>
                  <a:pt x="29183" y="621"/>
                </a:cubicBezTo>
                <a:lnTo>
                  <a:pt x="505433" y="621"/>
                </a:lnTo>
                <a:close/>
                <a:moveTo>
                  <a:pt x="391133" y="198741"/>
                </a:moveTo>
                <a:cubicBezTo>
                  <a:pt x="378751" y="189216"/>
                  <a:pt x="360653" y="192074"/>
                  <a:pt x="351128" y="204456"/>
                </a:cubicBezTo>
                <a:lnTo>
                  <a:pt x="351128" y="204456"/>
                </a:lnTo>
                <a:lnTo>
                  <a:pt x="267308" y="315899"/>
                </a:lnTo>
                <a:cubicBezTo>
                  <a:pt x="266355" y="316851"/>
                  <a:pt x="265403" y="317804"/>
                  <a:pt x="264451" y="318756"/>
                </a:cubicBezTo>
                <a:cubicBezTo>
                  <a:pt x="253021" y="330186"/>
                  <a:pt x="234923" y="330186"/>
                  <a:pt x="224446" y="318756"/>
                </a:cubicBezTo>
                <a:lnTo>
                  <a:pt x="224446" y="318756"/>
                </a:lnTo>
                <a:lnTo>
                  <a:pt x="162533" y="257796"/>
                </a:lnTo>
                <a:cubicBezTo>
                  <a:pt x="161580" y="256844"/>
                  <a:pt x="161580" y="256844"/>
                  <a:pt x="160628" y="255891"/>
                </a:cubicBezTo>
                <a:cubicBezTo>
                  <a:pt x="148246" y="245414"/>
                  <a:pt x="130148" y="247319"/>
                  <a:pt x="120623" y="259701"/>
                </a:cubicBezTo>
                <a:lnTo>
                  <a:pt x="120623" y="259701"/>
                </a:lnTo>
                <a:lnTo>
                  <a:pt x="32993" y="366381"/>
                </a:lnTo>
                <a:cubicBezTo>
                  <a:pt x="32040" y="368286"/>
                  <a:pt x="31088" y="370191"/>
                  <a:pt x="31088" y="372096"/>
                </a:cubicBezTo>
                <a:cubicBezTo>
                  <a:pt x="31088" y="377811"/>
                  <a:pt x="34898" y="381621"/>
                  <a:pt x="40613" y="381621"/>
                </a:cubicBezTo>
                <a:lnTo>
                  <a:pt x="40613" y="381621"/>
                </a:lnTo>
                <a:lnTo>
                  <a:pt x="497813" y="381621"/>
                </a:lnTo>
                <a:cubicBezTo>
                  <a:pt x="499718" y="381621"/>
                  <a:pt x="501623" y="380669"/>
                  <a:pt x="503528" y="379716"/>
                </a:cubicBezTo>
                <a:cubicBezTo>
                  <a:pt x="508290" y="376859"/>
                  <a:pt x="509243" y="371144"/>
                  <a:pt x="506386" y="366381"/>
                </a:cubicBezTo>
                <a:lnTo>
                  <a:pt x="506386" y="366381"/>
                </a:lnTo>
                <a:lnTo>
                  <a:pt x="398753" y="205409"/>
                </a:lnTo>
                <a:cubicBezTo>
                  <a:pt x="395896" y="202551"/>
                  <a:pt x="393990" y="200646"/>
                  <a:pt x="391133" y="198741"/>
                </a:cubicBezTo>
                <a:close/>
                <a:moveTo>
                  <a:pt x="95858" y="57771"/>
                </a:moveTo>
                <a:cubicBezTo>
                  <a:pt x="74903" y="57771"/>
                  <a:pt x="57758" y="74916"/>
                  <a:pt x="57758" y="95871"/>
                </a:cubicBezTo>
                <a:cubicBezTo>
                  <a:pt x="57758" y="116826"/>
                  <a:pt x="74903" y="133971"/>
                  <a:pt x="95858" y="133971"/>
                </a:cubicBezTo>
                <a:cubicBezTo>
                  <a:pt x="116813" y="133971"/>
                  <a:pt x="133958" y="116826"/>
                  <a:pt x="133958" y="95871"/>
                </a:cubicBezTo>
                <a:cubicBezTo>
                  <a:pt x="133958" y="74916"/>
                  <a:pt x="116813" y="57771"/>
                  <a:pt x="95858" y="57771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69" name="直接连接符 168">
            <a:extLst>
              <a:ext uri="{FF2B5EF4-FFF2-40B4-BE49-F238E27FC236}">
                <a16:creationId xmlns:a16="http://schemas.microsoft.com/office/drawing/2014/main" id="{DC87F4E1-77A4-30CB-6075-5F757D8DC375}"/>
              </a:ext>
            </a:extLst>
          </p:cNvPr>
          <p:cNvCxnSpPr>
            <a:cxnSpLocks/>
          </p:cNvCxnSpPr>
          <p:nvPr/>
        </p:nvCxnSpPr>
        <p:spPr>
          <a:xfrm>
            <a:off x="4538110" y="3048000"/>
            <a:ext cx="1465943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接连接符 169">
            <a:extLst>
              <a:ext uri="{FF2B5EF4-FFF2-40B4-BE49-F238E27FC236}">
                <a16:creationId xmlns:a16="http://schemas.microsoft.com/office/drawing/2014/main" id="{18226222-F4A3-EDB0-A2F4-40D35DD8A265}"/>
              </a:ext>
            </a:extLst>
          </p:cNvPr>
          <p:cNvCxnSpPr>
            <a:cxnSpLocks/>
          </p:cNvCxnSpPr>
          <p:nvPr/>
        </p:nvCxnSpPr>
        <p:spPr>
          <a:xfrm>
            <a:off x="7138435" y="3048000"/>
            <a:ext cx="1465943" cy="0"/>
          </a:xfrm>
          <a:prstGeom prst="line">
            <a:avLst/>
          </a:prstGeom>
          <a:ln>
            <a:solidFill>
              <a:schemeClr val="tx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接连接符 170">
            <a:extLst>
              <a:ext uri="{FF2B5EF4-FFF2-40B4-BE49-F238E27FC236}">
                <a16:creationId xmlns:a16="http://schemas.microsoft.com/office/drawing/2014/main" id="{269E7366-69B5-CC38-87CC-2A3AF54EA63F}"/>
              </a:ext>
            </a:extLst>
          </p:cNvPr>
          <p:cNvCxnSpPr>
            <a:cxnSpLocks/>
          </p:cNvCxnSpPr>
          <p:nvPr/>
        </p:nvCxnSpPr>
        <p:spPr>
          <a:xfrm>
            <a:off x="9738760" y="3048000"/>
            <a:ext cx="1465943" cy="0"/>
          </a:xfrm>
          <a:prstGeom prst="line">
            <a:avLst/>
          </a:prstGeom>
          <a:ln>
            <a:solidFill>
              <a:schemeClr val="tx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文本框 172">
            <a:extLst>
              <a:ext uri="{FF2B5EF4-FFF2-40B4-BE49-F238E27FC236}">
                <a16:creationId xmlns:a16="http://schemas.microsoft.com/office/drawing/2014/main" id="{6B23A026-D775-C344-303A-29B0C360FA1A}"/>
              </a:ext>
            </a:extLst>
          </p:cNvPr>
          <p:cNvSpPr txBox="1"/>
          <p:nvPr/>
        </p:nvSpPr>
        <p:spPr>
          <a:xfrm>
            <a:off x="4322129" y="4401332"/>
            <a:ext cx="1897905" cy="104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r>
              <a:rPr lang="en-US" altLang="zh-CN" sz="1000" dirty="0" err="1">
                <a:solidFill>
                  <a:srgbClr val="FFFFFF"/>
                </a:solidFill>
                <a:effectLst/>
                <a:cs typeface="+mn-ea"/>
                <a:sym typeface="+mn-lt"/>
              </a:rPr>
              <a:t>Pellentesque</a:t>
            </a:r>
            <a:r>
              <a:rPr lang="en-US" altLang="zh-CN" sz="1000" dirty="0">
                <a:solidFill>
                  <a:srgbClr val="FFFFFF"/>
                </a:solidFill>
                <a:effectLst/>
                <a:cs typeface="+mn-ea"/>
                <a:sym typeface="+mn-lt"/>
              </a:rPr>
              <a:t> habitant morbi tristique senectus et netus et malesuada fames ac turpis egestas. Proin pharetra nonummy pede. Mauris et </a:t>
            </a:r>
            <a:r>
              <a:rPr lang="en-US" altLang="zh-CN" sz="1000" dirty="0" err="1">
                <a:solidFill>
                  <a:srgbClr val="FFFFFF"/>
                </a:solidFill>
                <a:effectLst/>
                <a:cs typeface="+mn-ea"/>
                <a:sym typeface="+mn-lt"/>
              </a:rPr>
              <a:t>orci</a:t>
            </a:r>
            <a:r>
              <a:rPr lang="en-US" altLang="zh-CN" sz="1000" dirty="0">
                <a:solidFill>
                  <a:srgbClr val="FFFFFF"/>
                </a:solidFill>
                <a:effectLst/>
                <a:cs typeface="+mn-ea"/>
                <a:sym typeface="+mn-lt"/>
              </a:rPr>
              <a:t>.</a:t>
            </a:r>
          </a:p>
        </p:txBody>
      </p:sp>
      <p:sp>
        <p:nvSpPr>
          <p:cNvPr id="174" name="文本框 173">
            <a:extLst>
              <a:ext uri="{FF2B5EF4-FFF2-40B4-BE49-F238E27FC236}">
                <a16:creationId xmlns:a16="http://schemas.microsoft.com/office/drawing/2014/main" id="{0C8E0293-91BF-95B7-006F-8B097BB435F1}"/>
              </a:ext>
            </a:extLst>
          </p:cNvPr>
          <p:cNvSpPr txBox="1"/>
          <p:nvPr/>
        </p:nvSpPr>
        <p:spPr>
          <a:xfrm>
            <a:off x="6922454" y="4401332"/>
            <a:ext cx="1897905" cy="104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r>
              <a:rPr lang="en-US" altLang="zh-CN" sz="1000" dirty="0" err="1">
                <a:solidFill>
                  <a:schemeClr val="tx1">
                    <a:alpha val="40000"/>
                  </a:schemeClr>
                </a:solidFill>
                <a:effectLst/>
                <a:cs typeface="+mn-ea"/>
                <a:sym typeface="+mn-lt"/>
              </a:rPr>
              <a:t>Pellentesque</a:t>
            </a:r>
            <a:r>
              <a:rPr lang="en-US" altLang="zh-CN" sz="1000" dirty="0">
                <a:solidFill>
                  <a:schemeClr val="tx1">
                    <a:alpha val="40000"/>
                  </a:schemeClr>
                </a:solidFill>
                <a:effectLst/>
                <a:cs typeface="+mn-ea"/>
                <a:sym typeface="+mn-lt"/>
              </a:rPr>
              <a:t> habitant morbi tristique senectus et netus et malesuada fames ac turpis egestas. Proin pharetra nonummy pede. Mauris et </a:t>
            </a:r>
            <a:r>
              <a:rPr lang="en-US" altLang="zh-CN" sz="1000" dirty="0" err="1">
                <a:solidFill>
                  <a:schemeClr val="tx1">
                    <a:alpha val="40000"/>
                  </a:schemeClr>
                </a:solidFill>
                <a:effectLst/>
                <a:cs typeface="+mn-ea"/>
                <a:sym typeface="+mn-lt"/>
              </a:rPr>
              <a:t>orci</a:t>
            </a:r>
            <a:r>
              <a:rPr lang="en-US" altLang="zh-CN" sz="1000" dirty="0">
                <a:solidFill>
                  <a:schemeClr val="tx1">
                    <a:alpha val="40000"/>
                  </a:schemeClr>
                </a:solidFill>
                <a:effectLst/>
                <a:cs typeface="+mn-ea"/>
                <a:sym typeface="+mn-lt"/>
              </a:rPr>
              <a:t>.</a:t>
            </a:r>
          </a:p>
        </p:txBody>
      </p:sp>
      <p:sp>
        <p:nvSpPr>
          <p:cNvPr id="175" name="文本框 174">
            <a:extLst>
              <a:ext uri="{FF2B5EF4-FFF2-40B4-BE49-F238E27FC236}">
                <a16:creationId xmlns:a16="http://schemas.microsoft.com/office/drawing/2014/main" id="{26621444-CE68-6802-411C-B0D2E89B1617}"/>
              </a:ext>
            </a:extLst>
          </p:cNvPr>
          <p:cNvSpPr txBox="1"/>
          <p:nvPr/>
        </p:nvSpPr>
        <p:spPr>
          <a:xfrm>
            <a:off x="9522779" y="4401332"/>
            <a:ext cx="1897905" cy="104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r>
              <a:rPr lang="en-US" altLang="zh-CN" sz="1000" dirty="0" err="1">
                <a:solidFill>
                  <a:schemeClr val="tx1">
                    <a:alpha val="40000"/>
                  </a:schemeClr>
                </a:solidFill>
                <a:effectLst/>
                <a:cs typeface="+mn-ea"/>
                <a:sym typeface="+mn-lt"/>
              </a:rPr>
              <a:t>Pellentesque</a:t>
            </a:r>
            <a:r>
              <a:rPr lang="en-US" altLang="zh-CN" sz="1000" dirty="0">
                <a:solidFill>
                  <a:schemeClr val="tx1">
                    <a:alpha val="40000"/>
                  </a:schemeClr>
                </a:solidFill>
                <a:effectLst/>
                <a:cs typeface="+mn-ea"/>
                <a:sym typeface="+mn-lt"/>
              </a:rPr>
              <a:t> habitant morbi tristique senectus et netus et malesuada fames ac turpis egestas. Proin pharetra nonummy pede. Mauris et </a:t>
            </a:r>
            <a:r>
              <a:rPr lang="en-US" altLang="zh-CN" sz="1000" dirty="0" err="1">
                <a:solidFill>
                  <a:schemeClr val="tx1">
                    <a:alpha val="40000"/>
                  </a:schemeClr>
                </a:solidFill>
                <a:effectLst/>
                <a:cs typeface="+mn-ea"/>
                <a:sym typeface="+mn-lt"/>
              </a:rPr>
              <a:t>orci</a:t>
            </a:r>
            <a:r>
              <a:rPr lang="en-US" altLang="zh-CN" sz="1000" dirty="0">
                <a:solidFill>
                  <a:schemeClr val="tx1">
                    <a:alpha val="40000"/>
                  </a:schemeClr>
                </a:solidFill>
                <a:effectLst/>
                <a:cs typeface="+mn-ea"/>
                <a:sym typeface="+mn-lt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8530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5A3FD93-A142-4EA1-4F24-28B984337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5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AEDE0517-41F1-A84A-74F7-99BCE32077D5}"/>
              </a:ext>
            </a:extLst>
          </p:cNvPr>
          <p:cNvSpPr/>
          <p:nvPr/>
        </p:nvSpPr>
        <p:spPr>
          <a:xfrm>
            <a:off x="5691694" y="2693424"/>
            <a:ext cx="1766641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b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r>
              <a:rPr kumimoji="1" lang="en-US" altLang="zh-CN" sz="1600" b="1" dirty="0">
                <a:solidFill>
                  <a:schemeClr val="tx1"/>
                </a:solidFill>
                <a:cs typeface="+mn-ea"/>
                <a:sym typeface="+mn-lt"/>
              </a:rPr>
              <a:t>Text</a:t>
            </a:r>
            <a:r>
              <a:rPr kumimoji="1" lang="zh-CN" altLang="en-US" sz="1600" b="1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600" b="1" dirty="0">
                <a:solidFill>
                  <a:schemeClr val="tx1"/>
                </a:solidFill>
                <a:cs typeface="+mn-ea"/>
                <a:sym typeface="+mn-lt"/>
              </a:rPr>
              <a:t>here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93CC588C-3CAF-011A-7C31-8A5876EC03DB}"/>
              </a:ext>
            </a:extLst>
          </p:cNvPr>
          <p:cNvSpPr/>
          <p:nvPr/>
        </p:nvSpPr>
        <p:spPr>
          <a:xfrm>
            <a:off x="5719830" y="3035801"/>
            <a:ext cx="1766641" cy="4716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Theme color makes PPT more convenient to change.</a:t>
            </a:r>
          </a:p>
        </p:txBody>
      </p: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FD9648E9-C58D-CAB6-98C7-173F51B4974D}"/>
              </a:ext>
            </a:extLst>
          </p:cNvPr>
          <p:cNvGrpSpPr/>
          <p:nvPr/>
        </p:nvGrpSpPr>
        <p:grpSpPr>
          <a:xfrm>
            <a:off x="5818304" y="1992997"/>
            <a:ext cx="540000" cy="540000"/>
            <a:chOff x="6335984" y="5599496"/>
            <a:chExt cx="540000" cy="540000"/>
          </a:xfrm>
        </p:grpSpPr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4A61F837-1AFC-ECFF-8131-F7D33AEBCCB3}"/>
                </a:ext>
              </a:extLst>
            </p:cNvPr>
            <p:cNvSpPr txBox="1"/>
            <p:nvPr/>
          </p:nvSpPr>
          <p:spPr>
            <a:xfrm>
              <a:off x="6335984" y="5599496"/>
              <a:ext cx="540000" cy="5400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</p:spPr>
          <p:txBody>
            <a:bodyPr wrap="none" lIns="108000" tIns="108000" rIns="108000" bIns="108000" rtlCol="0" anchor="ctr" anchorCtr="0">
              <a:noAutofit/>
            </a:bodyPr>
            <a:lstStyle/>
            <a:p>
              <a:pPr algn="ctr"/>
              <a:endParaRPr kumimoji="1" lang="zh-CN" altLang="en-US" sz="2000" b="1" dirty="0">
                <a:noFill/>
                <a:cs typeface="+mn-ea"/>
                <a:sym typeface="+mn-lt"/>
              </a:endParaRPr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3CEEA7D3-4E9C-8C6B-DACB-910080BEF993}"/>
                </a:ext>
              </a:extLst>
            </p:cNvPr>
            <p:cNvSpPr/>
            <p:nvPr/>
          </p:nvSpPr>
          <p:spPr>
            <a:xfrm>
              <a:off x="6468280" y="5734252"/>
              <a:ext cx="275408" cy="270488"/>
            </a:xfrm>
            <a:custGeom>
              <a:avLst/>
              <a:gdLst>
                <a:gd name="connsiteX0" fmla="*/ 343764 w 533400"/>
                <a:gd name="connsiteY0" fmla="*/ 276846 h 523875"/>
                <a:gd name="connsiteX1" fmla="*/ 372339 w 533400"/>
                <a:gd name="connsiteY1" fmla="*/ 305421 h 523875"/>
                <a:gd name="connsiteX2" fmla="*/ 372339 w 533400"/>
                <a:gd name="connsiteY2" fmla="*/ 495921 h 523875"/>
                <a:gd name="connsiteX3" fmla="*/ 343764 w 533400"/>
                <a:gd name="connsiteY3" fmla="*/ 524496 h 523875"/>
                <a:gd name="connsiteX4" fmla="*/ 191364 w 533400"/>
                <a:gd name="connsiteY4" fmla="*/ 524496 h 523875"/>
                <a:gd name="connsiteX5" fmla="*/ 162789 w 533400"/>
                <a:gd name="connsiteY5" fmla="*/ 495921 h 523875"/>
                <a:gd name="connsiteX6" fmla="*/ 162789 w 533400"/>
                <a:gd name="connsiteY6" fmla="*/ 305421 h 523875"/>
                <a:gd name="connsiteX7" fmla="*/ 191364 w 533400"/>
                <a:gd name="connsiteY7" fmla="*/ 276846 h 523875"/>
                <a:gd name="connsiteX8" fmla="*/ 343764 w 533400"/>
                <a:gd name="connsiteY8" fmla="*/ 276846 h 523875"/>
                <a:gd name="connsiteX9" fmla="*/ 143739 w 533400"/>
                <a:gd name="connsiteY9" fmla="*/ 114921 h 523875"/>
                <a:gd name="connsiteX10" fmla="*/ 179934 w 533400"/>
                <a:gd name="connsiteY10" fmla="*/ 153021 h 523875"/>
                <a:gd name="connsiteX11" fmla="*/ 181839 w 533400"/>
                <a:gd name="connsiteY11" fmla="*/ 153021 h 523875"/>
                <a:gd name="connsiteX12" fmla="*/ 353289 w 533400"/>
                <a:gd name="connsiteY12" fmla="*/ 153021 h 523875"/>
                <a:gd name="connsiteX13" fmla="*/ 391389 w 533400"/>
                <a:gd name="connsiteY13" fmla="*/ 116826 h 523875"/>
                <a:gd name="connsiteX14" fmla="*/ 391389 w 533400"/>
                <a:gd name="connsiteY14" fmla="*/ 114921 h 523875"/>
                <a:gd name="connsiteX15" fmla="*/ 505689 w 533400"/>
                <a:gd name="connsiteY15" fmla="*/ 114921 h 523875"/>
                <a:gd name="connsiteX16" fmla="*/ 534264 w 533400"/>
                <a:gd name="connsiteY16" fmla="*/ 143496 h 523875"/>
                <a:gd name="connsiteX17" fmla="*/ 534264 w 533400"/>
                <a:gd name="connsiteY17" fmla="*/ 381621 h 523875"/>
                <a:gd name="connsiteX18" fmla="*/ 505689 w 533400"/>
                <a:gd name="connsiteY18" fmla="*/ 410196 h 523875"/>
                <a:gd name="connsiteX19" fmla="*/ 391389 w 533400"/>
                <a:gd name="connsiteY19" fmla="*/ 410196 h 523875"/>
                <a:gd name="connsiteX20" fmla="*/ 391389 w 533400"/>
                <a:gd name="connsiteY20" fmla="*/ 295896 h 523875"/>
                <a:gd name="connsiteX21" fmla="*/ 355194 w 533400"/>
                <a:gd name="connsiteY21" fmla="*/ 257796 h 523875"/>
                <a:gd name="connsiteX22" fmla="*/ 353289 w 533400"/>
                <a:gd name="connsiteY22" fmla="*/ 257796 h 523875"/>
                <a:gd name="connsiteX23" fmla="*/ 181839 w 533400"/>
                <a:gd name="connsiteY23" fmla="*/ 257796 h 523875"/>
                <a:gd name="connsiteX24" fmla="*/ 143739 w 533400"/>
                <a:gd name="connsiteY24" fmla="*/ 293991 h 523875"/>
                <a:gd name="connsiteX25" fmla="*/ 143739 w 533400"/>
                <a:gd name="connsiteY25" fmla="*/ 295896 h 523875"/>
                <a:gd name="connsiteX26" fmla="*/ 143739 w 533400"/>
                <a:gd name="connsiteY26" fmla="*/ 410196 h 523875"/>
                <a:gd name="connsiteX27" fmla="*/ 29439 w 533400"/>
                <a:gd name="connsiteY27" fmla="*/ 410196 h 523875"/>
                <a:gd name="connsiteX28" fmla="*/ 864 w 533400"/>
                <a:gd name="connsiteY28" fmla="*/ 381621 h 523875"/>
                <a:gd name="connsiteX29" fmla="*/ 864 w 533400"/>
                <a:gd name="connsiteY29" fmla="*/ 201599 h 523875"/>
                <a:gd name="connsiteX30" fmla="*/ 11342 w 533400"/>
                <a:gd name="connsiteY30" fmla="*/ 175881 h 523875"/>
                <a:gd name="connsiteX31" fmla="*/ 56109 w 533400"/>
                <a:gd name="connsiteY31" fmla="*/ 127304 h 523875"/>
                <a:gd name="connsiteX32" fmla="*/ 83732 w 533400"/>
                <a:gd name="connsiteY32" fmla="*/ 114921 h 523875"/>
                <a:gd name="connsiteX33" fmla="*/ 143739 w 533400"/>
                <a:gd name="connsiteY33" fmla="*/ 114921 h 523875"/>
                <a:gd name="connsiteX34" fmla="*/ 462827 w 533400"/>
                <a:gd name="connsiteY34" fmla="*/ 172071 h 523875"/>
                <a:gd name="connsiteX35" fmla="*/ 448539 w 533400"/>
                <a:gd name="connsiteY35" fmla="*/ 186359 h 523875"/>
                <a:gd name="connsiteX36" fmla="*/ 462827 w 533400"/>
                <a:gd name="connsiteY36" fmla="*/ 200646 h 523875"/>
                <a:gd name="connsiteX37" fmla="*/ 477114 w 533400"/>
                <a:gd name="connsiteY37" fmla="*/ 186359 h 523875"/>
                <a:gd name="connsiteX38" fmla="*/ 462827 w 533400"/>
                <a:gd name="connsiteY38" fmla="*/ 172071 h 523875"/>
                <a:gd name="connsiteX39" fmla="*/ 343764 w 533400"/>
                <a:gd name="connsiteY39" fmla="*/ 621 h 523875"/>
                <a:gd name="connsiteX40" fmla="*/ 372339 w 533400"/>
                <a:gd name="connsiteY40" fmla="*/ 29196 h 523875"/>
                <a:gd name="connsiteX41" fmla="*/ 372339 w 533400"/>
                <a:gd name="connsiteY41" fmla="*/ 105396 h 523875"/>
                <a:gd name="connsiteX42" fmla="*/ 343764 w 533400"/>
                <a:gd name="connsiteY42" fmla="*/ 133971 h 523875"/>
                <a:gd name="connsiteX43" fmla="*/ 191364 w 533400"/>
                <a:gd name="connsiteY43" fmla="*/ 133971 h 523875"/>
                <a:gd name="connsiteX44" fmla="*/ 162789 w 533400"/>
                <a:gd name="connsiteY44" fmla="*/ 105396 h 523875"/>
                <a:gd name="connsiteX45" fmla="*/ 162789 w 533400"/>
                <a:gd name="connsiteY45" fmla="*/ 29196 h 523875"/>
                <a:gd name="connsiteX46" fmla="*/ 191364 w 533400"/>
                <a:gd name="connsiteY46" fmla="*/ 621 h 523875"/>
                <a:gd name="connsiteX47" fmla="*/ 343764 w 533400"/>
                <a:gd name="connsiteY47" fmla="*/ 621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533400" h="523875">
                  <a:moveTo>
                    <a:pt x="343764" y="276846"/>
                  </a:moveTo>
                  <a:cubicBezTo>
                    <a:pt x="359957" y="276846"/>
                    <a:pt x="372339" y="289229"/>
                    <a:pt x="372339" y="305421"/>
                  </a:cubicBezTo>
                  <a:lnTo>
                    <a:pt x="372339" y="495921"/>
                  </a:lnTo>
                  <a:cubicBezTo>
                    <a:pt x="372339" y="512114"/>
                    <a:pt x="359957" y="524496"/>
                    <a:pt x="343764" y="524496"/>
                  </a:cubicBezTo>
                  <a:lnTo>
                    <a:pt x="191364" y="524496"/>
                  </a:lnTo>
                  <a:cubicBezTo>
                    <a:pt x="175171" y="524496"/>
                    <a:pt x="162789" y="512114"/>
                    <a:pt x="162789" y="495921"/>
                  </a:cubicBezTo>
                  <a:lnTo>
                    <a:pt x="162789" y="305421"/>
                  </a:lnTo>
                  <a:cubicBezTo>
                    <a:pt x="162789" y="289229"/>
                    <a:pt x="175171" y="276846"/>
                    <a:pt x="191364" y="276846"/>
                  </a:cubicBezTo>
                  <a:lnTo>
                    <a:pt x="343764" y="276846"/>
                  </a:lnTo>
                  <a:close/>
                  <a:moveTo>
                    <a:pt x="143739" y="114921"/>
                  </a:moveTo>
                  <a:cubicBezTo>
                    <a:pt x="143739" y="134924"/>
                    <a:pt x="159932" y="152069"/>
                    <a:pt x="179934" y="153021"/>
                  </a:cubicBezTo>
                  <a:lnTo>
                    <a:pt x="181839" y="153021"/>
                  </a:lnTo>
                  <a:lnTo>
                    <a:pt x="353289" y="153021"/>
                  </a:lnTo>
                  <a:cubicBezTo>
                    <a:pt x="373292" y="153021"/>
                    <a:pt x="390436" y="136829"/>
                    <a:pt x="391389" y="116826"/>
                  </a:cubicBezTo>
                  <a:lnTo>
                    <a:pt x="391389" y="114921"/>
                  </a:lnTo>
                  <a:lnTo>
                    <a:pt x="505689" y="114921"/>
                  </a:lnTo>
                  <a:cubicBezTo>
                    <a:pt x="521882" y="114921"/>
                    <a:pt x="534264" y="127304"/>
                    <a:pt x="534264" y="143496"/>
                  </a:cubicBezTo>
                  <a:lnTo>
                    <a:pt x="534264" y="381621"/>
                  </a:lnTo>
                  <a:cubicBezTo>
                    <a:pt x="534264" y="397814"/>
                    <a:pt x="521882" y="410196"/>
                    <a:pt x="505689" y="410196"/>
                  </a:cubicBezTo>
                  <a:lnTo>
                    <a:pt x="391389" y="410196"/>
                  </a:lnTo>
                  <a:lnTo>
                    <a:pt x="391389" y="295896"/>
                  </a:lnTo>
                  <a:cubicBezTo>
                    <a:pt x="391389" y="275894"/>
                    <a:pt x="375196" y="258749"/>
                    <a:pt x="355194" y="257796"/>
                  </a:cubicBezTo>
                  <a:lnTo>
                    <a:pt x="353289" y="257796"/>
                  </a:lnTo>
                  <a:lnTo>
                    <a:pt x="181839" y="257796"/>
                  </a:lnTo>
                  <a:cubicBezTo>
                    <a:pt x="161836" y="257796"/>
                    <a:pt x="144692" y="273989"/>
                    <a:pt x="143739" y="293991"/>
                  </a:cubicBezTo>
                  <a:lnTo>
                    <a:pt x="143739" y="295896"/>
                  </a:lnTo>
                  <a:lnTo>
                    <a:pt x="143739" y="410196"/>
                  </a:lnTo>
                  <a:lnTo>
                    <a:pt x="29439" y="410196"/>
                  </a:lnTo>
                  <a:cubicBezTo>
                    <a:pt x="13246" y="410196"/>
                    <a:pt x="864" y="397814"/>
                    <a:pt x="864" y="381621"/>
                  </a:cubicBezTo>
                  <a:lnTo>
                    <a:pt x="864" y="201599"/>
                  </a:lnTo>
                  <a:cubicBezTo>
                    <a:pt x="864" y="192074"/>
                    <a:pt x="4674" y="182549"/>
                    <a:pt x="11342" y="175881"/>
                  </a:cubicBezTo>
                  <a:lnTo>
                    <a:pt x="56109" y="127304"/>
                  </a:lnTo>
                  <a:cubicBezTo>
                    <a:pt x="63729" y="119684"/>
                    <a:pt x="73254" y="114921"/>
                    <a:pt x="83732" y="114921"/>
                  </a:cubicBezTo>
                  <a:lnTo>
                    <a:pt x="143739" y="114921"/>
                  </a:lnTo>
                  <a:close/>
                  <a:moveTo>
                    <a:pt x="462827" y="172071"/>
                  </a:moveTo>
                  <a:cubicBezTo>
                    <a:pt x="455207" y="172071"/>
                    <a:pt x="448539" y="178739"/>
                    <a:pt x="448539" y="186359"/>
                  </a:cubicBezTo>
                  <a:cubicBezTo>
                    <a:pt x="448539" y="193979"/>
                    <a:pt x="455207" y="200646"/>
                    <a:pt x="462827" y="200646"/>
                  </a:cubicBezTo>
                  <a:cubicBezTo>
                    <a:pt x="470446" y="200646"/>
                    <a:pt x="477114" y="193979"/>
                    <a:pt x="477114" y="186359"/>
                  </a:cubicBezTo>
                  <a:cubicBezTo>
                    <a:pt x="477114" y="178739"/>
                    <a:pt x="470446" y="172071"/>
                    <a:pt x="462827" y="172071"/>
                  </a:cubicBezTo>
                  <a:close/>
                  <a:moveTo>
                    <a:pt x="343764" y="621"/>
                  </a:moveTo>
                  <a:cubicBezTo>
                    <a:pt x="359957" y="621"/>
                    <a:pt x="372339" y="13004"/>
                    <a:pt x="372339" y="29196"/>
                  </a:cubicBezTo>
                  <a:lnTo>
                    <a:pt x="372339" y="105396"/>
                  </a:lnTo>
                  <a:cubicBezTo>
                    <a:pt x="372339" y="121589"/>
                    <a:pt x="359957" y="133971"/>
                    <a:pt x="343764" y="133971"/>
                  </a:cubicBezTo>
                  <a:lnTo>
                    <a:pt x="191364" y="133971"/>
                  </a:lnTo>
                  <a:cubicBezTo>
                    <a:pt x="175171" y="133971"/>
                    <a:pt x="162789" y="121589"/>
                    <a:pt x="162789" y="105396"/>
                  </a:cubicBezTo>
                  <a:lnTo>
                    <a:pt x="162789" y="29196"/>
                  </a:lnTo>
                  <a:cubicBezTo>
                    <a:pt x="162789" y="13004"/>
                    <a:pt x="175171" y="621"/>
                    <a:pt x="191364" y="621"/>
                  </a:cubicBezTo>
                  <a:lnTo>
                    <a:pt x="343764" y="621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2" name="矩形 21">
            <a:extLst>
              <a:ext uri="{FF2B5EF4-FFF2-40B4-BE49-F238E27FC236}">
                <a16:creationId xmlns:a16="http://schemas.microsoft.com/office/drawing/2014/main" id="{1B43DFF2-5FF4-8E7E-A39F-4213F1798071}"/>
              </a:ext>
            </a:extLst>
          </p:cNvPr>
          <p:cNvSpPr/>
          <p:nvPr/>
        </p:nvSpPr>
        <p:spPr>
          <a:xfrm>
            <a:off x="9368528" y="2693424"/>
            <a:ext cx="1766641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b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r>
              <a:rPr kumimoji="1" lang="en-US" altLang="zh-CN" sz="1600" b="1" dirty="0">
                <a:solidFill>
                  <a:schemeClr val="tx1"/>
                </a:solidFill>
                <a:cs typeface="+mn-ea"/>
                <a:sym typeface="+mn-lt"/>
              </a:rPr>
              <a:t>Text</a:t>
            </a:r>
            <a:r>
              <a:rPr kumimoji="1" lang="zh-CN" altLang="en-US" sz="1600" b="1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600" b="1" dirty="0">
                <a:solidFill>
                  <a:schemeClr val="tx1"/>
                </a:solidFill>
                <a:cs typeface="+mn-ea"/>
                <a:sym typeface="+mn-lt"/>
              </a:rPr>
              <a:t>here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AA49461-3758-D428-8CE0-B18BD6FEE516}"/>
              </a:ext>
            </a:extLst>
          </p:cNvPr>
          <p:cNvSpPr/>
          <p:nvPr/>
        </p:nvSpPr>
        <p:spPr>
          <a:xfrm>
            <a:off x="9396664" y="3035801"/>
            <a:ext cx="1766641" cy="4716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Theme color makes PPT more convenient to change.</a:t>
            </a:r>
          </a:p>
        </p:txBody>
      </p: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D67C4B9D-8792-D154-BCEE-C4822D8F55E6}"/>
              </a:ext>
            </a:extLst>
          </p:cNvPr>
          <p:cNvGrpSpPr>
            <a:grpSpLocks/>
          </p:cNvGrpSpPr>
          <p:nvPr/>
        </p:nvGrpSpPr>
        <p:grpSpPr>
          <a:xfrm>
            <a:off x="9495138" y="1992997"/>
            <a:ext cx="540000" cy="540000"/>
            <a:chOff x="9036964" y="5599496"/>
            <a:chExt cx="540000" cy="540000"/>
          </a:xfrm>
        </p:grpSpPr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0F933676-1F6F-61C3-FF0C-D1D58C028D0E}"/>
                </a:ext>
              </a:extLst>
            </p:cNvPr>
            <p:cNvSpPr txBox="1"/>
            <p:nvPr/>
          </p:nvSpPr>
          <p:spPr>
            <a:xfrm>
              <a:off x="9036964" y="5599496"/>
              <a:ext cx="540000" cy="5400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</p:spPr>
          <p:txBody>
            <a:bodyPr wrap="none" lIns="108000" tIns="108000" rIns="108000" bIns="108000" rtlCol="0" anchor="ctr" anchorCtr="0">
              <a:noAutofit/>
            </a:bodyPr>
            <a:lstStyle/>
            <a:p>
              <a:pPr algn="ctr"/>
              <a:endParaRPr kumimoji="1" lang="zh-CN" altLang="en-US" sz="2000" b="1" dirty="0">
                <a:noFill/>
                <a:cs typeface="+mn-ea"/>
                <a:sym typeface="+mn-lt"/>
              </a:endParaRPr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1C4C2EC2-89B1-335F-B993-24C59C0F9E7D}"/>
                </a:ext>
              </a:extLst>
            </p:cNvPr>
            <p:cNvSpPr/>
            <p:nvPr/>
          </p:nvSpPr>
          <p:spPr>
            <a:xfrm>
              <a:off x="9208605" y="5736711"/>
              <a:ext cx="196718" cy="265570"/>
            </a:xfrm>
            <a:custGeom>
              <a:avLst/>
              <a:gdLst>
                <a:gd name="connsiteX0" fmla="*/ 86973 w 381000"/>
                <a:gd name="connsiteY0" fmla="*/ 38721 h 514350"/>
                <a:gd name="connsiteX1" fmla="*/ 86973 w 381000"/>
                <a:gd name="connsiteY1" fmla="*/ 57771 h 514350"/>
                <a:gd name="connsiteX2" fmla="*/ 123168 w 381000"/>
                <a:gd name="connsiteY2" fmla="*/ 95871 h 514350"/>
                <a:gd name="connsiteX3" fmla="*/ 125073 w 381000"/>
                <a:gd name="connsiteY3" fmla="*/ 95871 h 514350"/>
                <a:gd name="connsiteX4" fmla="*/ 258423 w 381000"/>
                <a:gd name="connsiteY4" fmla="*/ 95871 h 514350"/>
                <a:gd name="connsiteX5" fmla="*/ 296523 w 381000"/>
                <a:gd name="connsiteY5" fmla="*/ 59676 h 514350"/>
                <a:gd name="connsiteX6" fmla="*/ 296523 w 381000"/>
                <a:gd name="connsiteY6" fmla="*/ 57771 h 514350"/>
                <a:gd name="connsiteX7" fmla="*/ 296523 w 381000"/>
                <a:gd name="connsiteY7" fmla="*/ 38721 h 514350"/>
                <a:gd name="connsiteX8" fmla="*/ 353673 w 381000"/>
                <a:gd name="connsiteY8" fmla="*/ 38721 h 514350"/>
                <a:gd name="connsiteX9" fmla="*/ 382248 w 381000"/>
                <a:gd name="connsiteY9" fmla="*/ 67296 h 514350"/>
                <a:gd name="connsiteX10" fmla="*/ 382248 w 381000"/>
                <a:gd name="connsiteY10" fmla="*/ 486396 h 514350"/>
                <a:gd name="connsiteX11" fmla="*/ 353673 w 381000"/>
                <a:gd name="connsiteY11" fmla="*/ 514971 h 514350"/>
                <a:gd name="connsiteX12" fmla="*/ 29823 w 381000"/>
                <a:gd name="connsiteY12" fmla="*/ 514971 h 514350"/>
                <a:gd name="connsiteX13" fmla="*/ 1248 w 381000"/>
                <a:gd name="connsiteY13" fmla="*/ 486396 h 514350"/>
                <a:gd name="connsiteX14" fmla="*/ 1248 w 381000"/>
                <a:gd name="connsiteY14" fmla="*/ 67296 h 514350"/>
                <a:gd name="connsiteX15" fmla="*/ 29823 w 381000"/>
                <a:gd name="connsiteY15" fmla="*/ 38721 h 514350"/>
                <a:gd name="connsiteX16" fmla="*/ 86973 w 381000"/>
                <a:gd name="connsiteY16" fmla="*/ 38721 h 514350"/>
                <a:gd name="connsiteX17" fmla="*/ 191748 w 381000"/>
                <a:gd name="connsiteY17" fmla="*/ 333996 h 514350"/>
                <a:gd name="connsiteX18" fmla="*/ 77448 w 381000"/>
                <a:gd name="connsiteY18" fmla="*/ 333996 h 514350"/>
                <a:gd name="connsiteX19" fmla="*/ 77448 w 381000"/>
                <a:gd name="connsiteY19" fmla="*/ 353046 h 514350"/>
                <a:gd name="connsiteX20" fmla="*/ 191748 w 381000"/>
                <a:gd name="connsiteY20" fmla="*/ 353046 h 514350"/>
                <a:gd name="connsiteX21" fmla="*/ 191748 w 381000"/>
                <a:gd name="connsiteY21" fmla="*/ 333996 h 514350"/>
                <a:gd name="connsiteX22" fmla="*/ 306048 w 381000"/>
                <a:gd name="connsiteY22" fmla="*/ 257796 h 514350"/>
                <a:gd name="connsiteX23" fmla="*/ 77448 w 381000"/>
                <a:gd name="connsiteY23" fmla="*/ 257796 h 514350"/>
                <a:gd name="connsiteX24" fmla="*/ 77448 w 381000"/>
                <a:gd name="connsiteY24" fmla="*/ 276846 h 514350"/>
                <a:gd name="connsiteX25" fmla="*/ 306048 w 381000"/>
                <a:gd name="connsiteY25" fmla="*/ 276846 h 514350"/>
                <a:gd name="connsiteX26" fmla="*/ 306048 w 381000"/>
                <a:gd name="connsiteY26" fmla="*/ 257796 h 514350"/>
                <a:gd name="connsiteX27" fmla="*/ 306048 w 381000"/>
                <a:gd name="connsiteY27" fmla="*/ 181596 h 514350"/>
                <a:gd name="connsiteX28" fmla="*/ 77448 w 381000"/>
                <a:gd name="connsiteY28" fmla="*/ 181596 h 514350"/>
                <a:gd name="connsiteX29" fmla="*/ 77448 w 381000"/>
                <a:gd name="connsiteY29" fmla="*/ 200646 h 514350"/>
                <a:gd name="connsiteX30" fmla="*/ 306048 w 381000"/>
                <a:gd name="connsiteY30" fmla="*/ 200646 h 514350"/>
                <a:gd name="connsiteX31" fmla="*/ 306048 w 381000"/>
                <a:gd name="connsiteY31" fmla="*/ 181596 h 514350"/>
                <a:gd name="connsiteX32" fmla="*/ 248898 w 381000"/>
                <a:gd name="connsiteY32" fmla="*/ 621 h 514350"/>
                <a:gd name="connsiteX33" fmla="*/ 277473 w 381000"/>
                <a:gd name="connsiteY33" fmla="*/ 29196 h 514350"/>
                <a:gd name="connsiteX34" fmla="*/ 277473 w 381000"/>
                <a:gd name="connsiteY34" fmla="*/ 48246 h 514350"/>
                <a:gd name="connsiteX35" fmla="*/ 248898 w 381000"/>
                <a:gd name="connsiteY35" fmla="*/ 76821 h 514350"/>
                <a:gd name="connsiteX36" fmla="*/ 134598 w 381000"/>
                <a:gd name="connsiteY36" fmla="*/ 76821 h 514350"/>
                <a:gd name="connsiteX37" fmla="*/ 106023 w 381000"/>
                <a:gd name="connsiteY37" fmla="*/ 48246 h 514350"/>
                <a:gd name="connsiteX38" fmla="*/ 106023 w 381000"/>
                <a:gd name="connsiteY38" fmla="*/ 29196 h 514350"/>
                <a:gd name="connsiteX39" fmla="*/ 134598 w 381000"/>
                <a:gd name="connsiteY39" fmla="*/ 621 h 514350"/>
                <a:gd name="connsiteX40" fmla="*/ 248898 w 381000"/>
                <a:gd name="connsiteY40" fmla="*/ 621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81000" h="514350">
                  <a:moveTo>
                    <a:pt x="86973" y="38721"/>
                  </a:moveTo>
                  <a:lnTo>
                    <a:pt x="86973" y="57771"/>
                  </a:lnTo>
                  <a:cubicBezTo>
                    <a:pt x="86973" y="77774"/>
                    <a:pt x="103166" y="94919"/>
                    <a:pt x="123168" y="95871"/>
                  </a:cubicBezTo>
                  <a:lnTo>
                    <a:pt x="125073" y="95871"/>
                  </a:lnTo>
                  <a:lnTo>
                    <a:pt x="258423" y="95871"/>
                  </a:lnTo>
                  <a:cubicBezTo>
                    <a:pt x="278426" y="95871"/>
                    <a:pt x="295570" y="79679"/>
                    <a:pt x="296523" y="59676"/>
                  </a:cubicBezTo>
                  <a:lnTo>
                    <a:pt x="296523" y="57771"/>
                  </a:lnTo>
                  <a:lnTo>
                    <a:pt x="296523" y="38721"/>
                  </a:lnTo>
                  <a:lnTo>
                    <a:pt x="353673" y="38721"/>
                  </a:lnTo>
                  <a:cubicBezTo>
                    <a:pt x="369866" y="38721"/>
                    <a:pt x="382248" y="51104"/>
                    <a:pt x="382248" y="67296"/>
                  </a:cubicBezTo>
                  <a:lnTo>
                    <a:pt x="382248" y="486396"/>
                  </a:lnTo>
                  <a:cubicBezTo>
                    <a:pt x="382248" y="502589"/>
                    <a:pt x="369866" y="514971"/>
                    <a:pt x="353673" y="514971"/>
                  </a:cubicBezTo>
                  <a:lnTo>
                    <a:pt x="29823" y="514971"/>
                  </a:lnTo>
                  <a:cubicBezTo>
                    <a:pt x="13630" y="514971"/>
                    <a:pt x="1248" y="502589"/>
                    <a:pt x="1248" y="486396"/>
                  </a:cubicBezTo>
                  <a:lnTo>
                    <a:pt x="1248" y="67296"/>
                  </a:lnTo>
                  <a:cubicBezTo>
                    <a:pt x="1248" y="51104"/>
                    <a:pt x="13630" y="38721"/>
                    <a:pt x="29823" y="38721"/>
                  </a:cubicBezTo>
                  <a:lnTo>
                    <a:pt x="86973" y="38721"/>
                  </a:lnTo>
                  <a:close/>
                  <a:moveTo>
                    <a:pt x="191748" y="333996"/>
                  </a:moveTo>
                  <a:lnTo>
                    <a:pt x="77448" y="333996"/>
                  </a:lnTo>
                  <a:lnTo>
                    <a:pt x="77448" y="353046"/>
                  </a:lnTo>
                  <a:lnTo>
                    <a:pt x="191748" y="353046"/>
                  </a:lnTo>
                  <a:lnTo>
                    <a:pt x="191748" y="333996"/>
                  </a:lnTo>
                  <a:close/>
                  <a:moveTo>
                    <a:pt x="306048" y="257796"/>
                  </a:moveTo>
                  <a:lnTo>
                    <a:pt x="77448" y="257796"/>
                  </a:lnTo>
                  <a:lnTo>
                    <a:pt x="77448" y="276846"/>
                  </a:lnTo>
                  <a:lnTo>
                    <a:pt x="306048" y="276846"/>
                  </a:lnTo>
                  <a:lnTo>
                    <a:pt x="306048" y="257796"/>
                  </a:lnTo>
                  <a:close/>
                  <a:moveTo>
                    <a:pt x="306048" y="181596"/>
                  </a:moveTo>
                  <a:lnTo>
                    <a:pt x="77448" y="181596"/>
                  </a:lnTo>
                  <a:lnTo>
                    <a:pt x="77448" y="200646"/>
                  </a:lnTo>
                  <a:lnTo>
                    <a:pt x="306048" y="200646"/>
                  </a:lnTo>
                  <a:lnTo>
                    <a:pt x="306048" y="181596"/>
                  </a:lnTo>
                  <a:close/>
                  <a:moveTo>
                    <a:pt x="248898" y="621"/>
                  </a:moveTo>
                  <a:cubicBezTo>
                    <a:pt x="265091" y="621"/>
                    <a:pt x="277473" y="13004"/>
                    <a:pt x="277473" y="29196"/>
                  </a:cubicBezTo>
                  <a:lnTo>
                    <a:pt x="277473" y="48246"/>
                  </a:lnTo>
                  <a:cubicBezTo>
                    <a:pt x="277473" y="64439"/>
                    <a:pt x="265091" y="76821"/>
                    <a:pt x="248898" y="76821"/>
                  </a:cubicBezTo>
                  <a:lnTo>
                    <a:pt x="134598" y="76821"/>
                  </a:lnTo>
                  <a:cubicBezTo>
                    <a:pt x="118405" y="76821"/>
                    <a:pt x="106023" y="64439"/>
                    <a:pt x="106023" y="48246"/>
                  </a:cubicBezTo>
                  <a:lnTo>
                    <a:pt x="106023" y="29196"/>
                  </a:lnTo>
                  <a:cubicBezTo>
                    <a:pt x="106023" y="13004"/>
                    <a:pt x="118405" y="621"/>
                    <a:pt x="134598" y="621"/>
                  </a:cubicBezTo>
                  <a:lnTo>
                    <a:pt x="248898" y="621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3BD65737-DB18-F180-F044-856576FF1E9D}"/>
              </a:ext>
            </a:extLst>
          </p:cNvPr>
          <p:cNvSpPr/>
          <p:nvPr/>
        </p:nvSpPr>
        <p:spPr>
          <a:xfrm>
            <a:off x="5691694" y="5205404"/>
            <a:ext cx="1766641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b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r>
              <a:rPr kumimoji="1" lang="en-US" altLang="zh-CN" sz="1600" b="1" dirty="0">
                <a:solidFill>
                  <a:schemeClr val="tx1"/>
                </a:solidFill>
                <a:cs typeface="+mn-ea"/>
                <a:sym typeface="+mn-lt"/>
              </a:rPr>
              <a:t>Text</a:t>
            </a:r>
            <a:r>
              <a:rPr kumimoji="1" lang="zh-CN" altLang="en-US" sz="1600" b="1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600" b="1" dirty="0">
                <a:solidFill>
                  <a:schemeClr val="tx1"/>
                </a:solidFill>
                <a:cs typeface="+mn-ea"/>
                <a:sym typeface="+mn-lt"/>
              </a:rPr>
              <a:t>here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7196DD9D-0006-0E65-DAEC-E999991367F1}"/>
              </a:ext>
            </a:extLst>
          </p:cNvPr>
          <p:cNvSpPr/>
          <p:nvPr/>
        </p:nvSpPr>
        <p:spPr>
          <a:xfrm>
            <a:off x="5719830" y="5547781"/>
            <a:ext cx="1766641" cy="4716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Theme color makes PPT more convenient to change.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DDCEBFD9-1DE9-FC18-0366-B455F9BE8A29}"/>
              </a:ext>
            </a:extLst>
          </p:cNvPr>
          <p:cNvGrpSpPr>
            <a:grpSpLocks/>
          </p:cNvGrpSpPr>
          <p:nvPr/>
        </p:nvGrpSpPr>
        <p:grpSpPr>
          <a:xfrm>
            <a:off x="5818304" y="4504977"/>
            <a:ext cx="540000" cy="540000"/>
            <a:chOff x="9877769" y="5599496"/>
            <a:chExt cx="540000" cy="540000"/>
          </a:xfrm>
        </p:grpSpPr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3D494AC0-E584-6ADF-C8B8-083988DD7587}"/>
                </a:ext>
              </a:extLst>
            </p:cNvPr>
            <p:cNvSpPr txBox="1"/>
            <p:nvPr/>
          </p:nvSpPr>
          <p:spPr>
            <a:xfrm>
              <a:off x="9877769" y="5599496"/>
              <a:ext cx="540000" cy="5400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</p:spPr>
          <p:txBody>
            <a:bodyPr wrap="none" lIns="108000" tIns="108000" rIns="108000" bIns="108000" rtlCol="0" anchor="ctr" anchorCtr="0">
              <a:noAutofit/>
            </a:bodyPr>
            <a:lstStyle/>
            <a:p>
              <a:pPr algn="ctr"/>
              <a:endParaRPr kumimoji="1" lang="zh-CN" altLang="en-US" sz="2000" b="1" dirty="0">
                <a:noFill/>
                <a:cs typeface="+mn-ea"/>
                <a:sym typeface="+mn-lt"/>
              </a:endParaRPr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2639821E-AABC-A3D5-AB26-D773A3C2FDC1}"/>
                </a:ext>
              </a:extLst>
            </p:cNvPr>
            <p:cNvSpPr/>
            <p:nvPr/>
          </p:nvSpPr>
          <p:spPr>
            <a:xfrm>
              <a:off x="10011996" y="5756136"/>
              <a:ext cx="271546" cy="226720"/>
            </a:xfrm>
            <a:custGeom>
              <a:avLst/>
              <a:gdLst>
                <a:gd name="connsiteX0" fmla="*/ 483479 w 525917"/>
                <a:gd name="connsiteY0" fmla="*/ 134923 h 439102"/>
                <a:gd name="connsiteX1" fmla="*/ 527294 w 525917"/>
                <a:gd name="connsiteY1" fmla="*/ 178738 h 439102"/>
                <a:gd name="connsiteX2" fmla="*/ 527294 w 525917"/>
                <a:gd name="connsiteY2" fmla="*/ 182548 h 439102"/>
                <a:gd name="connsiteX3" fmla="*/ 513959 w 525917"/>
                <a:gd name="connsiteY3" fmla="*/ 355903 h 439102"/>
                <a:gd name="connsiteX4" fmla="*/ 485384 w 525917"/>
                <a:gd name="connsiteY4" fmla="*/ 382573 h 439102"/>
                <a:gd name="connsiteX5" fmla="*/ 454904 w 525917"/>
                <a:gd name="connsiteY5" fmla="*/ 382573 h 439102"/>
                <a:gd name="connsiteX6" fmla="*/ 454904 w 525917"/>
                <a:gd name="connsiteY6" fmla="*/ 439723 h 439102"/>
                <a:gd name="connsiteX7" fmla="*/ 435854 w 525917"/>
                <a:gd name="connsiteY7" fmla="*/ 439723 h 439102"/>
                <a:gd name="connsiteX8" fmla="*/ 435854 w 525917"/>
                <a:gd name="connsiteY8" fmla="*/ 382573 h 439102"/>
                <a:gd name="connsiteX9" fmla="*/ 92954 w 525917"/>
                <a:gd name="connsiteY9" fmla="*/ 382573 h 439102"/>
                <a:gd name="connsiteX10" fmla="*/ 92954 w 525917"/>
                <a:gd name="connsiteY10" fmla="*/ 439723 h 439102"/>
                <a:gd name="connsiteX11" fmla="*/ 73904 w 525917"/>
                <a:gd name="connsiteY11" fmla="*/ 439723 h 439102"/>
                <a:gd name="connsiteX12" fmla="*/ 73904 w 525917"/>
                <a:gd name="connsiteY12" fmla="*/ 382573 h 439102"/>
                <a:gd name="connsiteX13" fmla="*/ 43423 w 525917"/>
                <a:gd name="connsiteY13" fmla="*/ 382573 h 439102"/>
                <a:gd name="connsiteX14" fmla="*/ 14848 w 525917"/>
                <a:gd name="connsiteY14" fmla="*/ 355903 h 439102"/>
                <a:gd name="connsiteX15" fmla="*/ 1514 w 525917"/>
                <a:gd name="connsiteY15" fmla="*/ 182548 h 439102"/>
                <a:gd name="connsiteX16" fmla="*/ 42471 w 525917"/>
                <a:gd name="connsiteY16" fmla="*/ 134923 h 439102"/>
                <a:gd name="connsiteX17" fmla="*/ 46281 w 525917"/>
                <a:gd name="connsiteY17" fmla="*/ 134923 h 439102"/>
                <a:gd name="connsiteX18" fmla="*/ 102479 w 525917"/>
                <a:gd name="connsiteY18" fmla="*/ 181596 h 439102"/>
                <a:gd name="connsiteX19" fmla="*/ 122481 w 525917"/>
                <a:gd name="connsiteY19" fmla="*/ 287323 h 439102"/>
                <a:gd name="connsiteX20" fmla="*/ 408231 w 525917"/>
                <a:gd name="connsiteY20" fmla="*/ 287323 h 439102"/>
                <a:gd name="connsiteX21" fmla="*/ 428234 w 525917"/>
                <a:gd name="connsiteY21" fmla="*/ 181596 h 439102"/>
                <a:gd name="connsiteX22" fmla="*/ 483479 w 525917"/>
                <a:gd name="connsiteY22" fmla="*/ 134923 h 439102"/>
                <a:gd name="connsiteX23" fmla="*/ 416804 w 525917"/>
                <a:gd name="connsiteY23" fmla="*/ 1573 h 439102"/>
                <a:gd name="connsiteX24" fmla="*/ 483479 w 525917"/>
                <a:gd name="connsiteY24" fmla="*/ 68248 h 439102"/>
                <a:gd name="connsiteX25" fmla="*/ 483479 w 525917"/>
                <a:gd name="connsiteY25" fmla="*/ 116826 h 439102"/>
                <a:gd name="connsiteX26" fmla="*/ 475859 w 525917"/>
                <a:gd name="connsiteY26" fmla="*/ 115873 h 439102"/>
                <a:gd name="connsiteX27" fmla="*/ 411089 w 525917"/>
                <a:gd name="connsiteY27" fmla="*/ 167309 h 439102"/>
                <a:gd name="connsiteX28" fmla="*/ 410136 w 525917"/>
                <a:gd name="connsiteY28" fmla="*/ 169213 h 439102"/>
                <a:gd name="connsiteX29" fmla="*/ 392039 w 525917"/>
                <a:gd name="connsiteY29" fmla="*/ 267321 h 439102"/>
                <a:gd name="connsiteX30" fmla="*/ 134864 w 525917"/>
                <a:gd name="connsiteY30" fmla="*/ 267321 h 439102"/>
                <a:gd name="connsiteX31" fmla="*/ 116766 w 525917"/>
                <a:gd name="connsiteY31" fmla="*/ 169213 h 439102"/>
                <a:gd name="connsiteX32" fmla="*/ 51996 w 525917"/>
                <a:gd name="connsiteY32" fmla="*/ 114921 h 439102"/>
                <a:gd name="connsiteX33" fmla="*/ 54854 w 525917"/>
                <a:gd name="connsiteY33" fmla="*/ 67296 h 439102"/>
                <a:gd name="connsiteX34" fmla="*/ 121529 w 525917"/>
                <a:gd name="connsiteY34" fmla="*/ 621 h 439102"/>
                <a:gd name="connsiteX35" fmla="*/ 416804 w 525917"/>
                <a:gd name="connsiteY35" fmla="*/ 621 h 43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25917" h="439102">
                  <a:moveTo>
                    <a:pt x="483479" y="134923"/>
                  </a:moveTo>
                  <a:cubicBezTo>
                    <a:pt x="508244" y="134923"/>
                    <a:pt x="527294" y="154926"/>
                    <a:pt x="527294" y="178738"/>
                  </a:cubicBezTo>
                  <a:cubicBezTo>
                    <a:pt x="527294" y="179691"/>
                    <a:pt x="527294" y="180643"/>
                    <a:pt x="527294" y="182548"/>
                  </a:cubicBezTo>
                  <a:lnTo>
                    <a:pt x="513959" y="355903"/>
                  </a:lnTo>
                  <a:cubicBezTo>
                    <a:pt x="513006" y="371143"/>
                    <a:pt x="500623" y="382573"/>
                    <a:pt x="485384" y="382573"/>
                  </a:cubicBezTo>
                  <a:lnTo>
                    <a:pt x="454904" y="382573"/>
                  </a:lnTo>
                  <a:lnTo>
                    <a:pt x="454904" y="439723"/>
                  </a:lnTo>
                  <a:lnTo>
                    <a:pt x="435854" y="439723"/>
                  </a:lnTo>
                  <a:lnTo>
                    <a:pt x="435854" y="382573"/>
                  </a:lnTo>
                  <a:lnTo>
                    <a:pt x="92954" y="382573"/>
                  </a:lnTo>
                  <a:lnTo>
                    <a:pt x="92954" y="439723"/>
                  </a:lnTo>
                  <a:lnTo>
                    <a:pt x="73904" y="439723"/>
                  </a:lnTo>
                  <a:lnTo>
                    <a:pt x="73904" y="382573"/>
                  </a:lnTo>
                  <a:lnTo>
                    <a:pt x="43423" y="382573"/>
                  </a:lnTo>
                  <a:cubicBezTo>
                    <a:pt x="28184" y="382573"/>
                    <a:pt x="15801" y="371143"/>
                    <a:pt x="14848" y="355903"/>
                  </a:cubicBezTo>
                  <a:lnTo>
                    <a:pt x="1514" y="182548"/>
                  </a:lnTo>
                  <a:cubicBezTo>
                    <a:pt x="-391" y="158736"/>
                    <a:pt x="17706" y="136828"/>
                    <a:pt x="42471" y="134923"/>
                  </a:cubicBezTo>
                  <a:cubicBezTo>
                    <a:pt x="43423" y="134923"/>
                    <a:pt x="44376" y="134923"/>
                    <a:pt x="46281" y="134923"/>
                  </a:cubicBezTo>
                  <a:cubicBezTo>
                    <a:pt x="73904" y="134923"/>
                    <a:pt x="97716" y="154926"/>
                    <a:pt x="102479" y="181596"/>
                  </a:cubicBezTo>
                  <a:lnTo>
                    <a:pt x="122481" y="287323"/>
                  </a:lnTo>
                  <a:lnTo>
                    <a:pt x="408231" y="287323"/>
                  </a:lnTo>
                  <a:lnTo>
                    <a:pt x="428234" y="181596"/>
                  </a:lnTo>
                  <a:cubicBezTo>
                    <a:pt x="432044" y="153973"/>
                    <a:pt x="455856" y="134923"/>
                    <a:pt x="483479" y="134923"/>
                  </a:cubicBezTo>
                  <a:close/>
                  <a:moveTo>
                    <a:pt x="416804" y="1573"/>
                  </a:moveTo>
                  <a:cubicBezTo>
                    <a:pt x="453951" y="1573"/>
                    <a:pt x="483479" y="31101"/>
                    <a:pt x="483479" y="68248"/>
                  </a:cubicBezTo>
                  <a:lnTo>
                    <a:pt x="483479" y="116826"/>
                  </a:lnTo>
                  <a:cubicBezTo>
                    <a:pt x="481573" y="116826"/>
                    <a:pt x="478716" y="115873"/>
                    <a:pt x="475859" y="115873"/>
                  </a:cubicBezTo>
                  <a:cubicBezTo>
                    <a:pt x="444426" y="115873"/>
                    <a:pt x="417756" y="137781"/>
                    <a:pt x="411089" y="167309"/>
                  </a:cubicBezTo>
                  <a:lnTo>
                    <a:pt x="410136" y="169213"/>
                  </a:lnTo>
                  <a:lnTo>
                    <a:pt x="392039" y="267321"/>
                  </a:lnTo>
                  <a:lnTo>
                    <a:pt x="134864" y="267321"/>
                  </a:lnTo>
                  <a:lnTo>
                    <a:pt x="116766" y="169213"/>
                  </a:lnTo>
                  <a:cubicBezTo>
                    <a:pt x="111051" y="137781"/>
                    <a:pt x="83429" y="114921"/>
                    <a:pt x="51996" y="114921"/>
                  </a:cubicBezTo>
                  <a:lnTo>
                    <a:pt x="54854" y="67296"/>
                  </a:lnTo>
                  <a:cubicBezTo>
                    <a:pt x="54854" y="30148"/>
                    <a:pt x="84381" y="621"/>
                    <a:pt x="121529" y="621"/>
                  </a:cubicBezTo>
                  <a:lnTo>
                    <a:pt x="416804" y="621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2" name="矩形 11">
            <a:extLst>
              <a:ext uri="{FF2B5EF4-FFF2-40B4-BE49-F238E27FC236}">
                <a16:creationId xmlns:a16="http://schemas.microsoft.com/office/drawing/2014/main" id="{9E1494E1-475D-8FD7-3706-231889BD501E}"/>
              </a:ext>
            </a:extLst>
          </p:cNvPr>
          <p:cNvSpPr/>
          <p:nvPr/>
        </p:nvSpPr>
        <p:spPr>
          <a:xfrm>
            <a:off x="9368528" y="5205404"/>
            <a:ext cx="1766641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b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r>
              <a:rPr kumimoji="1" lang="en-US" altLang="zh-CN" sz="1600" b="1" dirty="0">
                <a:solidFill>
                  <a:schemeClr val="tx1"/>
                </a:solidFill>
                <a:cs typeface="+mn-ea"/>
                <a:sym typeface="+mn-lt"/>
              </a:rPr>
              <a:t>Text</a:t>
            </a:r>
            <a:r>
              <a:rPr kumimoji="1" lang="zh-CN" altLang="en-US" sz="1600" b="1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600" b="1" dirty="0">
                <a:solidFill>
                  <a:schemeClr val="tx1"/>
                </a:solidFill>
                <a:cs typeface="+mn-ea"/>
                <a:sym typeface="+mn-lt"/>
              </a:rPr>
              <a:t>here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6081C884-090A-DEB1-CC70-024BC7E941A0}"/>
              </a:ext>
            </a:extLst>
          </p:cNvPr>
          <p:cNvSpPr/>
          <p:nvPr/>
        </p:nvSpPr>
        <p:spPr>
          <a:xfrm>
            <a:off x="9396664" y="5547781"/>
            <a:ext cx="1766641" cy="4716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Theme color makes PPT more convenient to change.</a:t>
            </a: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01E3E47B-67BA-DED3-D4B4-80E52AA96921}"/>
              </a:ext>
            </a:extLst>
          </p:cNvPr>
          <p:cNvGrpSpPr>
            <a:grpSpLocks/>
          </p:cNvGrpSpPr>
          <p:nvPr/>
        </p:nvGrpSpPr>
        <p:grpSpPr>
          <a:xfrm>
            <a:off x="9495138" y="4504977"/>
            <a:ext cx="540000" cy="540000"/>
            <a:chOff x="7285060" y="5599496"/>
            <a:chExt cx="540000" cy="540000"/>
          </a:xfrm>
        </p:grpSpPr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55BDB4E2-D40E-DA99-5F87-7089AB2C035A}"/>
                </a:ext>
              </a:extLst>
            </p:cNvPr>
            <p:cNvSpPr txBox="1"/>
            <p:nvPr/>
          </p:nvSpPr>
          <p:spPr>
            <a:xfrm>
              <a:off x="7285060" y="5599496"/>
              <a:ext cx="540000" cy="5400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</p:spPr>
          <p:txBody>
            <a:bodyPr wrap="none" lIns="108000" tIns="108000" rIns="108000" bIns="108000" rtlCol="0" anchor="ctr" anchorCtr="0">
              <a:noAutofit/>
            </a:bodyPr>
            <a:lstStyle/>
            <a:p>
              <a:pPr algn="ctr"/>
              <a:endParaRPr kumimoji="1" lang="zh-CN" altLang="en-US" sz="2000" b="1" dirty="0">
                <a:noFill/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E782D8A3-1BD8-2203-0472-CD43F89C93A6}"/>
                </a:ext>
              </a:extLst>
            </p:cNvPr>
            <p:cNvSpPr/>
            <p:nvPr/>
          </p:nvSpPr>
          <p:spPr>
            <a:xfrm>
              <a:off x="7422275" y="5763760"/>
              <a:ext cx="265570" cy="211472"/>
            </a:xfrm>
            <a:custGeom>
              <a:avLst/>
              <a:gdLst>
                <a:gd name="connsiteX0" fmla="*/ 486767 w 514350"/>
                <a:gd name="connsiteY0" fmla="*/ 621 h 409575"/>
                <a:gd name="connsiteX1" fmla="*/ 515342 w 514350"/>
                <a:gd name="connsiteY1" fmla="*/ 29196 h 409575"/>
                <a:gd name="connsiteX2" fmla="*/ 515342 w 514350"/>
                <a:gd name="connsiteY2" fmla="*/ 324471 h 409575"/>
                <a:gd name="connsiteX3" fmla="*/ 486767 w 514350"/>
                <a:gd name="connsiteY3" fmla="*/ 353046 h 409575"/>
                <a:gd name="connsiteX4" fmla="*/ 192445 w 514350"/>
                <a:gd name="connsiteY4" fmla="*/ 353046 h 409575"/>
                <a:gd name="connsiteX5" fmla="*/ 115292 w 514350"/>
                <a:gd name="connsiteY5" fmla="*/ 410196 h 409575"/>
                <a:gd name="connsiteX6" fmla="*/ 115292 w 514350"/>
                <a:gd name="connsiteY6" fmla="*/ 353046 h 409575"/>
                <a:gd name="connsiteX7" fmla="*/ 29567 w 514350"/>
                <a:gd name="connsiteY7" fmla="*/ 353046 h 409575"/>
                <a:gd name="connsiteX8" fmla="*/ 992 w 514350"/>
                <a:gd name="connsiteY8" fmla="*/ 324471 h 409575"/>
                <a:gd name="connsiteX9" fmla="*/ 992 w 514350"/>
                <a:gd name="connsiteY9" fmla="*/ 29196 h 409575"/>
                <a:gd name="connsiteX10" fmla="*/ 29567 w 514350"/>
                <a:gd name="connsiteY10" fmla="*/ 621 h 409575"/>
                <a:gd name="connsiteX11" fmla="*/ 486767 w 514350"/>
                <a:gd name="connsiteY11" fmla="*/ 621 h 409575"/>
                <a:gd name="connsiteX12" fmla="*/ 124817 w 514350"/>
                <a:gd name="connsiteY12" fmla="*/ 143496 h 409575"/>
                <a:gd name="connsiteX13" fmla="*/ 91480 w 514350"/>
                <a:gd name="connsiteY13" fmla="*/ 176834 h 409575"/>
                <a:gd name="connsiteX14" fmla="*/ 124817 w 514350"/>
                <a:gd name="connsiteY14" fmla="*/ 210171 h 409575"/>
                <a:gd name="connsiteX15" fmla="*/ 158155 w 514350"/>
                <a:gd name="connsiteY15" fmla="*/ 176834 h 409575"/>
                <a:gd name="connsiteX16" fmla="*/ 124817 w 514350"/>
                <a:gd name="connsiteY16" fmla="*/ 143496 h 409575"/>
                <a:gd name="connsiteX17" fmla="*/ 258167 w 514350"/>
                <a:gd name="connsiteY17" fmla="*/ 143496 h 409575"/>
                <a:gd name="connsiteX18" fmla="*/ 224830 w 514350"/>
                <a:gd name="connsiteY18" fmla="*/ 176834 h 409575"/>
                <a:gd name="connsiteX19" fmla="*/ 258167 w 514350"/>
                <a:gd name="connsiteY19" fmla="*/ 210171 h 409575"/>
                <a:gd name="connsiteX20" fmla="*/ 291505 w 514350"/>
                <a:gd name="connsiteY20" fmla="*/ 176834 h 409575"/>
                <a:gd name="connsiteX21" fmla="*/ 258167 w 514350"/>
                <a:gd name="connsiteY21" fmla="*/ 143496 h 409575"/>
                <a:gd name="connsiteX22" fmla="*/ 391517 w 514350"/>
                <a:gd name="connsiteY22" fmla="*/ 143496 h 409575"/>
                <a:gd name="connsiteX23" fmla="*/ 358180 w 514350"/>
                <a:gd name="connsiteY23" fmla="*/ 176834 h 409575"/>
                <a:gd name="connsiteX24" fmla="*/ 391517 w 514350"/>
                <a:gd name="connsiteY24" fmla="*/ 210171 h 409575"/>
                <a:gd name="connsiteX25" fmla="*/ 424855 w 514350"/>
                <a:gd name="connsiteY25" fmla="*/ 176834 h 409575"/>
                <a:gd name="connsiteX26" fmla="*/ 391517 w 514350"/>
                <a:gd name="connsiteY26" fmla="*/ 143496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14350" h="409575">
                  <a:moveTo>
                    <a:pt x="486767" y="621"/>
                  </a:moveTo>
                  <a:cubicBezTo>
                    <a:pt x="502960" y="621"/>
                    <a:pt x="515342" y="13004"/>
                    <a:pt x="515342" y="29196"/>
                  </a:cubicBezTo>
                  <a:lnTo>
                    <a:pt x="515342" y="324471"/>
                  </a:lnTo>
                  <a:cubicBezTo>
                    <a:pt x="515342" y="340664"/>
                    <a:pt x="502960" y="353046"/>
                    <a:pt x="486767" y="353046"/>
                  </a:cubicBezTo>
                  <a:lnTo>
                    <a:pt x="192445" y="353046"/>
                  </a:lnTo>
                  <a:lnTo>
                    <a:pt x="115292" y="410196"/>
                  </a:lnTo>
                  <a:lnTo>
                    <a:pt x="115292" y="353046"/>
                  </a:lnTo>
                  <a:lnTo>
                    <a:pt x="29567" y="353046"/>
                  </a:lnTo>
                  <a:cubicBezTo>
                    <a:pt x="13374" y="353046"/>
                    <a:pt x="992" y="340664"/>
                    <a:pt x="992" y="324471"/>
                  </a:cubicBezTo>
                  <a:lnTo>
                    <a:pt x="992" y="29196"/>
                  </a:lnTo>
                  <a:cubicBezTo>
                    <a:pt x="992" y="13004"/>
                    <a:pt x="13374" y="621"/>
                    <a:pt x="29567" y="621"/>
                  </a:cubicBezTo>
                  <a:lnTo>
                    <a:pt x="486767" y="621"/>
                  </a:lnTo>
                  <a:close/>
                  <a:moveTo>
                    <a:pt x="124817" y="143496"/>
                  </a:moveTo>
                  <a:cubicBezTo>
                    <a:pt x="106720" y="143496"/>
                    <a:pt x="91480" y="158736"/>
                    <a:pt x="91480" y="176834"/>
                  </a:cubicBezTo>
                  <a:cubicBezTo>
                    <a:pt x="91480" y="194931"/>
                    <a:pt x="106720" y="210171"/>
                    <a:pt x="124817" y="210171"/>
                  </a:cubicBezTo>
                  <a:cubicBezTo>
                    <a:pt x="142914" y="210171"/>
                    <a:pt x="158155" y="194931"/>
                    <a:pt x="158155" y="176834"/>
                  </a:cubicBezTo>
                  <a:cubicBezTo>
                    <a:pt x="158155" y="157784"/>
                    <a:pt x="142914" y="143496"/>
                    <a:pt x="124817" y="143496"/>
                  </a:cubicBezTo>
                  <a:close/>
                  <a:moveTo>
                    <a:pt x="258167" y="143496"/>
                  </a:moveTo>
                  <a:cubicBezTo>
                    <a:pt x="240070" y="143496"/>
                    <a:pt x="224830" y="158736"/>
                    <a:pt x="224830" y="176834"/>
                  </a:cubicBezTo>
                  <a:cubicBezTo>
                    <a:pt x="224830" y="194931"/>
                    <a:pt x="240070" y="210171"/>
                    <a:pt x="258167" y="210171"/>
                  </a:cubicBezTo>
                  <a:cubicBezTo>
                    <a:pt x="276264" y="210171"/>
                    <a:pt x="291505" y="194931"/>
                    <a:pt x="291505" y="176834"/>
                  </a:cubicBezTo>
                  <a:cubicBezTo>
                    <a:pt x="291505" y="157784"/>
                    <a:pt x="276264" y="143496"/>
                    <a:pt x="258167" y="143496"/>
                  </a:cubicBezTo>
                  <a:close/>
                  <a:moveTo>
                    <a:pt x="391517" y="143496"/>
                  </a:moveTo>
                  <a:cubicBezTo>
                    <a:pt x="373420" y="143496"/>
                    <a:pt x="358180" y="158736"/>
                    <a:pt x="358180" y="176834"/>
                  </a:cubicBezTo>
                  <a:cubicBezTo>
                    <a:pt x="358180" y="194931"/>
                    <a:pt x="373420" y="210171"/>
                    <a:pt x="391517" y="210171"/>
                  </a:cubicBezTo>
                  <a:cubicBezTo>
                    <a:pt x="409614" y="210171"/>
                    <a:pt x="424855" y="194931"/>
                    <a:pt x="424855" y="176834"/>
                  </a:cubicBezTo>
                  <a:cubicBezTo>
                    <a:pt x="424855" y="157784"/>
                    <a:pt x="409614" y="143496"/>
                    <a:pt x="391517" y="143496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43072461-6031-5908-0147-B25F045F90B4}"/>
              </a:ext>
            </a:extLst>
          </p:cNvPr>
          <p:cNvSpPr/>
          <p:nvPr/>
        </p:nvSpPr>
        <p:spPr>
          <a:xfrm>
            <a:off x="660400" y="5241834"/>
            <a:ext cx="3374887" cy="7875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1200" dirty="0">
                <a:solidFill>
                  <a:schemeClr val="tx1"/>
                </a:solidFill>
                <a:cs typeface="+mn-ea"/>
                <a:sym typeface="+mn-lt"/>
              </a:rPr>
              <a:t>Lorem ipsum dolor sit amet, consectetuer adipiscing elit. Maecenas porttitor congue massa. Fusce posuere, magna </a:t>
            </a:r>
            <a:r>
              <a:rPr kumimoji="1" lang="en-US" altLang="zh-CN" sz="1200">
                <a:solidFill>
                  <a:schemeClr val="tx1"/>
                </a:solidFill>
                <a:cs typeface="+mn-ea"/>
                <a:sym typeface="+mn-lt"/>
              </a:rPr>
              <a:t>sed pulvinar</a:t>
            </a:r>
            <a:endParaRPr kumimoji="1" lang="en-US" altLang="zh-CN" sz="12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3B5D4AE0-1801-983F-4075-B982ADC5F172}"/>
              </a:ext>
            </a:extLst>
          </p:cNvPr>
          <p:cNvCxnSpPr>
            <a:cxnSpLocks/>
          </p:cNvCxnSpPr>
          <p:nvPr/>
        </p:nvCxnSpPr>
        <p:spPr>
          <a:xfrm>
            <a:off x="763066" y="5044977"/>
            <a:ext cx="8255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582B5D3C-C0C8-23DF-A708-365B507487A9}"/>
              </a:ext>
            </a:extLst>
          </p:cNvPr>
          <p:cNvSpPr txBox="1"/>
          <p:nvPr/>
        </p:nvSpPr>
        <p:spPr>
          <a:xfrm>
            <a:off x="660400" y="1130300"/>
            <a:ext cx="384143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Unified fonts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make reading </a:t>
            </a:r>
          </a:p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more fluent.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8278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41F008D0-6758-2F73-498E-62D9AC6A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sz="3600" b="1" dirty="0">
                <a:latin typeface="+mn-lt"/>
                <a:ea typeface="+mn-ea"/>
                <a:cs typeface="+mn-ea"/>
                <a:sym typeface="+mn-lt"/>
              </a:rPr>
              <a:t>课程重点提炼</a:t>
            </a:r>
            <a:endParaRPr lang="en-US" altLang="zh-CN" sz="36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0CBCB5B-8F4C-45CD-B3A1-1B3042762C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CN" dirty="0">
                <a:cs typeface="+mn-ea"/>
                <a:sym typeface="+mn-lt"/>
              </a:rPr>
              <a:t>When you copy &amp; paste, choose "keep text only" option.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BC2B274-6096-4E6F-B8DF-3F118E2D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pPr/>
              <a:t>6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661A7C5-83BF-4CC1-8F05-3275FDAF7987}"/>
              </a:ext>
            </a:extLst>
          </p:cNvPr>
          <p:cNvSpPr txBox="1"/>
          <p:nvPr/>
        </p:nvSpPr>
        <p:spPr>
          <a:xfrm>
            <a:off x="5807019" y="2390268"/>
            <a:ext cx="13821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>
                <a:ln w="12700">
                  <a:noFill/>
                </a:ln>
                <a:cs typeface="+mn-ea"/>
                <a:sym typeface="+mn-lt"/>
              </a:rPr>
              <a:t>Part</a:t>
            </a:r>
            <a:endParaRPr lang="en-GB" altLang="zh-CN" sz="4800" b="1" dirty="0">
              <a:ln w="12700">
                <a:solidFill>
                  <a:srgbClr val="4640E1"/>
                </a:solidFill>
              </a:ln>
              <a:noFill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189129" y="2390268"/>
            <a:ext cx="8707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sz="4800" b="1" dirty="0">
                <a:solidFill>
                  <a:schemeClr val="accent2"/>
                </a:solidFill>
                <a:cs typeface="+mn-ea"/>
                <a:sym typeface="+mn-lt"/>
              </a:rPr>
              <a:t>02</a:t>
            </a:r>
            <a:endParaRPr kumimoji="1" lang="zh-CN" altLang="en-US" sz="4800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1055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71A0A3A0-085D-40C5-A276-B1A83352B9B0}"/>
              </a:ext>
            </a:extLst>
          </p:cNvPr>
          <p:cNvSpPr/>
          <p:nvPr/>
        </p:nvSpPr>
        <p:spPr>
          <a:xfrm>
            <a:off x="1357968" y="1615395"/>
            <a:ext cx="4164241" cy="597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Fusce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posuere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, magna sed pulvinar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ultricies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,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purus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lectus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malesuada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libero, sit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amet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commodo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magna eros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quisurna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54CD088-9E52-4279-B23B-20AD8EB94187}"/>
              </a:ext>
            </a:extLst>
          </p:cNvPr>
          <p:cNvSpPr/>
          <p:nvPr/>
        </p:nvSpPr>
        <p:spPr>
          <a:xfrm>
            <a:off x="1357966" y="929947"/>
            <a:ext cx="4164241" cy="6797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b" anchorCtr="0">
            <a:spAutoFit/>
          </a:bodyPr>
          <a:lstStyle/>
          <a:p>
            <a:r>
              <a:rPr kumimoji="1" lang="en-US" altLang="zh-CN" sz="3000" b="1" dirty="0">
                <a:solidFill>
                  <a:schemeClr val="tx1"/>
                </a:solidFill>
                <a:cs typeface="+mn-ea"/>
                <a:sym typeface="+mn-lt"/>
              </a:rPr>
              <a:t>Supporting text here.</a:t>
            </a:r>
          </a:p>
        </p:txBody>
      </p:sp>
      <p:pic>
        <p:nvPicPr>
          <p:cNvPr id="5" name="图形 4" descr="前引号">
            <a:extLst>
              <a:ext uri="{FF2B5EF4-FFF2-40B4-BE49-F238E27FC236}">
                <a16:creationId xmlns:a16="http://schemas.microsoft.com/office/drawing/2014/main" id="{19B1F1CD-F647-48C0-82F4-21BFB931A7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0676" y="871390"/>
            <a:ext cx="914400" cy="914400"/>
          </a:xfrm>
          <a:prstGeom prst="rect">
            <a:avLst/>
          </a:prstGeom>
        </p:spPr>
      </p:pic>
      <p:sp>
        <p:nvSpPr>
          <p:cNvPr id="47" name="矩形: 对角圆角 46">
            <a:extLst>
              <a:ext uri="{FF2B5EF4-FFF2-40B4-BE49-F238E27FC236}">
                <a16:creationId xmlns:a16="http://schemas.microsoft.com/office/drawing/2014/main" id="{16FBF6A2-0471-407F-BC18-EAE7D28873AB}"/>
              </a:ext>
            </a:extLst>
          </p:cNvPr>
          <p:cNvSpPr/>
          <p:nvPr/>
        </p:nvSpPr>
        <p:spPr>
          <a:xfrm>
            <a:off x="6674626" y="4843089"/>
            <a:ext cx="4795861" cy="1288075"/>
          </a:xfrm>
          <a:prstGeom prst="round2DiagRect">
            <a:avLst>
              <a:gd name="adj1" fmla="val 43600"/>
              <a:gd name="adj2" fmla="val 0"/>
            </a:avLst>
          </a:prstGeom>
          <a:solidFill>
            <a:schemeClr val="tx1">
              <a:lumMod val="25000"/>
              <a:lumOff val="75000"/>
              <a:alpha val="20000"/>
            </a:schemeClr>
          </a:solidFill>
          <a:ln w="605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F1395A3B-D455-49F1-9AF7-B0120864CC6B}"/>
              </a:ext>
            </a:extLst>
          </p:cNvPr>
          <p:cNvSpPr/>
          <p:nvPr/>
        </p:nvSpPr>
        <p:spPr>
          <a:xfrm>
            <a:off x="6987953" y="5019464"/>
            <a:ext cx="4266534" cy="464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b" anchorCtr="0">
            <a:spAutoFit/>
          </a:bodyPr>
          <a:lstStyle/>
          <a:p>
            <a:r>
              <a:rPr kumimoji="1" lang="en-US" altLang="zh-CN" sz="1600" b="1" dirty="0">
                <a:solidFill>
                  <a:schemeClr val="tx1"/>
                </a:solidFill>
                <a:cs typeface="+mn-ea"/>
                <a:sym typeface="+mn-lt"/>
              </a:rPr>
              <a:t>Supporting text here.</a:t>
            </a:r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1B652A23-251A-4002-B38C-D1C061819B90}"/>
              </a:ext>
            </a:extLst>
          </p:cNvPr>
          <p:cNvSpPr/>
          <p:nvPr/>
        </p:nvSpPr>
        <p:spPr>
          <a:xfrm>
            <a:off x="6987954" y="5357409"/>
            <a:ext cx="4266533" cy="597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Lorem ipsum dolor sit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amet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,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consectetuer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adipiscing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elit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. Maecenas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porttitor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congue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massa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……</a:t>
            </a: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DA8E7686-D8D5-46A0-B850-AB3EC1460F55}"/>
              </a:ext>
            </a:extLst>
          </p:cNvPr>
          <p:cNvSpPr txBox="1"/>
          <p:nvPr/>
        </p:nvSpPr>
        <p:spPr>
          <a:xfrm>
            <a:off x="6404624" y="5217126"/>
            <a:ext cx="540000" cy="540000"/>
          </a:xfrm>
          <a:prstGeom prst="roundRect">
            <a:avLst/>
          </a:prstGeom>
          <a:solidFill>
            <a:schemeClr val="accent1"/>
          </a:solidFill>
        </p:spPr>
        <p:txBody>
          <a:bodyPr wrap="none" lIns="108000" tIns="108000" rIns="108000" bIns="108000" rtlCol="0" anchor="ctr" anchorCtr="0">
            <a:noAutofit/>
          </a:bodyPr>
          <a:lstStyle>
            <a:defPPr>
              <a:defRPr lang="zh-CN"/>
            </a:defPPr>
            <a:lvl1pPr algn="ctr">
              <a:defRPr kumimoji="1" sz="2000" b="1">
                <a:solidFill>
                  <a:srgbClr val="FFFFFF"/>
                </a:solidFill>
              </a:defRPr>
            </a:lvl1pPr>
          </a:lstStyle>
          <a:p>
            <a:r>
              <a:rPr lang="en-US" altLang="zh-CN" dirty="0">
                <a:cs typeface="+mn-ea"/>
                <a:sym typeface="+mn-lt"/>
              </a:rPr>
              <a:t>03</a:t>
            </a:r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60300D98-A403-4556-B949-A4CA438E44F2}"/>
              </a:ext>
            </a:extLst>
          </p:cNvPr>
          <p:cNvCxnSpPr>
            <a:cxnSpLocks/>
          </p:cNvCxnSpPr>
          <p:nvPr/>
        </p:nvCxnSpPr>
        <p:spPr>
          <a:xfrm>
            <a:off x="6097811" y="5492220"/>
            <a:ext cx="0" cy="1365780"/>
          </a:xfrm>
          <a:prstGeom prst="line">
            <a:avLst/>
          </a:prstGeom>
          <a:ln w="25400">
            <a:solidFill>
              <a:schemeClr val="accent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矩形: 对角圆角 62">
            <a:extLst>
              <a:ext uri="{FF2B5EF4-FFF2-40B4-BE49-F238E27FC236}">
                <a16:creationId xmlns:a16="http://schemas.microsoft.com/office/drawing/2014/main" id="{8F4BC081-50E6-4687-90CC-218BC898A732}"/>
              </a:ext>
            </a:extLst>
          </p:cNvPr>
          <p:cNvSpPr/>
          <p:nvPr/>
        </p:nvSpPr>
        <p:spPr>
          <a:xfrm flipH="1">
            <a:off x="721513" y="3448050"/>
            <a:ext cx="4795861" cy="1288075"/>
          </a:xfrm>
          <a:prstGeom prst="round2DiagRect">
            <a:avLst>
              <a:gd name="adj1" fmla="val 43600"/>
              <a:gd name="adj2" fmla="val 0"/>
            </a:avLst>
          </a:prstGeom>
          <a:solidFill>
            <a:schemeClr val="tx1">
              <a:lumMod val="25000"/>
              <a:lumOff val="75000"/>
              <a:alpha val="20000"/>
            </a:schemeClr>
          </a:solidFill>
          <a:ln w="605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27D60BF0-2567-4694-A641-2850C01DD988}"/>
              </a:ext>
            </a:extLst>
          </p:cNvPr>
          <p:cNvSpPr/>
          <p:nvPr/>
        </p:nvSpPr>
        <p:spPr>
          <a:xfrm flipH="1">
            <a:off x="937513" y="3624425"/>
            <a:ext cx="4266534" cy="464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b" anchorCtr="0">
            <a:spAutoFit/>
          </a:bodyPr>
          <a:lstStyle/>
          <a:p>
            <a:r>
              <a:rPr kumimoji="1" lang="en-US" altLang="zh-CN" sz="1600" b="1" dirty="0">
                <a:solidFill>
                  <a:schemeClr val="tx1"/>
                </a:solidFill>
                <a:cs typeface="+mn-ea"/>
                <a:sym typeface="+mn-lt"/>
              </a:rPr>
              <a:t>Supporting text here.</a:t>
            </a: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E82D8976-E4D2-49FE-BD0B-7FA875CAA76D}"/>
              </a:ext>
            </a:extLst>
          </p:cNvPr>
          <p:cNvSpPr/>
          <p:nvPr/>
        </p:nvSpPr>
        <p:spPr>
          <a:xfrm flipH="1">
            <a:off x="937513" y="3962370"/>
            <a:ext cx="4266533" cy="597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Lorem ipsum dolor sit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amet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,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consectetuer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adipiscing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elit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. Maecenas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porttitor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congue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massa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……</a:t>
            </a:r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id="{D6A82311-802F-4709-9492-47FCB2D9A38A}"/>
              </a:ext>
            </a:extLst>
          </p:cNvPr>
          <p:cNvSpPr txBox="1"/>
          <p:nvPr/>
        </p:nvSpPr>
        <p:spPr>
          <a:xfrm flipH="1">
            <a:off x="5247376" y="3822087"/>
            <a:ext cx="540000" cy="540000"/>
          </a:xfrm>
          <a:prstGeom prst="roundRect">
            <a:avLst/>
          </a:prstGeom>
          <a:solidFill>
            <a:schemeClr val="accent1"/>
          </a:solidFill>
        </p:spPr>
        <p:txBody>
          <a:bodyPr wrap="none" lIns="108000" tIns="108000" rIns="108000" bIns="108000" rtlCol="0" anchor="ctr" anchorCtr="0">
            <a:noAutofit/>
          </a:bodyPr>
          <a:lstStyle>
            <a:defPPr>
              <a:defRPr lang="zh-CN"/>
            </a:defPPr>
            <a:lvl1pPr algn="ctr">
              <a:defRPr kumimoji="1" sz="2000" b="1">
                <a:solidFill>
                  <a:srgbClr val="FFFFFF"/>
                </a:solidFill>
              </a:defRPr>
            </a:lvl1pPr>
          </a:lstStyle>
          <a:p>
            <a:r>
              <a:rPr lang="en-US" altLang="zh-CN" dirty="0">
                <a:cs typeface="+mn-ea"/>
                <a:sym typeface="+mn-lt"/>
              </a:rPr>
              <a:t>02</a:t>
            </a:r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62" name="直接连接符 61">
            <a:extLst>
              <a:ext uri="{FF2B5EF4-FFF2-40B4-BE49-F238E27FC236}">
                <a16:creationId xmlns:a16="http://schemas.microsoft.com/office/drawing/2014/main" id="{BCAD64A4-895D-4A21-A309-3B4466352F27}"/>
              </a:ext>
            </a:extLst>
          </p:cNvPr>
          <p:cNvCxnSpPr>
            <a:cxnSpLocks/>
          </p:cNvCxnSpPr>
          <p:nvPr/>
        </p:nvCxnSpPr>
        <p:spPr>
          <a:xfrm flipH="1">
            <a:off x="6094189" y="4097181"/>
            <a:ext cx="0" cy="1365780"/>
          </a:xfrm>
          <a:prstGeom prst="line">
            <a:avLst/>
          </a:prstGeom>
          <a:ln w="25400">
            <a:solidFill>
              <a:schemeClr val="accent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矩形: 对角圆角 70">
            <a:extLst>
              <a:ext uri="{FF2B5EF4-FFF2-40B4-BE49-F238E27FC236}">
                <a16:creationId xmlns:a16="http://schemas.microsoft.com/office/drawing/2014/main" id="{6D998EA4-0AA4-4228-AC4D-CA2FB9B131F9}"/>
              </a:ext>
            </a:extLst>
          </p:cNvPr>
          <p:cNvSpPr/>
          <p:nvPr/>
        </p:nvSpPr>
        <p:spPr>
          <a:xfrm>
            <a:off x="6674626" y="2046661"/>
            <a:ext cx="4795861" cy="1288075"/>
          </a:xfrm>
          <a:prstGeom prst="round2DiagRect">
            <a:avLst>
              <a:gd name="adj1" fmla="val 43600"/>
              <a:gd name="adj2" fmla="val 0"/>
            </a:avLst>
          </a:prstGeom>
          <a:solidFill>
            <a:schemeClr val="tx1">
              <a:lumMod val="25000"/>
              <a:lumOff val="75000"/>
              <a:alpha val="20000"/>
            </a:schemeClr>
          </a:solidFill>
          <a:ln w="605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4" name="矩形 73">
            <a:extLst>
              <a:ext uri="{FF2B5EF4-FFF2-40B4-BE49-F238E27FC236}">
                <a16:creationId xmlns:a16="http://schemas.microsoft.com/office/drawing/2014/main" id="{A15F8D3E-D178-43C5-BF8F-25D624007681}"/>
              </a:ext>
            </a:extLst>
          </p:cNvPr>
          <p:cNvSpPr/>
          <p:nvPr/>
        </p:nvSpPr>
        <p:spPr>
          <a:xfrm>
            <a:off x="6987953" y="2223036"/>
            <a:ext cx="4266534" cy="464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b" anchorCtr="0">
            <a:spAutoFit/>
          </a:bodyPr>
          <a:lstStyle/>
          <a:p>
            <a:r>
              <a:rPr kumimoji="1" lang="en-US" altLang="zh-CN" sz="1600" b="1" dirty="0">
                <a:solidFill>
                  <a:schemeClr val="tx1"/>
                </a:solidFill>
                <a:cs typeface="+mn-ea"/>
                <a:sym typeface="+mn-lt"/>
              </a:rPr>
              <a:t>Supporting text here.</a:t>
            </a:r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B22C7E25-8E15-4D0C-BA12-4CBAD1096047}"/>
              </a:ext>
            </a:extLst>
          </p:cNvPr>
          <p:cNvSpPr/>
          <p:nvPr/>
        </p:nvSpPr>
        <p:spPr>
          <a:xfrm>
            <a:off x="6987954" y="2560981"/>
            <a:ext cx="4266533" cy="597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Lorem ipsum dolor sit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amet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,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consectetuer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adipiscing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elit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. Maecenas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porttitor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congue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massa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……</a:t>
            </a:r>
          </a:p>
        </p:txBody>
      </p:sp>
      <p:sp>
        <p:nvSpPr>
          <p:cNvPr id="73" name="文本框 72">
            <a:extLst>
              <a:ext uri="{FF2B5EF4-FFF2-40B4-BE49-F238E27FC236}">
                <a16:creationId xmlns:a16="http://schemas.microsoft.com/office/drawing/2014/main" id="{F74D6C7F-A79F-4D98-85BA-C8FE040DCAF7}"/>
              </a:ext>
            </a:extLst>
          </p:cNvPr>
          <p:cNvSpPr txBox="1"/>
          <p:nvPr/>
        </p:nvSpPr>
        <p:spPr>
          <a:xfrm>
            <a:off x="6404624" y="2420698"/>
            <a:ext cx="540000" cy="540000"/>
          </a:xfrm>
          <a:prstGeom prst="roundRect">
            <a:avLst/>
          </a:prstGeom>
          <a:solidFill>
            <a:schemeClr val="accent1"/>
          </a:solidFill>
        </p:spPr>
        <p:txBody>
          <a:bodyPr wrap="none" lIns="108000" tIns="108000" rIns="108000" bIns="108000" rtlCol="0" anchor="ctr" anchorCtr="0">
            <a:noAutofit/>
          </a:bodyPr>
          <a:lstStyle>
            <a:defPPr>
              <a:defRPr lang="zh-CN"/>
            </a:defPPr>
            <a:lvl1pPr algn="ctr">
              <a:defRPr kumimoji="1" sz="2000" b="1">
                <a:solidFill>
                  <a:srgbClr val="FFFFFF"/>
                </a:solidFill>
              </a:defRPr>
            </a:lvl1pPr>
          </a:lstStyle>
          <a:p>
            <a:r>
              <a:rPr lang="en-US" altLang="zh-CN" dirty="0">
                <a:cs typeface="+mn-ea"/>
                <a:sym typeface="+mn-lt"/>
              </a:rPr>
              <a:t>01</a:t>
            </a:r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70" name="直接连接符 69">
            <a:extLst>
              <a:ext uri="{FF2B5EF4-FFF2-40B4-BE49-F238E27FC236}">
                <a16:creationId xmlns:a16="http://schemas.microsoft.com/office/drawing/2014/main" id="{4248EBBA-D9B6-4EA5-8A81-FB9A637F8827}"/>
              </a:ext>
            </a:extLst>
          </p:cNvPr>
          <p:cNvCxnSpPr>
            <a:cxnSpLocks/>
          </p:cNvCxnSpPr>
          <p:nvPr/>
        </p:nvCxnSpPr>
        <p:spPr>
          <a:xfrm>
            <a:off x="6097811" y="2695792"/>
            <a:ext cx="0" cy="1365780"/>
          </a:xfrm>
          <a:prstGeom prst="line">
            <a:avLst/>
          </a:prstGeom>
          <a:ln w="25400">
            <a:solidFill>
              <a:schemeClr val="accent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064571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5310FE4-D62F-3243-805C-BF03EA776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8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: 对角圆角 4">
            <a:extLst>
              <a:ext uri="{FF2B5EF4-FFF2-40B4-BE49-F238E27FC236}">
                <a16:creationId xmlns:a16="http://schemas.microsoft.com/office/drawing/2014/main" id="{6E67E5DE-847B-00AF-1410-22869AACE3D2}"/>
              </a:ext>
            </a:extLst>
          </p:cNvPr>
          <p:cNvSpPr/>
          <p:nvPr/>
        </p:nvSpPr>
        <p:spPr>
          <a:xfrm>
            <a:off x="660400" y="3166981"/>
            <a:ext cx="2401192" cy="2075624"/>
          </a:xfrm>
          <a:prstGeom prst="round2DiagRect">
            <a:avLst>
              <a:gd name="adj1" fmla="val 24900"/>
              <a:gd name="adj2" fmla="val 0"/>
            </a:avLst>
          </a:prstGeom>
          <a:solidFill>
            <a:schemeClr val="tx1">
              <a:lumMod val="25000"/>
              <a:lumOff val="75000"/>
              <a:alpha val="20000"/>
            </a:schemeClr>
          </a:solidFill>
          <a:ln w="605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B96EF1D-0C59-6E19-3566-356FBDCB45D9}"/>
              </a:ext>
            </a:extLst>
          </p:cNvPr>
          <p:cNvSpPr txBox="1"/>
          <p:nvPr/>
        </p:nvSpPr>
        <p:spPr>
          <a:xfrm>
            <a:off x="1590996" y="3382981"/>
            <a:ext cx="540000" cy="540000"/>
          </a:xfrm>
          <a:prstGeom prst="roundRect">
            <a:avLst/>
          </a:prstGeom>
          <a:solidFill>
            <a:schemeClr val="accent1"/>
          </a:solidFill>
        </p:spPr>
        <p:txBody>
          <a:bodyPr wrap="none" lIns="108000" tIns="108000" rIns="108000" bIns="108000" rtlCol="0" anchor="ctr" anchorCtr="0">
            <a:noAutofit/>
          </a:bodyPr>
          <a:lstStyle/>
          <a:p>
            <a:pPr algn="ctr"/>
            <a:r>
              <a:rPr kumimoji="1" lang="en-US" altLang="zh-CN" sz="2800" b="1" dirty="0">
                <a:solidFill>
                  <a:srgbClr val="FFFFFF"/>
                </a:solidFill>
                <a:cs typeface="+mn-ea"/>
                <a:sym typeface="+mn-lt"/>
              </a:rPr>
              <a:t>S</a:t>
            </a:r>
            <a:endParaRPr kumimoji="1" lang="zh-CN" altLang="en-US" sz="28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2756010-729D-79ED-511A-4E1EDD5D280F}"/>
              </a:ext>
            </a:extLst>
          </p:cNvPr>
          <p:cNvSpPr/>
          <p:nvPr/>
        </p:nvSpPr>
        <p:spPr>
          <a:xfrm>
            <a:off x="876400" y="4005785"/>
            <a:ext cx="1969192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b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kumimoji="1" lang="en-US" altLang="zh-CN" sz="1600" b="1" dirty="0">
                <a:solidFill>
                  <a:schemeClr val="tx1"/>
                </a:solidFill>
                <a:cs typeface="+mn-ea"/>
                <a:sym typeface="+mn-lt"/>
              </a:rPr>
              <a:t>Text</a:t>
            </a:r>
            <a:r>
              <a:rPr kumimoji="1" lang="zh-CN" altLang="en-US" sz="1600" b="1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600" b="1" dirty="0">
                <a:solidFill>
                  <a:schemeClr val="tx1"/>
                </a:solidFill>
                <a:cs typeface="+mn-ea"/>
                <a:sym typeface="+mn-lt"/>
              </a:rPr>
              <a:t>here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25DFFD6-EC6B-472F-AFF7-B2EEE431D14B}"/>
              </a:ext>
            </a:extLst>
          </p:cNvPr>
          <p:cNvSpPr/>
          <p:nvPr/>
        </p:nvSpPr>
        <p:spPr>
          <a:xfrm>
            <a:off x="876400" y="4427879"/>
            <a:ext cx="1969192" cy="5987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Lorem ipsum dolor sit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amet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,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consectetuer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adipiscing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elit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. </a:t>
            </a:r>
          </a:p>
        </p:txBody>
      </p:sp>
      <p:sp>
        <p:nvSpPr>
          <p:cNvPr id="9" name="矩形: 对角圆角 8">
            <a:extLst>
              <a:ext uri="{FF2B5EF4-FFF2-40B4-BE49-F238E27FC236}">
                <a16:creationId xmlns:a16="http://schemas.microsoft.com/office/drawing/2014/main" id="{60DEED98-307F-660A-8625-2DAB6A916425}"/>
              </a:ext>
            </a:extLst>
          </p:cNvPr>
          <p:cNvSpPr/>
          <p:nvPr/>
        </p:nvSpPr>
        <p:spPr>
          <a:xfrm>
            <a:off x="3479503" y="3166981"/>
            <a:ext cx="2401192" cy="2075624"/>
          </a:xfrm>
          <a:prstGeom prst="round2DiagRect">
            <a:avLst>
              <a:gd name="adj1" fmla="val 24900"/>
              <a:gd name="adj2" fmla="val 0"/>
            </a:avLst>
          </a:prstGeom>
          <a:solidFill>
            <a:schemeClr val="tx1">
              <a:lumMod val="25000"/>
              <a:lumOff val="75000"/>
              <a:alpha val="20000"/>
            </a:schemeClr>
          </a:solidFill>
          <a:ln w="605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BD3EFE6-663E-1148-C0E6-6F7C258A7C6B}"/>
              </a:ext>
            </a:extLst>
          </p:cNvPr>
          <p:cNvSpPr txBox="1"/>
          <p:nvPr/>
        </p:nvSpPr>
        <p:spPr>
          <a:xfrm>
            <a:off x="4410099" y="3382981"/>
            <a:ext cx="540000" cy="540000"/>
          </a:xfrm>
          <a:prstGeom prst="roundRect">
            <a:avLst/>
          </a:prstGeom>
          <a:solidFill>
            <a:schemeClr val="accent1"/>
          </a:solidFill>
        </p:spPr>
        <p:txBody>
          <a:bodyPr wrap="none" lIns="108000" tIns="108000" rIns="108000" bIns="108000" rtlCol="0" anchor="ctr" anchorCtr="0">
            <a:noAutofit/>
          </a:bodyPr>
          <a:lstStyle/>
          <a:p>
            <a:pPr algn="ctr"/>
            <a:r>
              <a:rPr kumimoji="1" lang="en-US" altLang="zh-CN" sz="2800" b="1" dirty="0">
                <a:solidFill>
                  <a:srgbClr val="FFFFFF"/>
                </a:solidFill>
                <a:cs typeface="+mn-ea"/>
                <a:sym typeface="+mn-lt"/>
              </a:rPr>
              <a:t>W</a:t>
            </a:r>
            <a:endParaRPr kumimoji="1" lang="zh-CN" altLang="en-US" sz="28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DA3EDFF-916E-9BCE-37A4-03419AD30EEC}"/>
              </a:ext>
            </a:extLst>
          </p:cNvPr>
          <p:cNvSpPr/>
          <p:nvPr/>
        </p:nvSpPr>
        <p:spPr>
          <a:xfrm>
            <a:off x="3695503" y="4005785"/>
            <a:ext cx="1969192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b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kumimoji="1" lang="en-US" altLang="zh-CN" sz="1600" b="1" dirty="0">
                <a:solidFill>
                  <a:schemeClr val="tx1"/>
                </a:solidFill>
                <a:cs typeface="+mn-ea"/>
                <a:sym typeface="+mn-lt"/>
              </a:rPr>
              <a:t>Text</a:t>
            </a:r>
            <a:r>
              <a:rPr kumimoji="1" lang="zh-CN" altLang="en-US" sz="1600" b="1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600" b="1" dirty="0">
                <a:solidFill>
                  <a:schemeClr val="tx1"/>
                </a:solidFill>
                <a:cs typeface="+mn-ea"/>
                <a:sym typeface="+mn-lt"/>
              </a:rPr>
              <a:t>here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987020CB-9F7E-BFBB-71FE-361BA9052EDD}"/>
              </a:ext>
            </a:extLst>
          </p:cNvPr>
          <p:cNvSpPr/>
          <p:nvPr/>
        </p:nvSpPr>
        <p:spPr>
          <a:xfrm>
            <a:off x="3695503" y="4427879"/>
            <a:ext cx="1969192" cy="5987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Lorem ipsum dolor sit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amet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,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consectetuer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adipiscing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elit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. </a:t>
            </a:r>
          </a:p>
        </p:txBody>
      </p:sp>
      <p:sp>
        <p:nvSpPr>
          <p:cNvPr id="13" name="矩形: 对角圆角 12">
            <a:extLst>
              <a:ext uri="{FF2B5EF4-FFF2-40B4-BE49-F238E27FC236}">
                <a16:creationId xmlns:a16="http://schemas.microsoft.com/office/drawing/2014/main" id="{B324B5BD-D8B6-492C-011A-35CEAAB2127D}"/>
              </a:ext>
            </a:extLst>
          </p:cNvPr>
          <p:cNvSpPr/>
          <p:nvPr/>
        </p:nvSpPr>
        <p:spPr>
          <a:xfrm>
            <a:off x="6298606" y="3166981"/>
            <a:ext cx="2401192" cy="2075624"/>
          </a:xfrm>
          <a:prstGeom prst="round2DiagRect">
            <a:avLst>
              <a:gd name="adj1" fmla="val 24900"/>
              <a:gd name="adj2" fmla="val 0"/>
            </a:avLst>
          </a:prstGeom>
          <a:solidFill>
            <a:schemeClr val="accent1">
              <a:alpha val="10000"/>
            </a:schemeClr>
          </a:solidFill>
          <a:ln w="605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D316BD16-64D1-4B00-9435-0C2778B9EB1F}"/>
              </a:ext>
            </a:extLst>
          </p:cNvPr>
          <p:cNvSpPr txBox="1"/>
          <p:nvPr/>
        </p:nvSpPr>
        <p:spPr>
          <a:xfrm>
            <a:off x="7229202" y="3382981"/>
            <a:ext cx="540000" cy="540000"/>
          </a:xfrm>
          <a:prstGeom prst="roundRect">
            <a:avLst/>
          </a:prstGeom>
          <a:solidFill>
            <a:schemeClr val="accent1"/>
          </a:solidFill>
        </p:spPr>
        <p:txBody>
          <a:bodyPr wrap="none" lIns="108000" tIns="108000" rIns="108000" bIns="108000" rtlCol="0" anchor="ctr" anchorCtr="0">
            <a:noAutofit/>
          </a:bodyPr>
          <a:lstStyle/>
          <a:p>
            <a:pPr algn="ctr"/>
            <a:r>
              <a:rPr kumimoji="1" lang="en-US" altLang="zh-CN" sz="2800" b="1" dirty="0">
                <a:solidFill>
                  <a:srgbClr val="FFFFFF"/>
                </a:solidFill>
                <a:cs typeface="+mn-ea"/>
                <a:sym typeface="+mn-lt"/>
              </a:rPr>
              <a:t>O</a:t>
            </a:r>
            <a:endParaRPr kumimoji="1" lang="zh-CN" altLang="en-US" sz="28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17B75115-43A2-E321-612E-040ECC32B9C4}"/>
              </a:ext>
            </a:extLst>
          </p:cNvPr>
          <p:cNvSpPr/>
          <p:nvPr/>
        </p:nvSpPr>
        <p:spPr>
          <a:xfrm>
            <a:off x="6514606" y="4005785"/>
            <a:ext cx="1969192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b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kumimoji="1" lang="en-US" altLang="zh-CN" sz="1600" b="1" dirty="0">
                <a:solidFill>
                  <a:schemeClr val="tx1"/>
                </a:solidFill>
                <a:cs typeface="+mn-ea"/>
                <a:sym typeface="+mn-lt"/>
              </a:rPr>
              <a:t>Text</a:t>
            </a:r>
            <a:r>
              <a:rPr kumimoji="1" lang="zh-CN" altLang="en-US" sz="1600" b="1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600" b="1" dirty="0">
                <a:solidFill>
                  <a:schemeClr val="tx1"/>
                </a:solidFill>
                <a:cs typeface="+mn-ea"/>
                <a:sym typeface="+mn-lt"/>
              </a:rPr>
              <a:t>here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4A3A6E68-2FFE-5AEB-6FC5-CC0E20AAC681}"/>
              </a:ext>
            </a:extLst>
          </p:cNvPr>
          <p:cNvSpPr/>
          <p:nvPr/>
        </p:nvSpPr>
        <p:spPr>
          <a:xfrm>
            <a:off x="6514606" y="4427879"/>
            <a:ext cx="1969192" cy="5987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Lorem ipsum dolor sit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amet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,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consectetuer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adipiscing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elit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. </a:t>
            </a:r>
          </a:p>
        </p:txBody>
      </p:sp>
      <p:sp>
        <p:nvSpPr>
          <p:cNvPr id="17" name="矩形: 对角圆角 16">
            <a:extLst>
              <a:ext uri="{FF2B5EF4-FFF2-40B4-BE49-F238E27FC236}">
                <a16:creationId xmlns:a16="http://schemas.microsoft.com/office/drawing/2014/main" id="{E492DE20-17BD-558E-3961-DC3232B50F70}"/>
              </a:ext>
            </a:extLst>
          </p:cNvPr>
          <p:cNvSpPr/>
          <p:nvPr/>
        </p:nvSpPr>
        <p:spPr>
          <a:xfrm>
            <a:off x="9117708" y="3166981"/>
            <a:ext cx="2401192" cy="2075624"/>
          </a:xfrm>
          <a:prstGeom prst="round2DiagRect">
            <a:avLst>
              <a:gd name="adj1" fmla="val 24900"/>
              <a:gd name="adj2" fmla="val 0"/>
            </a:avLst>
          </a:prstGeom>
          <a:solidFill>
            <a:schemeClr val="tx1">
              <a:lumMod val="25000"/>
              <a:lumOff val="75000"/>
              <a:alpha val="20000"/>
            </a:schemeClr>
          </a:solidFill>
          <a:ln w="605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311D3EF2-ED05-0151-D4FE-B38634E459DE}"/>
              </a:ext>
            </a:extLst>
          </p:cNvPr>
          <p:cNvSpPr txBox="1"/>
          <p:nvPr/>
        </p:nvSpPr>
        <p:spPr>
          <a:xfrm>
            <a:off x="10048304" y="3382981"/>
            <a:ext cx="540000" cy="540000"/>
          </a:xfrm>
          <a:prstGeom prst="roundRect">
            <a:avLst/>
          </a:prstGeom>
          <a:solidFill>
            <a:schemeClr val="accent1"/>
          </a:solidFill>
        </p:spPr>
        <p:txBody>
          <a:bodyPr wrap="none" lIns="108000" tIns="108000" rIns="108000" bIns="108000" rtlCol="0" anchor="ctr" anchorCtr="0">
            <a:noAutofit/>
          </a:bodyPr>
          <a:lstStyle/>
          <a:p>
            <a:pPr algn="ctr"/>
            <a:r>
              <a:rPr kumimoji="1" lang="en-US" altLang="zh-CN" sz="2800" b="1" dirty="0">
                <a:solidFill>
                  <a:srgbClr val="FFFFFF"/>
                </a:solidFill>
                <a:cs typeface="+mn-ea"/>
                <a:sym typeface="+mn-lt"/>
              </a:rPr>
              <a:t>T</a:t>
            </a:r>
            <a:endParaRPr kumimoji="1" lang="zh-CN" altLang="en-US" sz="28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BA5AC4F3-D5B8-C408-CA6F-57974081EB80}"/>
              </a:ext>
            </a:extLst>
          </p:cNvPr>
          <p:cNvSpPr/>
          <p:nvPr/>
        </p:nvSpPr>
        <p:spPr>
          <a:xfrm>
            <a:off x="9333708" y="4005785"/>
            <a:ext cx="1969192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b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kumimoji="1" lang="en-US" altLang="zh-CN" sz="1600" b="1" dirty="0">
                <a:solidFill>
                  <a:schemeClr val="tx1"/>
                </a:solidFill>
                <a:cs typeface="+mn-ea"/>
                <a:sym typeface="+mn-lt"/>
              </a:rPr>
              <a:t>Text</a:t>
            </a:r>
            <a:r>
              <a:rPr kumimoji="1" lang="zh-CN" altLang="en-US" sz="1600" b="1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600" b="1" dirty="0">
                <a:solidFill>
                  <a:schemeClr val="tx1"/>
                </a:solidFill>
                <a:cs typeface="+mn-ea"/>
                <a:sym typeface="+mn-lt"/>
              </a:rPr>
              <a:t>here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5234F14E-898F-432E-57DA-6266910356FB}"/>
              </a:ext>
            </a:extLst>
          </p:cNvPr>
          <p:cNvSpPr/>
          <p:nvPr/>
        </p:nvSpPr>
        <p:spPr>
          <a:xfrm>
            <a:off x="9333708" y="4427879"/>
            <a:ext cx="1969192" cy="5987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Lorem ipsum dolor sit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amet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,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consectetuer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adipiscing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elit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. 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0DA75544-25CF-DA36-4CE7-C25F511ED134}"/>
              </a:ext>
            </a:extLst>
          </p:cNvPr>
          <p:cNvSpPr/>
          <p:nvPr/>
        </p:nvSpPr>
        <p:spPr>
          <a:xfrm>
            <a:off x="1357968" y="1615395"/>
            <a:ext cx="5540924" cy="597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Pellentesque habitant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morbi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tristique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senectus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et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netus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et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malesuada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fames ac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turpis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egestas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. Proin pharetra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nonummy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pede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.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Mauris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 et </a:t>
            </a:r>
            <a:r>
              <a:rPr kumimoji="1" lang="en-US" altLang="zh-CN" sz="1000" dirty="0" err="1">
                <a:solidFill>
                  <a:schemeClr val="tx1"/>
                </a:solidFill>
                <a:cs typeface="+mn-ea"/>
                <a:sym typeface="+mn-lt"/>
              </a:rPr>
              <a:t>orci</a:t>
            </a: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8F5190C1-D035-66DE-C18D-65593CC22436}"/>
              </a:ext>
            </a:extLst>
          </p:cNvPr>
          <p:cNvSpPr/>
          <p:nvPr/>
        </p:nvSpPr>
        <p:spPr>
          <a:xfrm>
            <a:off x="1357966" y="929947"/>
            <a:ext cx="5540924" cy="6797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b" anchorCtr="0">
            <a:spAutoFit/>
          </a:bodyPr>
          <a:lstStyle/>
          <a:p>
            <a:r>
              <a:rPr kumimoji="1" lang="en-US" altLang="zh-CN" sz="3000" b="1" dirty="0">
                <a:solidFill>
                  <a:schemeClr val="tx1"/>
                </a:solidFill>
                <a:cs typeface="+mn-ea"/>
                <a:sym typeface="+mn-lt"/>
              </a:rPr>
              <a:t>Supporting text here.</a:t>
            </a:r>
          </a:p>
        </p:txBody>
      </p:sp>
      <p:pic>
        <p:nvPicPr>
          <p:cNvPr id="23" name="图形 22" descr="前引号">
            <a:extLst>
              <a:ext uri="{FF2B5EF4-FFF2-40B4-BE49-F238E27FC236}">
                <a16:creationId xmlns:a16="http://schemas.microsoft.com/office/drawing/2014/main" id="{39C9338F-6906-9B98-E6E8-8E17CFF1D4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676" y="871390"/>
            <a:ext cx="914400" cy="914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07749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41F008D0-6758-2F73-498E-62D9AC6A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sz="3600" b="1" dirty="0">
                <a:latin typeface="+mn-lt"/>
                <a:ea typeface="+mn-ea"/>
                <a:cs typeface="+mn-ea"/>
                <a:sym typeface="+mn-lt"/>
              </a:rPr>
              <a:t>作业点评及小结</a:t>
            </a:r>
            <a:endParaRPr lang="en-US" altLang="zh-CN" sz="36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0CBCB5B-8F4C-45CD-B3A1-1B3042762C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CN" dirty="0">
                <a:cs typeface="+mn-ea"/>
                <a:sym typeface="+mn-lt"/>
              </a:rPr>
              <a:t>When you copy &amp; paste, choose "keep text only" option.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BC2B274-6096-4E6F-B8DF-3F118E2D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pPr/>
              <a:t>9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661A7C5-83BF-4CC1-8F05-3275FDAF7987}"/>
              </a:ext>
            </a:extLst>
          </p:cNvPr>
          <p:cNvSpPr txBox="1"/>
          <p:nvPr/>
        </p:nvSpPr>
        <p:spPr>
          <a:xfrm>
            <a:off x="5807019" y="2390268"/>
            <a:ext cx="13821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>
                <a:ln w="12700">
                  <a:noFill/>
                </a:ln>
                <a:cs typeface="+mn-ea"/>
                <a:sym typeface="+mn-lt"/>
              </a:rPr>
              <a:t>Part</a:t>
            </a:r>
            <a:endParaRPr lang="en-GB" altLang="zh-CN" sz="4800" b="1" dirty="0">
              <a:ln w="12700">
                <a:solidFill>
                  <a:srgbClr val="4640E1"/>
                </a:solidFill>
              </a:ln>
              <a:noFill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189129" y="2390268"/>
            <a:ext cx="8707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sz="4800" b="1" dirty="0">
                <a:solidFill>
                  <a:schemeClr val="accent2"/>
                </a:solidFill>
                <a:cs typeface="+mn-ea"/>
                <a:sym typeface="+mn-lt"/>
              </a:rPr>
              <a:t>03</a:t>
            </a:r>
            <a:endParaRPr kumimoji="1" lang="zh-CN" altLang="en-US" sz="4800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30956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GuidesStyle_Normal&quot;,&quot;Name&quot;:&quot;正常&quot;,&quot;Kind&quot;:&quot;System&quot;,&quot;OldGuidesSetting&quot;:{&quot;HeaderHeight&quot;:15.0,&quot;FooterHeight&quot;:9.0,&quot;SideMargin&quot;:5.5,&quot;TopMargin&quot;:0.0,&quot;BottomMargin&quot;:0.0,&quot;IntervalMargin&quot;:1.5}}"/>
  <p:tag name="ISLIDE.THEME" val="#782110"/>
  <p:tag name="ISLIDE.TEMPLATE" val="3f3e0f00-c2ec-49b9-8b3e-8f2bdc042e4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61516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33428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SMARTDIAGRAM" val="#867330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SMARTDIAGRAM" val="#849207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49133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61604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67969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56625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56630;"/>
</p:tagLst>
</file>

<file path=ppt/theme/theme1.xml><?xml version="1.0" encoding="utf-8"?>
<a:theme xmlns:a="http://schemas.openxmlformats.org/drawingml/2006/main" name="Designed by iSlide">
  <a:themeElements>
    <a:clrScheme name="iSlide VI标准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EF5121"/>
      </a:accent1>
      <a:accent2>
        <a:srgbClr val="FA783B"/>
      </a:accent2>
      <a:accent3>
        <a:srgbClr val="FACC50"/>
      </a:accent3>
      <a:accent4>
        <a:srgbClr val="395C7F"/>
      </a:accent4>
      <a:accent5>
        <a:srgbClr val="556886"/>
      </a:accent5>
      <a:accent6>
        <a:srgbClr val="6D8CAB"/>
      </a:accent6>
      <a:hlink>
        <a:srgbClr val="393939"/>
      </a:hlink>
      <a:folHlink>
        <a:srgbClr val="BFBFBF"/>
      </a:folHlink>
    </a:clrScheme>
    <a:fontScheme name="jtlklqiu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Default.potx" id="{1D9758C4-BF53-48D5-9F51-21F468A6C710}" vid="{F0E1EFAF-5478-48F0-8152-DA9350739A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EF5121"/>
    </a:accent1>
    <a:accent2>
      <a:srgbClr val="FA783B"/>
    </a:accent2>
    <a:accent3>
      <a:srgbClr val="FACC50"/>
    </a:accent3>
    <a:accent4>
      <a:srgbClr val="395C7F"/>
    </a:accent4>
    <a:accent5>
      <a:srgbClr val="556886"/>
    </a:accent5>
    <a:accent6>
      <a:srgbClr val="6D8CAB"/>
    </a:accent6>
    <a:hlink>
      <a:srgbClr val="393939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EF5121"/>
    </a:accent1>
    <a:accent2>
      <a:srgbClr val="FA783B"/>
    </a:accent2>
    <a:accent3>
      <a:srgbClr val="FACC50"/>
    </a:accent3>
    <a:accent4>
      <a:srgbClr val="395C7F"/>
    </a:accent4>
    <a:accent5>
      <a:srgbClr val="556886"/>
    </a:accent5>
    <a:accent6>
      <a:srgbClr val="6D8CAB"/>
    </a:accent6>
    <a:hlink>
      <a:srgbClr val="393939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EF5121"/>
    </a:accent1>
    <a:accent2>
      <a:srgbClr val="FA783B"/>
    </a:accent2>
    <a:accent3>
      <a:srgbClr val="FACC50"/>
    </a:accent3>
    <a:accent4>
      <a:srgbClr val="395C7F"/>
    </a:accent4>
    <a:accent5>
      <a:srgbClr val="556886"/>
    </a:accent5>
    <a:accent6>
      <a:srgbClr val="6D8CAB"/>
    </a:accent6>
    <a:hlink>
      <a:srgbClr val="393939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EF5121"/>
    </a:accent1>
    <a:accent2>
      <a:srgbClr val="FA783B"/>
    </a:accent2>
    <a:accent3>
      <a:srgbClr val="FACC50"/>
    </a:accent3>
    <a:accent4>
      <a:srgbClr val="395C7F"/>
    </a:accent4>
    <a:accent5>
      <a:srgbClr val="556886"/>
    </a:accent5>
    <a:accent6>
      <a:srgbClr val="6D8CAB"/>
    </a:accent6>
    <a:hlink>
      <a:srgbClr val="393939"/>
    </a:hlink>
    <a:folHlink>
      <a:srgbClr val="BFBFB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443A8EF62DE444B1FF07917E22EF72" ma:contentTypeVersion="15" ma:contentTypeDescription="Create a new document." ma:contentTypeScope="" ma:versionID="93a012c9a81027335424ba9f7b4858de">
  <xsd:schema xmlns:xsd="http://www.w3.org/2001/XMLSchema" xmlns:xs="http://www.w3.org/2001/XMLSchema" xmlns:p="http://schemas.microsoft.com/office/2006/metadata/properties" xmlns:ns2="0a5c0dea-e5d7-4228-9256-3793bb42faa5" xmlns:ns3="97934b4b-eba6-486d-bfc1-4b8e3fe39092" targetNamespace="http://schemas.microsoft.com/office/2006/metadata/properties" ma:root="true" ma:fieldsID="9a709ec72f4fcd18515a248f36769751" ns2:_="" ns3:_="">
    <xsd:import namespace="0a5c0dea-e5d7-4228-9256-3793bb42faa5"/>
    <xsd:import namespace="97934b4b-eba6-486d-bfc1-4b8e3fe39092"/>
    <xsd:element name="properties">
      <xsd:complexType>
        <xsd:sequence>
          <xsd:element name="documentManagement">
            <xsd:complexType>
              <xsd:all>
                <xsd:element ref="ns2:OneNoteFluid_FileOrder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5c0dea-e5d7-4228-9256-3793bb42faa5" elementFormDefault="qualified">
    <xsd:import namespace="http://schemas.microsoft.com/office/2006/documentManagement/types"/>
    <xsd:import namespace="http://schemas.microsoft.com/office/infopath/2007/PartnerControls"/>
    <xsd:element name="OneNoteFluid_FileOrder" ma:index="8" nillable="true" ma:displayName="OneNoteFluid_FileOrder" ma:internalName="OneNoteFluid_FileOrder">
      <xsd:simpleType>
        <xsd:restriction base="dms:Text">
          <xsd:maxLength value="255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934b4b-eba6-486d-bfc1-4b8e3fe3909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885aa0b-334b-483f-9125-6409c6335a4b}" ma:internalName="TaxCatchAll" ma:showField="CatchAllData" ma:web="97934b4b-eba6-486d-bfc1-4b8e3fe390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7934b4b-eba6-486d-bfc1-4b8e3fe39092" xsi:nil="true"/>
    <lcf76f155ced4ddcb4097134ff3c332f xmlns="0a5c0dea-e5d7-4228-9256-3793bb42faa5">
      <Terms xmlns="http://schemas.microsoft.com/office/infopath/2007/PartnerControls"/>
    </lcf76f155ced4ddcb4097134ff3c332f>
    <OneNoteFluid_FileOrder xmlns="0a5c0dea-e5d7-4228-9256-3793bb42faa5" xsi:nil="true"/>
  </documentManagement>
</p:properties>
</file>

<file path=customXml/itemProps1.xml><?xml version="1.0" encoding="utf-8"?>
<ds:datastoreItem xmlns:ds="http://schemas.openxmlformats.org/officeDocument/2006/customXml" ds:itemID="{71FD02C7-79D6-4D4A-A21F-2D06C1A7B947}"/>
</file>

<file path=customXml/itemProps2.xml><?xml version="1.0" encoding="utf-8"?>
<ds:datastoreItem xmlns:ds="http://schemas.openxmlformats.org/officeDocument/2006/customXml" ds:itemID="{595CEE16-194D-4816-A17B-B0DBA9F186AD}"/>
</file>

<file path=customXml/itemProps3.xml><?xml version="1.0" encoding="utf-8"?>
<ds:datastoreItem xmlns:ds="http://schemas.openxmlformats.org/officeDocument/2006/customXml" ds:itemID="{B5982EC3-A18D-414E-8354-23ECFA715EF3}"/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19</TotalTime>
  <Words>883</Words>
  <Application>Microsoft Office PowerPoint</Application>
  <PresentationFormat>宽屏</PresentationFormat>
  <Paragraphs>137</Paragraphs>
  <Slides>15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8" baseType="lpstr">
      <vt:lpstr>等线</vt:lpstr>
      <vt:lpstr>Arial</vt:lpstr>
      <vt:lpstr>Designed by iSlide</vt:lpstr>
      <vt:lpstr>简约扁平化 艺术培训PPT模板</vt:lpstr>
      <vt:lpstr>PowerPoint 演示文稿</vt:lpstr>
      <vt:lpstr>课程内容及概述</vt:lpstr>
      <vt:lpstr>PowerPoint 演示文稿</vt:lpstr>
      <vt:lpstr>PowerPoint 演示文稿</vt:lpstr>
      <vt:lpstr>课程重点提炼</vt:lpstr>
      <vt:lpstr>PowerPoint 演示文稿</vt:lpstr>
      <vt:lpstr>PowerPoint 演示文稿</vt:lpstr>
      <vt:lpstr>作业点评及小结</vt:lpstr>
      <vt:lpstr>PowerPoint 演示文稿</vt:lpstr>
      <vt:lpstr>PowerPoint 演示文稿</vt:lpstr>
      <vt:lpstr>课程总结及回顾</vt:lpstr>
      <vt:lpstr>PowerPoint 演示文稿</vt:lpstr>
      <vt:lpstr>PowerPoint 演示文稿</vt:lpstr>
      <vt:lpstr>PowerPoint 演示文稿</vt:lpstr>
    </vt:vector>
  </TitlesOfParts>
  <Manager>iSlide</Manager>
  <Company>iSlide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iSlide</dc:creator>
  <cp:lastModifiedBy>Zi yi Zhang (Chinasoft Shanghai)</cp:lastModifiedBy>
  <cp:revision>1</cp:revision>
  <cp:lastPrinted>2022-06-19T16:00:00Z</cp:lastPrinted>
  <dcterms:created xsi:type="dcterms:W3CDTF">2022-06-19T16:00:00Z</dcterms:created>
  <dcterms:modified xsi:type="dcterms:W3CDTF">2022-09-28T06:56:10Z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EMPLATE">
    <vt:lpwstr>3f3e0f00-c2ec-49b9-8b3e-8f2bdc042e41</vt:lpwstr>
  </property>
  <property fmtid="{D5CDD505-2E9C-101B-9397-08002B2CF9AE}" pid="3" name="ContentTypeId">
    <vt:lpwstr>0x010100D1443A8EF62DE444B1FF07917E22EF72</vt:lpwstr>
  </property>
</Properties>
</file>